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notesSlides/notesSlide1.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ppt/charts/chart11.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2.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3.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4.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5.xml" ContentType="application/vnd.openxmlformats-officedocument.drawingml.chart+xml"/>
  <Override PartName="/ppt/charts/chart1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6" r:id="rId67"/>
    <p:sldId id="321" r:id="rId68"/>
    <p:sldId id="322" r:id="rId69"/>
  </p:sldIdLst>
  <p:sldSz cx="24384000" cy="13716000"/>
  <p:notesSz cx="6858000" cy="9144000"/>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EC5"/>
    <a:srgbClr val="7B3B65"/>
    <a:srgbClr val="4D4D4D"/>
    <a:srgbClr val="30424E"/>
    <a:srgbClr val="ECA433"/>
    <a:srgbClr val="465A70"/>
    <a:srgbClr val="632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94660"/>
  </p:normalViewPr>
  <p:slideViewPr>
    <p:cSldViewPr>
      <p:cViewPr varScale="1">
        <p:scale>
          <a:sx n="46" d="100"/>
          <a:sy n="46" d="100"/>
        </p:scale>
        <p:origin x="750" y="30"/>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9.xml"/><Relationship Id="rId1" Type="http://schemas.microsoft.com/office/2011/relationships/chartStyle" Target="style9.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0.xml"/><Relationship Id="rId1" Type="http://schemas.microsoft.com/office/2011/relationships/chartStyle" Target="style10.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1.xml"/><Relationship Id="rId1" Type="http://schemas.microsoft.com/office/2011/relationships/chartStyle" Target="style11.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2.xml"/><Relationship Id="rId1" Type="http://schemas.microsoft.com/office/2011/relationships/chartStyle" Target="style12.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3.xml"/><Relationship Id="rId1" Type="http://schemas.microsoft.com/office/2011/relationships/chartStyle" Target="style13.xml"/></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7.xml"/><Relationship Id="rId1" Type="http://schemas.microsoft.com/office/2011/relationships/chartStyle" Target="style7.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134" b="0" i="0" u="none" strike="noStrike" baseline="0">
                <a:solidFill>
                  <a:srgbClr val="000000"/>
                </a:solidFill>
                <a:latin typeface="Lato Regular"/>
                <a:ea typeface="Lato Regular"/>
                <a:cs typeface="Lato Regular"/>
              </a:defRPr>
            </a:pPr>
            <a:endParaRPr lang="pl-PL"/>
          </a:p>
        </c:rich>
      </c:tx>
      <c:layout>
        <c:manualLayout>
          <c:xMode val="edge"/>
          <c:yMode val="edge"/>
          <c:x val="0.49431230610134436"/>
          <c:y val="2.0338983050847456E-2"/>
        </c:manualLayout>
      </c:layout>
      <c:overlay val="0"/>
      <c:spPr>
        <a:noFill/>
        <a:ln w="33165">
          <a:noFill/>
        </a:ln>
      </c:spPr>
    </c:title>
    <c:autoTitleDeleted val="0"/>
    <c:plotArea>
      <c:layout>
        <c:manualLayout>
          <c:layoutTarget val="inner"/>
          <c:xMode val="edge"/>
          <c:yMode val="edge"/>
          <c:x val="0.28128231644260598"/>
          <c:y val="4.0036880622504212E-2"/>
          <c:w val="0.7197518097207859"/>
          <c:h val="0.84790841327916222"/>
        </c:manualLayout>
      </c:layout>
      <c:barChart>
        <c:barDir val="col"/>
        <c:grouping val="stacked"/>
        <c:varyColors val="0"/>
        <c:ser>
          <c:idx val="0"/>
          <c:order val="0"/>
          <c:tx>
            <c:strRef>
              <c:f>Sheet1!$A$2</c:f>
              <c:strCache>
                <c:ptCount val="1"/>
                <c:pt idx="0">
                  <c:v>2015</c:v>
                </c:pt>
              </c:strCache>
            </c:strRef>
          </c:tx>
          <c:spPr>
            <a:solidFill>
              <a:srgbClr val="61C8BE"/>
            </a:solidFill>
            <a:ln w="33165">
              <a:noFill/>
            </a:ln>
            <a:effectLst>
              <a:outerShdw dist="330200" dir="2280000" sx="99000" sy="99000" algn="br">
                <a:srgbClr val="DADBDB"/>
              </a:outerShdw>
            </a:effectLst>
          </c:spPr>
          <c:invertIfNegative val="0"/>
          <c:cat>
            <c:strRef>
              <c:f>Sheet1!$B$1:$E$1</c:f>
              <c:strCache>
                <c:ptCount val="4"/>
                <c:pt idx="0">
                  <c:v>2010</c:v>
                </c:pt>
                <c:pt idx="1">
                  <c:v>2011</c:v>
                </c:pt>
                <c:pt idx="2">
                  <c:v>2012</c:v>
                </c:pt>
                <c:pt idx="3">
                  <c:v>2013</c:v>
                </c:pt>
              </c:strCache>
            </c:strRef>
          </c:cat>
          <c:val>
            <c:numRef>
              <c:f>Sheet1!$B$2:$E$2</c:f>
              <c:numCache>
                <c:formatCode>General</c:formatCode>
                <c:ptCount val="4"/>
                <c:pt idx="0">
                  <c:v>2000</c:v>
                </c:pt>
                <c:pt idx="1">
                  <c:v>5000</c:v>
                </c:pt>
                <c:pt idx="2">
                  <c:v>10000</c:v>
                </c:pt>
                <c:pt idx="3">
                  <c:v>15000</c:v>
                </c:pt>
              </c:numCache>
            </c:numRef>
          </c:val>
        </c:ser>
        <c:dLbls>
          <c:showLegendKey val="0"/>
          <c:showVal val="0"/>
          <c:showCatName val="0"/>
          <c:showSerName val="0"/>
          <c:showPercent val="0"/>
          <c:showBubbleSize val="0"/>
        </c:dLbls>
        <c:gapWidth val="52"/>
        <c:overlap val="100"/>
        <c:axId val="337923776"/>
        <c:axId val="337924168"/>
      </c:barChart>
      <c:catAx>
        <c:axId val="337923776"/>
        <c:scaling>
          <c:orientation val="minMax"/>
        </c:scaling>
        <c:delete val="0"/>
        <c:axPos val="b"/>
        <c:title>
          <c:tx>
            <c:rich>
              <a:bodyPr/>
              <a:lstStyle/>
              <a:p>
                <a:pPr>
                  <a:defRPr sz="4439" b="0" i="0" u="none" strike="noStrike" baseline="0">
                    <a:solidFill>
                      <a:srgbClr val="000000"/>
                    </a:solidFill>
                    <a:latin typeface="Gill Sans"/>
                    <a:ea typeface="Gill Sans"/>
                    <a:cs typeface="Gill Sans"/>
                  </a:defRPr>
                </a:pPr>
                <a:endParaRPr lang="pl-PL"/>
              </a:p>
            </c:rich>
          </c:tx>
          <c:layout>
            <c:manualLayout>
              <c:xMode val="edge"/>
              <c:yMode val="edge"/>
              <c:x val="0.63288521199586345"/>
              <c:y val="0.86440677966101698"/>
            </c:manualLayout>
          </c:layout>
          <c:overlay val="0"/>
          <c:spPr>
            <a:noFill/>
            <a:ln w="33165">
              <a:noFill/>
            </a:ln>
          </c:spPr>
        </c:title>
        <c:numFmt formatCode="General" sourceLinked="0"/>
        <c:majorTickMark val="none"/>
        <c:minorTickMark val="none"/>
        <c:tickLblPos val="low"/>
        <c:spPr>
          <a:ln w="8291">
            <a:noFill/>
          </a:ln>
        </c:spPr>
        <c:txPr>
          <a:bodyPr rot="0" vert="horz"/>
          <a:lstStyle/>
          <a:p>
            <a:pPr>
              <a:defRPr sz="3200" b="0" i="0" u="none" strike="noStrike" baseline="0">
                <a:solidFill>
                  <a:srgbClr val="4D4D4D"/>
                </a:solidFill>
                <a:latin typeface="Lato Light"/>
                <a:ea typeface="Lato Light"/>
                <a:cs typeface="Lato Light"/>
              </a:defRPr>
            </a:pPr>
            <a:endParaRPr lang="en-US"/>
          </a:p>
        </c:txPr>
        <c:crossAx val="337924168"/>
        <c:crosses val="autoZero"/>
        <c:auto val="1"/>
        <c:lblAlgn val="ctr"/>
        <c:lblOffset val="100"/>
        <c:tickLblSkip val="1"/>
        <c:tickMarkSkip val="1"/>
        <c:noMultiLvlLbl val="0"/>
      </c:catAx>
      <c:valAx>
        <c:axId val="337924168"/>
        <c:scaling>
          <c:orientation val="minMax"/>
        </c:scaling>
        <c:delete val="0"/>
        <c:axPos val="l"/>
        <c:majorGridlines>
          <c:spPr>
            <a:ln w="16582">
              <a:solidFill>
                <a:srgbClr val="FFFFFF"/>
              </a:solidFill>
              <a:prstDash val="solid"/>
            </a:ln>
          </c:spPr>
        </c:majorGridlines>
        <c:title>
          <c:tx>
            <c:rich>
              <a:bodyPr rot="0" vert="horz"/>
              <a:lstStyle/>
              <a:p>
                <a:pPr algn="ctr">
                  <a:defRPr sz="4439" b="0" i="0" u="none" strike="noStrike" baseline="0">
                    <a:solidFill>
                      <a:srgbClr val="000000"/>
                    </a:solidFill>
                    <a:latin typeface="Gill Sans"/>
                    <a:ea typeface="Gill Sans"/>
                    <a:cs typeface="Gill Sans"/>
                  </a:defRPr>
                </a:pPr>
                <a:endParaRPr lang="pl-PL"/>
              </a:p>
            </c:rich>
          </c:tx>
          <c:layout>
            <c:manualLayout>
              <c:xMode val="edge"/>
              <c:yMode val="edge"/>
              <c:x val="0.10754912099276112"/>
              <c:y val="0.40677966101694918"/>
            </c:manualLayout>
          </c:layout>
          <c:overlay val="0"/>
          <c:spPr>
            <a:noFill/>
            <a:ln w="33165">
              <a:noFill/>
            </a:ln>
          </c:spPr>
        </c:title>
        <c:numFmt formatCode="General" sourceLinked="0"/>
        <c:majorTickMark val="none"/>
        <c:minorTickMark val="none"/>
        <c:tickLblPos val="nextTo"/>
        <c:spPr>
          <a:ln w="8291">
            <a:noFill/>
          </a:ln>
        </c:spPr>
        <c:txPr>
          <a:bodyPr rot="0" vert="horz"/>
          <a:lstStyle/>
          <a:p>
            <a:pPr>
              <a:defRPr sz="3200" b="0" i="0" u="none" strike="noStrike" baseline="0">
                <a:solidFill>
                  <a:srgbClr val="4D4D4D"/>
                </a:solidFill>
                <a:latin typeface="Lato Light"/>
                <a:ea typeface="Lato Light"/>
                <a:cs typeface="Lato Light"/>
              </a:defRPr>
            </a:pPr>
            <a:endParaRPr lang="en-US"/>
          </a:p>
        </c:txPr>
        <c:crossAx val="337923776"/>
        <c:crosses val="autoZero"/>
        <c:crossBetween val="between"/>
        <c:majorUnit val="4000"/>
      </c:valAx>
      <c:spPr>
        <a:solidFill>
          <a:srgbClr val="EAEAEA"/>
        </a:solidFill>
        <a:ln w="33165">
          <a:noFill/>
        </a:ln>
      </c:spPr>
    </c:plotArea>
    <c:plotVisOnly val="1"/>
    <c:dispBlanksAs val="gap"/>
    <c:showDLblsOverMax val="0"/>
  </c:chart>
  <c:spPr>
    <a:noFill/>
    <a:ln>
      <a:noFill/>
    </a:ln>
  </c:spPr>
  <c:txPr>
    <a:bodyPr/>
    <a:lstStyle/>
    <a:p>
      <a:pPr>
        <a:defRPr sz="3134" b="0" i="0" u="none" strike="noStrike" baseline="0">
          <a:solidFill>
            <a:srgbClr val="000000"/>
          </a:solidFill>
          <a:latin typeface="Lato Regular"/>
          <a:ea typeface="Lato Regular"/>
          <a:cs typeface="Lato Regular"/>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3470A1"/>
            </a:solidFill>
            <a:ln>
              <a:noFill/>
            </a:ln>
          </c:spPr>
          <c:dPt>
            <c:idx val="0"/>
            <c:bubble3D val="0"/>
            <c:spPr>
              <a:solidFill>
                <a:srgbClr val="465970"/>
              </a:solidFill>
              <a:ln w="19050">
                <a:noFill/>
              </a:ln>
              <a:effectLst/>
            </c:spPr>
          </c:dPt>
          <c:dPt>
            <c:idx val="1"/>
            <c:bubble3D val="0"/>
            <c:spPr>
              <a:solidFill>
                <a:srgbClr val="2C424F"/>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rgbClr val="3470A1"/>
            </a:solidFill>
            <a:ln>
              <a:noFill/>
            </a:ln>
            <a:effectLst/>
          </c:spPr>
          <c:invertIfNegative val="0"/>
          <c:dPt>
            <c:idx val="0"/>
            <c:invertIfNegative val="0"/>
            <c:bubble3D val="0"/>
            <c:spPr>
              <a:solidFill>
                <a:srgbClr val="465970"/>
              </a:solidFill>
              <a:ln>
                <a:noFill/>
              </a:ln>
              <a:effectLst/>
            </c:spPr>
          </c:dPt>
          <c:cat>
            <c:strRef>
              <c:f>Sheet1!$A$2</c:f>
              <c:strCache>
                <c:ptCount val="1"/>
                <c:pt idx="0">
                  <c:v>Category 1</c:v>
                </c:pt>
              </c:strCache>
            </c:strRef>
          </c:cat>
          <c:val>
            <c:numRef>
              <c:f>Sheet1!$B$2</c:f>
              <c:numCache>
                <c:formatCode>General</c:formatCode>
                <c:ptCount val="1"/>
                <c:pt idx="0">
                  <c:v>75</c:v>
                </c:pt>
              </c:numCache>
            </c:numRef>
          </c:val>
        </c:ser>
        <c:ser>
          <c:idx val="1"/>
          <c:order val="1"/>
          <c:tx>
            <c:strRef>
              <c:f>Sheet1!$C$1</c:f>
              <c:strCache>
                <c:ptCount val="1"/>
                <c:pt idx="0">
                  <c:v>Series 2</c:v>
                </c:pt>
              </c:strCache>
            </c:strRef>
          </c:tx>
          <c:spPr>
            <a:solidFill>
              <a:srgbClr val="E4E4E4"/>
            </a:solidFill>
            <a:ln>
              <a:noFill/>
            </a:ln>
            <a:effectLst/>
          </c:spPr>
          <c:invertIfNegative val="0"/>
          <c:cat>
            <c:strRef>
              <c:f>Sheet1!$A$2</c:f>
              <c:strCache>
                <c:ptCount val="1"/>
                <c:pt idx="0">
                  <c:v>Category 1</c:v>
                </c:pt>
              </c:strCache>
            </c:strRef>
          </c:cat>
          <c:val>
            <c:numRef>
              <c:f>Sheet1!$C$2</c:f>
              <c:numCache>
                <c:formatCode>General</c:formatCode>
                <c:ptCount val="1"/>
                <c:pt idx="0">
                  <c:v>25</c:v>
                </c:pt>
              </c:numCache>
            </c:numRef>
          </c:val>
        </c:ser>
        <c:dLbls>
          <c:showLegendKey val="0"/>
          <c:showVal val="0"/>
          <c:showCatName val="0"/>
          <c:showSerName val="0"/>
          <c:showPercent val="0"/>
          <c:showBubbleSize val="0"/>
        </c:dLbls>
        <c:gapWidth val="182"/>
        <c:overlap val="100"/>
        <c:axId val="340983864"/>
        <c:axId val="340984256"/>
      </c:barChart>
      <c:catAx>
        <c:axId val="340983864"/>
        <c:scaling>
          <c:orientation val="minMax"/>
        </c:scaling>
        <c:delete val="1"/>
        <c:axPos val="l"/>
        <c:numFmt formatCode="General" sourceLinked="1"/>
        <c:majorTickMark val="none"/>
        <c:minorTickMark val="none"/>
        <c:tickLblPos val="nextTo"/>
        <c:crossAx val="340984256"/>
        <c:crosses val="autoZero"/>
        <c:auto val="1"/>
        <c:lblAlgn val="ctr"/>
        <c:lblOffset val="100"/>
        <c:noMultiLvlLbl val="0"/>
      </c:catAx>
      <c:valAx>
        <c:axId val="340984256"/>
        <c:scaling>
          <c:orientation val="minMax"/>
        </c:scaling>
        <c:delete val="1"/>
        <c:axPos val="b"/>
        <c:numFmt formatCode="General" sourceLinked="1"/>
        <c:majorTickMark val="none"/>
        <c:minorTickMark val="none"/>
        <c:tickLblPos val="nextTo"/>
        <c:crossAx val="3409838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rgbClr val="4C80C2"/>
            </a:solidFill>
            <a:ln>
              <a:noFill/>
            </a:ln>
            <a:effectLst/>
          </c:spPr>
          <c:invertIfNegative val="0"/>
          <c:dPt>
            <c:idx val="0"/>
            <c:invertIfNegative val="0"/>
            <c:bubble3D val="0"/>
            <c:spPr>
              <a:solidFill>
                <a:srgbClr val="6BC7C3"/>
              </a:solidFill>
              <a:ln>
                <a:noFill/>
              </a:ln>
              <a:effectLst/>
            </c:spPr>
          </c:dPt>
          <c:cat>
            <c:strRef>
              <c:f>Sheet1!$A$2</c:f>
              <c:strCache>
                <c:ptCount val="1"/>
                <c:pt idx="0">
                  <c:v>Category 1</c:v>
                </c:pt>
              </c:strCache>
            </c:strRef>
          </c:cat>
          <c:val>
            <c:numRef>
              <c:f>Sheet1!$B$2</c:f>
              <c:numCache>
                <c:formatCode>General</c:formatCode>
                <c:ptCount val="1"/>
                <c:pt idx="0">
                  <c:v>50</c:v>
                </c:pt>
              </c:numCache>
            </c:numRef>
          </c:val>
        </c:ser>
        <c:ser>
          <c:idx val="1"/>
          <c:order val="1"/>
          <c:tx>
            <c:strRef>
              <c:f>Sheet1!$C$1</c:f>
              <c:strCache>
                <c:ptCount val="1"/>
                <c:pt idx="0">
                  <c:v>Series 2</c:v>
                </c:pt>
              </c:strCache>
            </c:strRef>
          </c:tx>
          <c:spPr>
            <a:solidFill>
              <a:srgbClr val="E4E4E4"/>
            </a:solidFill>
            <a:ln>
              <a:noFill/>
            </a:ln>
            <a:effectLst/>
          </c:spPr>
          <c:invertIfNegative val="0"/>
          <c:cat>
            <c:strRef>
              <c:f>Sheet1!$A$2</c:f>
              <c:strCache>
                <c:ptCount val="1"/>
                <c:pt idx="0">
                  <c:v>Category 1</c:v>
                </c:pt>
              </c:strCache>
            </c:strRef>
          </c:cat>
          <c:val>
            <c:numRef>
              <c:f>Sheet1!$C$2</c:f>
              <c:numCache>
                <c:formatCode>General</c:formatCode>
                <c:ptCount val="1"/>
                <c:pt idx="0">
                  <c:v>50</c:v>
                </c:pt>
              </c:numCache>
            </c:numRef>
          </c:val>
        </c:ser>
        <c:dLbls>
          <c:showLegendKey val="0"/>
          <c:showVal val="0"/>
          <c:showCatName val="0"/>
          <c:showSerName val="0"/>
          <c:showPercent val="0"/>
          <c:showBubbleSize val="0"/>
        </c:dLbls>
        <c:gapWidth val="182"/>
        <c:overlap val="100"/>
        <c:axId val="340989744"/>
        <c:axId val="340990136"/>
      </c:barChart>
      <c:catAx>
        <c:axId val="340989744"/>
        <c:scaling>
          <c:orientation val="minMax"/>
        </c:scaling>
        <c:delete val="1"/>
        <c:axPos val="l"/>
        <c:numFmt formatCode="General" sourceLinked="1"/>
        <c:majorTickMark val="none"/>
        <c:minorTickMark val="none"/>
        <c:tickLblPos val="nextTo"/>
        <c:crossAx val="340990136"/>
        <c:crosses val="autoZero"/>
        <c:auto val="1"/>
        <c:lblAlgn val="ctr"/>
        <c:lblOffset val="100"/>
        <c:noMultiLvlLbl val="0"/>
      </c:catAx>
      <c:valAx>
        <c:axId val="340990136"/>
        <c:scaling>
          <c:orientation val="minMax"/>
        </c:scaling>
        <c:delete val="1"/>
        <c:axPos val="b"/>
        <c:numFmt formatCode="General" sourceLinked="1"/>
        <c:majorTickMark val="none"/>
        <c:minorTickMark val="none"/>
        <c:tickLblPos val="nextTo"/>
        <c:crossAx val="3409897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rgbClr val="E5921F"/>
            </a:solidFill>
            <a:ln>
              <a:noFill/>
            </a:ln>
            <a:effectLst/>
          </c:spPr>
          <c:invertIfNegative val="0"/>
          <c:cat>
            <c:strRef>
              <c:f>Sheet1!$A$2</c:f>
              <c:strCache>
                <c:ptCount val="1"/>
                <c:pt idx="0">
                  <c:v>Category 1</c:v>
                </c:pt>
              </c:strCache>
            </c:strRef>
          </c:cat>
          <c:val>
            <c:numRef>
              <c:f>Sheet1!$B$2</c:f>
              <c:numCache>
                <c:formatCode>General</c:formatCode>
                <c:ptCount val="1"/>
                <c:pt idx="0">
                  <c:v>25</c:v>
                </c:pt>
              </c:numCache>
            </c:numRef>
          </c:val>
        </c:ser>
        <c:ser>
          <c:idx val="1"/>
          <c:order val="1"/>
          <c:tx>
            <c:strRef>
              <c:f>Sheet1!$C$1</c:f>
              <c:strCache>
                <c:ptCount val="1"/>
                <c:pt idx="0">
                  <c:v>Series 2</c:v>
                </c:pt>
              </c:strCache>
            </c:strRef>
          </c:tx>
          <c:spPr>
            <a:solidFill>
              <a:srgbClr val="E4E4E4"/>
            </a:solidFill>
            <a:ln>
              <a:noFill/>
            </a:ln>
            <a:effectLst/>
          </c:spPr>
          <c:invertIfNegative val="0"/>
          <c:cat>
            <c:strRef>
              <c:f>Sheet1!$A$2</c:f>
              <c:strCache>
                <c:ptCount val="1"/>
                <c:pt idx="0">
                  <c:v>Category 1</c:v>
                </c:pt>
              </c:strCache>
            </c:strRef>
          </c:cat>
          <c:val>
            <c:numRef>
              <c:f>Sheet1!$C$2</c:f>
              <c:numCache>
                <c:formatCode>General</c:formatCode>
                <c:ptCount val="1"/>
                <c:pt idx="0">
                  <c:v>75</c:v>
                </c:pt>
              </c:numCache>
            </c:numRef>
          </c:val>
        </c:ser>
        <c:dLbls>
          <c:showLegendKey val="0"/>
          <c:showVal val="0"/>
          <c:showCatName val="0"/>
          <c:showSerName val="0"/>
          <c:showPercent val="0"/>
          <c:showBubbleSize val="0"/>
        </c:dLbls>
        <c:gapWidth val="182"/>
        <c:overlap val="100"/>
        <c:axId val="340985432"/>
        <c:axId val="340991312"/>
      </c:barChart>
      <c:catAx>
        <c:axId val="340985432"/>
        <c:scaling>
          <c:orientation val="minMax"/>
        </c:scaling>
        <c:delete val="1"/>
        <c:axPos val="l"/>
        <c:numFmt formatCode="General" sourceLinked="1"/>
        <c:majorTickMark val="none"/>
        <c:minorTickMark val="none"/>
        <c:tickLblPos val="nextTo"/>
        <c:crossAx val="340991312"/>
        <c:crosses val="autoZero"/>
        <c:auto val="1"/>
        <c:lblAlgn val="ctr"/>
        <c:lblOffset val="100"/>
        <c:noMultiLvlLbl val="0"/>
      </c:catAx>
      <c:valAx>
        <c:axId val="340991312"/>
        <c:scaling>
          <c:orientation val="minMax"/>
        </c:scaling>
        <c:delete val="1"/>
        <c:axPos val="b"/>
        <c:numFmt formatCode="General" sourceLinked="1"/>
        <c:majorTickMark val="none"/>
        <c:minorTickMark val="none"/>
        <c:tickLblPos val="nextTo"/>
        <c:crossAx val="3409854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stacked"/>
        <c:varyColors val="0"/>
        <c:ser>
          <c:idx val="0"/>
          <c:order val="0"/>
          <c:tx>
            <c:strRef>
              <c:f>Sheet1!$B$1</c:f>
              <c:strCache>
                <c:ptCount val="1"/>
                <c:pt idx="0">
                  <c:v>Series 1</c:v>
                </c:pt>
              </c:strCache>
            </c:strRef>
          </c:tx>
          <c:spPr>
            <a:solidFill>
              <a:srgbClr val="945F87"/>
            </a:solidFill>
            <a:ln>
              <a:noFill/>
            </a:ln>
            <a:effectLst/>
          </c:spPr>
          <c:invertIfNegative val="0"/>
          <c:cat>
            <c:strRef>
              <c:f>Sheet1!$A$2</c:f>
              <c:strCache>
                <c:ptCount val="1"/>
                <c:pt idx="0">
                  <c:v>Category 1</c:v>
                </c:pt>
              </c:strCache>
            </c:strRef>
          </c:cat>
          <c:val>
            <c:numRef>
              <c:f>Sheet1!$B$2</c:f>
              <c:numCache>
                <c:formatCode>General</c:formatCode>
                <c:ptCount val="1"/>
                <c:pt idx="0">
                  <c:v>8</c:v>
                </c:pt>
              </c:numCache>
            </c:numRef>
          </c:val>
        </c:ser>
        <c:ser>
          <c:idx val="1"/>
          <c:order val="1"/>
          <c:tx>
            <c:strRef>
              <c:f>Sheet1!$C$1</c:f>
              <c:strCache>
                <c:ptCount val="1"/>
                <c:pt idx="0">
                  <c:v>Series 2</c:v>
                </c:pt>
              </c:strCache>
            </c:strRef>
          </c:tx>
          <c:spPr>
            <a:solidFill>
              <a:srgbClr val="E4E4E4"/>
            </a:solidFill>
            <a:ln>
              <a:noFill/>
            </a:ln>
            <a:effectLst/>
          </c:spPr>
          <c:invertIfNegative val="0"/>
          <c:cat>
            <c:strRef>
              <c:f>Sheet1!$A$2</c:f>
              <c:strCache>
                <c:ptCount val="1"/>
                <c:pt idx="0">
                  <c:v>Category 1</c:v>
                </c:pt>
              </c:strCache>
            </c:strRef>
          </c:cat>
          <c:val>
            <c:numRef>
              <c:f>Sheet1!$C$2</c:f>
              <c:numCache>
                <c:formatCode>General</c:formatCode>
                <c:ptCount val="1"/>
                <c:pt idx="0">
                  <c:v>92</c:v>
                </c:pt>
              </c:numCache>
            </c:numRef>
          </c:val>
        </c:ser>
        <c:dLbls>
          <c:showLegendKey val="0"/>
          <c:showVal val="0"/>
          <c:showCatName val="0"/>
          <c:showSerName val="0"/>
          <c:showPercent val="0"/>
          <c:showBubbleSize val="0"/>
        </c:dLbls>
        <c:gapWidth val="182"/>
        <c:overlap val="100"/>
        <c:axId val="340994056"/>
        <c:axId val="340997976"/>
      </c:barChart>
      <c:catAx>
        <c:axId val="340994056"/>
        <c:scaling>
          <c:orientation val="minMax"/>
        </c:scaling>
        <c:delete val="1"/>
        <c:axPos val="l"/>
        <c:numFmt formatCode="General" sourceLinked="1"/>
        <c:majorTickMark val="none"/>
        <c:minorTickMark val="none"/>
        <c:tickLblPos val="nextTo"/>
        <c:crossAx val="340997976"/>
        <c:crosses val="autoZero"/>
        <c:auto val="1"/>
        <c:lblAlgn val="ctr"/>
        <c:lblOffset val="100"/>
        <c:noMultiLvlLbl val="0"/>
      </c:catAx>
      <c:valAx>
        <c:axId val="340997976"/>
        <c:scaling>
          <c:orientation val="minMax"/>
        </c:scaling>
        <c:delete val="1"/>
        <c:axPos val="b"/>
        <c:numFmt formatCode="General" sourceLinked="1"/>
        <c:majorTickMark val="none"/>
        <c:minorTickMark val="none"/>
        <c:tickLblPos val="nextTo"/>
        <c:crossAx val="3409940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1" b="0" i="0" u="none" strike="noStrike" baseline="0">
                <a:solidFill>
                  <a:srgbClr val="000000"/>
                </a:solidFill>
                <a:latin typeface="Gill Sans"/>
                <a:ea typeface="Gill Sans"/>
                <a:cs typeface="Gill Sans"/>
              </a:defRPr>
            </a:pPr>
            <a:endParaRPr lang="pl-PL"/>
          </a:p>
        </c:rich>
      </c:tx>
      <c:layout>
        <c:manualLayout>
          <c:xMode val="edge"/>
          <c:yMode val="edge"/>
          <c:x val="0.49431230610134436"/>
          <c:y val="2.0338983050847456E-2"/>
        </c:manualLayout>
      </c:layout>
      <c:overlay val="0"/>
      <c:spPr>
        <a:noFill/>
        <a:ln w="33877">
          <a:noFill/>
        </a:ln>
      </c:spPr>
    </c:title>
    <c:autoTitleDeleted val="0"/>
    <c:plotArea>
      <c:layout>
        <c:manualLayout>
          <c:layoutTarget val="inner"/>
          <c:xMode val="edge"/>
          <c:yMode val="edge"/>
          <c:x val="0.11221266824677695"/>
          <c:y val="0.16687022929944828"/>
          <c:w val="0.80907285106507187"/>
          <c:h val="0.7180732796807221"/>
        </c:manualLayout>
      </c:layout>
      <c:lineChart>
        <c:grouping val="standard"/>
        <c:varyColors val="0"/>
        <c:ser>
          <c:idx val="0"/>
          <c:order val="0"/>
          <c:tx>
            <c:strRef>
              <c:f>Sheet1!$A$2</c:f>
              <c:strCache>
                <c:ptCount val="1"/>
                <c:pt idx="0">
                  <c:v>Region 1</c:v>
                </c:pt>
              </c:strCache>
            </c:strRef>
          </c:tx>
          <c:spPr>
            <a:ln w="79375">
              <a:solidFill>
                <a:srgbClr val="67C6C2"/>
              </a:solidFill>
              <a:prstDash val="solid"/>
            </a:ln>
            <a:effectLst/>
          </c:spPr>
          <c:marker>
            <c:symbol val="circle"/>
            <c:size val="32"/>
            <c:spPr>
              <a:solidFill>
                <a:srgbClr val="FFFFFF"/>
              </a:solidFill>
              <a:ln w="63500">
                <a:solidFill>
                  <a:srgbClr val="67C6C2"/>
                </a:solidFill>
                <a:prstDash val="solid"/>
              </a:ln>
              <a:effectLst/>
            </c:spPr>
          </c:marker>
          <c:cat>
            <c:strRef>
              <c:f>Sheet1!$B$1:$F$1</c:f>
              <c:strCache>
                <c:ptCount val="5"/>
                <c:pt idx="0">
                  <c:v>2011</c:v>
                </c:pt>
                <c:pt idx="1">
                  <c:v>2012</c:v>
                </c:pt>
                <c:pt idx="2">
                  <c:v>2013</c:v>
                </c:pt>
                <c:pt idx="3">
                  <c:v>2014</c:v>
                </c:pt>
                <c:pt idx="4">
                  <c:v>2015</c:v>
                </c:pt>
              </c:strCache>
            </c:strRef>
          </c:cat>
          <c:val>
            <c:numRef>
              <c:f>Sheet1!$B$2:$F$2</c:f>
              <c:numCache>
                <c:formatCode>General</c:formatCode>
                <c:ptCount val="5"/>
                <c:pt idx="0">
                  <c:v>2</c:v>
                </c:pt>
                <c:pt idx="1">
                  <c:v>3</c:v>
                </c:pt>
                <c:pt idx="2">
                  <c:v>3</c:v>
                </c:pt>
                <c:pt idx="3">
                  <c:v>1.3</c:v>
                </c:pt>
                <c:pt idx="4">
                  <c:v>1</c:v>
                </c:pt>
              </c:numCache>
            </c:numRef>
          </c:val>
          <c:smooth val="0"/>
        </c:ser>
        <c:ser>
          <c:idx val="1"/>
          <c:order val="1"/>
          <c:tx>
            <c:strRef>
              <c:f>Sheet1!$A$3</c:f>
              <c:strCache>
                <c:ptCount val="1"/>
                <c:pt idx="0">
                  <c:v>Region 2</c:v>
                </c:pt>
              </c:strCache>
            </c:strRef>
          </c:tx>
          <c:spPr>
            <a:ln w="79375">
              <a:solidFill>
                <a:srgbClr val="465970"/>
              </a:solidFill>
              <a:prstDash val="solid"/>
            </a:ln>
          </c:spPr>
          <c:marker>
            <c:symbol val="circle"/>
            <c:size val="32"/>
            <c:spPr>
              <a:solidFill>
                <a:schemeClr val="accent3"/>
              </a:solidFill>
              <a:ln w="79375" cmpd="sng">
                <a:solidFill>
                  <a:srgbClr val="465970"/>
                </a:solidFill>
                <a:prstDash val="solid"/>
              </a:ln>
              <a:effectLst>
                <a:outerShdw dist="35921" dir="2700000" algn="br">
                  <a:srgbClr val="000000"/>
                </a:outerShdw>
              </a:effectLst>
            </c:spPr>
          </c:marker>
          <c:dPt>
            <c:idx val="0"/>
            <c:marker>
              <c:spPr>
                <a:solidFill>
                  <a:schemeClr val="accent3"/>
                </a:solidFill>
                <a:ln w="79375" cmpd="sng">
                  <a:solidFill>
                    <a:srgbClr val="465970"/>
                  </a:solidFill>
                  <a:prstDash val="solid"/>
                </a:ln>
                <a:effectLst/>
              </c:spPr>
            </c:marker>
            <c:bubble3D val="0"/>
            <c:spPr>
              <a:ln w="79375">
                <a:solidFill>
                  <a:srgbClr val="465970"/>
                </a:solidFill>
                <a:prstDash val="solid"/>
              </a:ln>
              <a:effectLst/>
            </c:spPr>
          </c:dPt>
          <c:dPt>
            <c:idx val="1"/>
            <c:marker>
              <c:spPr>
                <a:solidFill>
                  <a:schemeClr val="accent3"/>
                </a:solidFill>
                <a:ln w="79375" cmpd="sng">
                  <a:solidFill>
                    <a:srgbClr val="465970"/>
                  </a:solidFill>
                  <a:prstDash val="solid"/>
                </a:ln>
                <a:effectLst/>
              </c:spPr>
            </c:marker>
            <c:bubble3D val="0"/>
            <c:spPr>
              <a:ln w="79375">
                <a:solidFill>
                  <a:srgbClr val="465970"/>
                </a:solidFill>
                <a:prstDash val="solid"/>
              </a:ln>
              <a:effectLst/>
            </c:spPr>
          </c:dPt>
          <c:dPt>
            <c:idx val="2"/>
            <c:marker>
              <c:spPr>
                <a:solidFill>
                  <a:schemeClr val="accent3"/>
                </a:solidFill>
                <a:ln w="79375" cmpd="sng">
                  <a:solidFill>
                    <a:srgbClr val="465970"/>
                  </a:solidFill>
                  <a:prstDash val="solid"/>
                </a:ln>
                <a:effectLst/>
              </c:spPr>
            </c:marker>
            <c:bubble3D val="0"/>
            <c:spPr>
              <a:ln w="79375">
                <a:solidFill>
                  <a:srgbClr val="465970"/>
                </a:solidFill>
                <a:prstDash val="solid"/>
              </a:ln>
              <a:effectLst/>
            </c:spPr>
          </c:dPt>
          <c:dPt>
            <c:idx val="3"/>
            <c:marker>
              <c:spPr>
                <a:solidFill>
                  <a:schemeClr val="accent3"/>
                </a:solidFill>
                <a:ln w="79375" cmpd="sng">
                  <a:solidFill>
                    <a:srgbClr val="465970"/>
                  </a:solidFill>
                  <a:prstDash val="solid"/>
                </a:ln>
                <a:effectLst/>
              </c:spPr>
            </c:marker>
            <c:bubble3D val="0"/>
            <c:spPr>
              <a:ln w="79375">
                <a:solidFill>
                  <a:srgbClr val="465970"/>
                </a:solidFill>
                <a:prstDash val="solid"/>
              </a:ln>
              <a:effectLst/>
            </c:spPr>
          </c:dPt>
          <c:dPt>
            <c:idx val="4"/>
            <c:marker>
              <c:spPr>
                <a:solidFill>
                  <a:schemeClr val="accent3"/>
                </a:solidFill>
                <a:ln w="79375" cmpd="sng">
                  <a:solidFill>
                    <a:srgbClr val="465970"/>
                  </a:solidFill>
                  <a:prstDash val="solid"/>
                </a:ln>
                <a:effectLst/>
              </c:spPr>
            </c:marker>
            <c:bubble3D val="0"/>
            <c:spPr>
              <a:ln w="79375">
                <a:solidFill>
                  <a:srgbClr val="465970"/>
                </a:solidFill>
                <a:prstDash val="solid"/>
              </a:ln>
              <a:effectLst/>
            </c:spPr>
          </c:dPt>
          <c:cat>
            <c:strRef>
              <c:f>Sheet1!$B$1:$F$1</c:f>
              <c:strCache>
                <c:ptCount val="5"/>
                <c:pt idx="0">
                  <c:v>2011</c:v>
                </c:pt>
                <c:pt idx="1">
                  <c:v>2012</c:v>
                </c:pt>
                <c:pt idx="2">
                  <c:v>2013</c:v>
                </c:pt>
                <c:pt idx="3">
                  <c:v>2014</c:v>
                </c:pt>
                <c:pt idx="4">
                  <c:v>2015</c:v>
                </c:pt>
              </c:strCache>
            </c:strRef>
          </c:cat>
          <c:val>
            <c:numRef>
              <c:f>Sheet1!$B$3:$F$3</c:f>
              <c:numCache>
                <c:formatCode>General</c:formatCode>
                <c:ptCount val="5"/>
                <c:pt idx="0">
                  <c:v>1</c:v>
                </c:pt>
                <c:pt idx="1">
                  <c:v>1.8</c:v>
                </c:pt>
                <c:pt idx="2">
                  <c:v>1</c:v>
                </c:pt>
                <c:pt idx="3">
                  <c:v>3</c:v>
                </c:pt>
                <c:pt idx="4">
                  <c:v>4</c:v>
                </c:pt>
              </c:numCache>
            </c:numRef>
          </c:val>
          <c:smooth val="0"/>
        </c:ser>
        <c:dLbls>
          <c:showLegendKey val="0"/>
          <c:showVal val="0"/>
          <c:showCatName val="0"/>
          <c:showSerName val="0"/>
          <c:showPercent val="0"/>
          <c:showBubbleSize val="0"/>
        </c:dLbls>
        <c:marker val="1"/>
        <c:smooth val="0"/>
        <c:axId val="340998368"/>
        <c:axId val="340999152"/>
      </c:lineChart>
      <c:catAx>
        <c:axId val="340998368"/>
        <c:scaling>
          <c:orientation val="minMax"/>
        </c:scaling>
        <c:delete val="0"/>
        <c:axPos val="b"/>
        <c:title>
          <c:tx>
            <c:rich>
              <a:bodyPr/>
              <a:lstStyle/>
              <a:p>
                <a:pPr>
                  <a:defRPr sz="4535" b="0" i="0" u="none" strike="noStrike" baseline="0">
                    <a:solidFill>
                      <a:srgbClr val="000000"/>
                    </a:solidFill>
                    <a:latin typeface="Gill Sans"/>
                    <a:ea typeface="Gill Sans"/>
                    <a:cs typeface="Gill Sans"/>
                  </a:defRPr>
                </a:pPr>
                <a:endParaRPr lang="pl-PL"/>
              </a:p>
            </c:rich>
          </c:tx>
          <c:layout>
            <c:manualLayout>
              <c:xMode val="edge"/>
              <c:yMode val="edge"/>
              <c:x val="0.50568769389865564"/>
              <c:y val="0.85084745762711866"/>
            </c:manualLayout>
          </c:layout>
          <c:overlay val="0"/>
          <c:spPr>
            <a:noFill/>
            <a:ln w="33877">
              <a:noFill/>
            </a:ln>
          </c:spPr>
        </c:title>
        <c:numFmt formatCode="General" sourceLinked="0"/>
        <c:majorTickMark val="cross"/>
        <c:minorTickMark val="none"/>
        <c:tickLblPos val="low"/>
        <c:spPr>
          <a:ln w="38100">
            <a:solidFill>
              <a:srgbClr val="919191"/>
            </a:solidFill>
            <a:prstDash val="solid"/>
          </a:ln>
        </c:spPr>
        <c:txPr>
          <a:bodyPr rot="0" vert="horz"/>
          <a:lstStyle/>
          <a:p>
            <a:pPr>
              <a:defRPr sz="3200" b="0" i="0" u="none" strike="noStrike" baseline="0">
                <a:solidFill>
                  <a:srgbClr val="6D6D6D"/>
                </a:solidFill>
                <a:latin typeface="Lato Light"/>
                <a:ea typeface="Lato Light"/>
                <a:cs typeface="Lato Light"/>
              </a:defRPr>
            </a:pPr>
            <a:endParaRPr lang="en-US"/>
          </a:p>
        </c:txPr>
        <c:crossAx val="340999152"/>
        <c:crosses val="autoZero"/>
        <c:auto val="1"/>
        <c:lblAlgn val="ctr"/>
        <c:lblOffset val="100"/>
        <c:tickLblSkip val="1"/>
        <c:tickMarkSkip val="1"/>
        <c:noMultiLvlLbl val="0"/>
      </c:catAx>
      <c:valAx>
        <c:axId val="340999152"/>
        <c:scaling>
          <c:orientation val="minMax"/>
          <c:max val="4"/>
        </c:scaling>
        <c:delete val="0"/>
        <c:axPos val="l"/>
        <c:title>
          <c:tx>
            <c:rich>
              <a:bodyPr rot="0" vert="horz"/>
              <a:lstStyle/>
              <a:p>
                <a:pPr algn="ctr">
                  <a:defRPr sz="4535" b="0" i="0" u="none" strike="noStrike" baseline="0">
                    <a:solidFill>
                      <a:srgbClr val="000000"/>
                    </a:solidFill>
                    <a:latin typeface="Gill Sans"/>
                    <a:ea typeface="Gill Sans"/>
                    <a:cs typeface="Gill Sans"/>
                  </a:defRPr>
                </a:pPr>
                <a:endParaRPr lang="pl-PL"/>
              </a:p>
            </c:rich>
          </c:tx>
          <c:layout>
            <c:manualLayout>
              <c:xMode val="edge"/>
              <c:yMode val="edge"/>
              <c:x val="4.7569803516028956E-2"/>
              <c:y val="0.4033898305084746"/>
            </c:manualLayout>
          </c:layout>
          <c:overlay val="0"/>
          <c:spPr>
            <a:noFill/>
            <a:ln w="33877">
              <a:noFill/>
            </a:ln>
          </c:spPr>
        </c:title>
        <c:numFmt formatCode="General" sourceLinked="1"/>
        <c:majorTickMark val="cross"/>
        <c:minorTickMark val="none"/>
        <c:tickLblPos val="nextTo"/>
        <c:spPr>
          <a:ln w="41275">
            <a:solidFill>
              <a:srgbClr val="919191"/>
            </a:solidFill>
            <a:prstDash val="solid"/>
          </a:ln>
        </c:spPr>
        <c:txPr>
          <a:bodyPr rot="0" vert="horz"/>
          <a:lstStyle/>
          <a:p>
            <a:pPr>
              <a:defRPr sz="3200" b="0" i="0" u="none" strike="noStrike" baseline="0">
                <a:solidFill>
                  <a:srgbClr val="636363"/>
                </a:solidFill>
                <a:latin typeface="Lato Light"/>
                <a:ea typeface="Lato Light"/>
                <a:cs typeface="Lato Light"/>
              </a:defRPr>
            </a:pPr>
            <a:endParaRPr lang="en-US"/>
          </a:p>
        </c:txPr>
        <c:crossAx val="340998368"/>
        <c:crosses val="autoZero"/>
        <c:crossBetween val="midCat"/>
        <c:majorUnit val="1"/>
      </c:valAx>
      <c:spPr>
        <a:solidFill>
          <a:srgbClr val="E4E4E4"/>
        </a:solidFill>
        <a:ln w="33877">
          <a:noFill/>
        </a:ln>
      </c:spPr>
    </c:plotArea>
    <c:plotVisOnly val="1"/>
    <c:dispBlanksAs val="gap"/>
    <c:showDLblsOverMax val="0"/>
  </c:chart>
  <c:spPr>
    <a:noFill/>
    <a:ln>
      <a:noFill/>
    </a:ln>
    <a:effectLst/>
  </c:spPr>
  <c:txPr>
    <a:bodyPr/>
    <a:lstStyle/>
    <a:p>
      <a:pPr>
        <a:defRPr sz="3201" b="0" i="0" u="none" strike="noStrike" baseline="0">
          <a:solidFill>
            <a:srgbClr val="000000"/>
          </a:solidFill>
          <a:latin typeface="Gill Sans"/>
          <a:ea typeface="Gill Sans"/>
          <a:cs typeface="Gill Sans"/>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3201" b="0" i="0" u="none" strike="noStrike" baseline="0">
                <a:solidFill>
                  <a:srgbClr val="000000"/>
                </a:solidFill>
                <a:latin typeface="Gill Sans"/>
                <a:ea typeface="Gill Sans"/>
                <a:cs typeface="Gill Sans"/>
              </a:defRPr>
            </a:pPr>
            <a:endParaRPr lang="pl-PL"/>
          </a:p>
        </c:rich>
      </c:tx>
      <c:layout>
        <c:manualLayout>
          <c:xMode val="edge"/>
          <c:yMode val="edge"/>
          <c:x val="0.49431230610134436"/>
          <c:y val="2.0338983050847456E-2"/>
        </c:manualLayout>
      </c:layout>
      <c:overlay val="0"/>
      <c:spPr>
        <a:noFill/>
        <a:ln w="33881">
          <a:noFill/>
        </a:ln>
      </c:spPr>
    </c:title>
    <c:autoTitleDeleted val="0"/>
    <c:plotArea>
      <c:layout>
        <c:manualLayout>
          <c:layoutTarget val="inner"/>
          <c:xMode val="edge"/>
          <c:yMode val="edge"/>
          <c:x val="6.7925659813563188E-2"/>
          <c:y val="3.9048847071839053E-2"/>
          <c:w val="0.89874263145615807"/>
          <c:h val="0.83759142500076833"/>
        </c:manualLayout>
      </c:layout>
      <c:lineChart>
        <c:grouping val="standard"/>
        <c:varyColors val="0"/>
        <c:ser>
          <c:idx val="0"/>
          <c:order val="0"/>
          <c:tx>
            <c:strRef>
              <c:f>Sheet1!$A$2</c:f>
              <c:strCache>
                <c:ptCount val="1"/>
                <c:pt idx="0">
                  <c:v>Region 1</c:v>
                </c:pt>
              </c:strCache>
            </c:strRef>
          </c:tx>
          <c:spPr>
            <a:ln w="88900">
              <a:solidFill>
                <a:srgbClr val="7B3B65"/>
              </a:solidFill>
              <a:prstDash val="solid"/>
            </a:ln>
            <a:effectLst/>
          </c:spPr>
          <c:marker>
            <c:symbol val="circle"/>
            <c:size val="32"/>
            <c:spPr>
              <a:solidFill>
                <a:srgbClr val="FFFFFF"/>
              </a:solidFill>
              <a:ln w="76200">
                <a:solidFill>
                  <a:srgbClr val="7B3B65"/>
                </a:solidFill>
                <a:prstDash val="solid"/>
              </a:ln>
              <a:effectLst/>
            </c:spPr>
          </c:marker>
          <c:cat>
            <c:strRef>
              <c:f>Sheet1!$B$1:$G$1</c:f>
              <c:strCache>
                <c:ptCount val="6"/>
                <c:pt idx="0">
                  <c:v>January</c:v>
                </c:pt>
                <c:pt idx="1">
                  <c:v>February</c:v>
                </c:pt>
                <c:pt idx="2">
                  <c:v>March</c:v>
                </c:pt>
                <c:pt idx="3">
                  <c:v>April</c:v>
                </c:pt>
                <c:pt idx="4">
                  <c:v>May</c:v>
                </c:pt>
                <c:pt idx="5">
                  <c:v>June</c:v>
                </c:pt>
              </c:strCache>
            </c:strRef>
          </c:cat>
          <c:val>
            <c:numRef>
              <c:f>Sheet1!$B$2:$G$2</c:f>
              <c:numCache>
                <c:formatCode>General</c:formatCode>
                <c:ptCount val="6"/>
                <c:pt idx="0">
                  <c:v>1.8</c:v>
                </c:pt>
                <c:pt idx="1">
                  <c:v>3.2</c:v>
                </c:pt>
                <c:pt idx="2">
                  <c:v>3</c:v>
                </c:pt>
                <c:pt idx="3">
                  <c:v>1.8</c:v>
                </c:pt>
                <c:pt idx="4">
                  <c:v>1</c:v>
                </c:pt>
                <c:pt idx="5">
                  <c:v>0.5</c:v>
                </c:pt>
              </c:numCache>
            </c:numRef>
          </c:val>
          <c:smooth val="0"/>
        </c:ser>
        <c:ser>
          <c:idx val="1"/>
          <c:order val="1"/>
          <c:tx>
            <c:strRef>
              <c:f>Sheet1!$A$3</c:f>
              <c:strCache>
                <c:ptCount val="1"/>
                <c:pt idx="0">
                  <c:v>Region 2</c:v>
                </c:pt>
              </c:strCache>
            </c:strRef>
          </c:tx>
          <c:spPr>
            <a:ln w="88900">
              <a:solidFill>
                <a:srgbClr val="EDB264"/>
              </a:solidFill>
              <a:prstDash val="solid"/>
            </a:ln>
            <a:effectLst/>
          </c:spPr>
          <c:marker>
            <c:symbol val="circle"/>
            <c:size val="32"/>
            <c:spPr>
              <a:solidFill>
                <a:srgbClr val="FFFFFF"/>
              </a:solidFill>
              <a:ln w="76200">
                <a:solidFill>
                  <a:srgbClr val="EDB264"/>
                </a:solidFill>
                <a:prstDash val="solid"/>
              </a:ln>
              <a:effectLst/>
            </c:spPr>
          </c:marker>
          <c:cat>
            <c:strRef>
              <c:f>Sheet1!$B$1:$G$1</c:f>
              <c:strCache>
                <c:ptCount val="6"/>
                <c:pt idx="0">
                  <c:v>January</c:v>
                </c:pt>
                <c:pt idx="1">
                  <c:v>February</c:v>
                </c:pt>
                <c:pt idx="2">
                  <c:v>March</c:v>
                </c:pt>
                <c:pt idx="3">
                  <c:v>April</c:v>
                </c:pt>
                <c:pt idx="4">
                  <c:v>May</c:v>
                </c:pt>
                <c:pt idx="5">
                  <c:v>June</c:v>
                </c:pt>
              </c:strCache>
            </c:strRef>
          </c:cat>
          <c:val>
            <c:numRef>
              <c:f>Sheet1!$B$3:$G$3</c:f>
              <c:numCache>
                <c:formatCode>General</c:formatCode>
                <c:ptCount val="6"/>
                <c:pt idx="0">
                  <c:v>0.5</c:v>
                </c:pt>
                <c:pt idx="1">
                  <c:v>1.2</c:v>
                </c:pt>
                <c:pt idx="2">
                  <c:v>0.6</c:v>
                </c:pt>
                <c:pt idx="3">
                  <c:v>2.6</c:v>
                </c:pt>
                <c:pt idx="4">
                  <c:v>3.4</c:v>
                </c:pt>
                <c:pt idx="5">
                  <c:v>4.4000000000000004</c:v>
                </c:pt>
              </c:numCache>
            </c:numRef>
          </c:val>
          <c:smooth val="0"/>
        </c:ser>
        <c:dLbls>
          <c:showLegendKey val="0"/>
          <c:showVal val="0"/>
          <c:showCatName val="0"/>
          <c:showSerName val="0"/>
          <c:showPercent val="0"/>
          <c:showBubbleSize val="0"/>
        </c:dLbls>
        <c:marker val="1"/>
        <c:smooth val="0"/>
        <c:axId val="340996408"/>
        <c:axId val="340997192"/>
      </c:lineChart>
      <c:catAx>
        <c:axId val="340996408"/>
        <c:scaling>
          <c:orientation val="minMax"/>
        </c:scaling>
        <c:delete val="0"/>
        <c:axPos val="b"/>
        <c:title>
          <c:tx>
            <c:rich>
              <a:bodyPr/>
              <a:lstStyle/>
              <a:p>
                <a:pPr>
                  <a:defRPr sz="4535" b="0" i="0" u="none" strike="noStrike" baseline="0">
                    <a:solidFill>
                      <a:srgbClr val="000000"/>
                    </a:solidFill>
                    <a:latin typeface="Gill Sans"/>
                    <a:ea typeface="Gill Sans"/>
                    <a:cs typeface="Gill Sans"/>
                  </a:defRPr>
                </a:pPr>
                <a:endParaRPr lang="pl-PL"/>
              </a:p>
            </c:rich>
          </c:tx>
          <c:layout>
            <c:manualLayout>
              <c:xMode val="edge"/>
              <c:yMode val="edge"/>
              <c:x val="0.50258531540847984"/>
              <c:y val="0.85084745762711866"/>
            </c:manualLayout>
          </c:layout>
          <c:overlay val="0"/>
          <c:spPr>
            <a:noFill/>
            <a:ln w="33881">
              <a:noFill/>
            </a:ln>
          </c:spPr>
        </c:title>
        <c:numFmt formatCode="General" sourceLinked="0"/>
        <c:majorTickMark val="cross"/>
        <c:minorTickMark val="none"/>
        <c:tickLblPos val="low"/>
        <c:spPr>
          <a:ln w="41275">
            <a:solidFill>
              <a:srgbClr val="919191"/>
            </a:solidFill>
            <a:prstDash val="solid"/>
          </a:ln>
        </c:spPr>
        <c:txPr>
          <a:bodyPr rot="0" vert="horz"/>
          <a:lstStyle/>
          <a:p>
            <a:pPr>
              <a:defRPr sz="3200" b="0" i="0" u="none" strike="noStrike" baseline="0">
                <a:solidFill>
                  <a:srgbClr val="6D6D6D"/>
                </a:solidFill>
                <a:latin typeface="Lato Light"/>
                <a:ea typeface="Lato Light"/>
                <a:cs typeface="Lato Light"/>
              </a:defRPr>
            </a:pPr>
            <a:endParaRPr lang="en-US"/>
          </a:p>
        </c:txPr>
        <c:crossAx val="340997192"/>
        <c:crosses val="autoZero"/>
        <c:auto val="1"/>
        <c:lblAlgn val="ctr"/>
        <c:lblOffset val="100"/>
        <c:tickLblSkip val="2"/>
        <c:tickMarkSkip val="1"/>
        <c:noMultiLvlLbl val="0"/>
      </c:catAx>
      <c:valAx>
        <c:axId val="340997192"/>
        <c:scaling>
          <c:orientation val="minMax"/>
        </c:scaling>
        <c:delete val="0"/>
        <c:axPos val="l"/>
        <c:title>
          <c:tx>
            <c:rich>
              <a:bodyPr rot="0" vert="horz"/>
              <a:lstStyle/>
              <a:p>
                <a:pPr algn="ctr">
                  <a:defRPr sz="4535" b="0" i="0" u="none" strike="noStrike" baseline="0">
                    <a:solidFill>
                      <a:srgbClr val="000000"/>
                    </a:solidFill>
                    <a:latin typeface="Gill Sans"/>
                    <a:ea typeface="Gill Sans"/>
                    <a:cs typeface="Gill Sans"/>
                  </a:defRPr>
                </a:pPr>
                <a:endParaRPr lang="pl-PL"/>
              </a:p>
            </c:rich>
          </c:tx>
          <c:layout>
            <c:manualLayout>
              <c:xMode val="edge"/>
              <c:yMode val="edge"/>
              <c:x val="3.2057911065149949E-2"/>
              <c:y val="0.4033898305084746"/>
            </c:manualLayout>
          </c:layout>
          <c:overlay val="0"/>
          <c:spPr>
            <a:noFill/>
            <a:ln w="33881">
              <a:noFill/>
            </a:ln>
          </c:spPr>
        </c:title>
        <c:numFmt formatCode="General" sourceLinked="1"/>
        <c:majorTickMark val="cross"/>
        <c:minorTickMark val="none"/>
        <c:tickLblPos val="nextTo"/>
        <c:spPr>
          <a:ln w="41275">
            <a:solidFill>
              <a:srgbClr val="919191"/>
            </a:solidFill>
            <a:prstDash val="solid"/>
          </a:ln>
        </c:spPr>
        <c:txPr>
          <a:bodyPr rot="0" vert="horz"/>
          <a:lstStyle/>
          <a:p>
            <a:pPr>
              <a:defRPr sz="3200" b="0" i="0" u="none" strike="noStrike" baseline="0">
                <a:solidFill>
                  <a:srgbClr val="636363"/>
                </a:solidFill>
                <a:latin typeface="Lato Light"/>
                <a:ea typeface="Lato Light"/>
                <a:cs typeface="Lato Light"/>
              </a:defRPr>
            </a:pPr>
            <a:endParaRPr lang="en-US"/>
          </a:p>
        </c:txPr>
        <c:crossAx val="340996408"/>
        <c:crosses val="autoZero"/>
        <c:crossBetween val="midCat"/>
        <c:majorUnit val="1"/>
      </c:valAx>
      <c:spPr>
        <a:solidFill>
          <a:srgbClr val="E4E4E4"/>
        </a:solidFill>
        <a:ln w="33881">
          <a:noFill/>
        </a:ln>
      </c:spPr>
    </c:plotArea>
    <c:plotVisOnly val="1"/>
    <c:dispBlanksAs val="gap"/>
    <c:showDLblsOverMax val="0"/>
  </c:chart>
  <c:spPr>
    <a:noFill/>
    <a:ln>
      <a:noFill/>
    </a:ln>
  </c:spPr>
  <c:txPr>
    <a:bodyPr/>
    <a:lstStyle/>
    <a:p>
      <a:pPr>
        <a:defRPr sz="3201" b="0" i="0" u="none" strike="noStrike" baseline="0">
          <a:solidFill>
            <a:srgbClr val="000000"/>
          </a:solidFill>
          <a:latin typeface="Gill Sans"/>
          <a:ea typeface="Gill Sans"/>
          <a:cs typeface="Gill San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814874"/>
            </a:solidFill>
            <a:ln>
              <a:noFill/>
            </a:ln>
          </c:spPr>
          <c:dPt>
            <c:idx val="0"/>
            <c:bubble3D val="0"/>
            <c:spPr>
              <a:solidFill>
                <a:srgbClr val="814874"/>
              </a:solidFill>
              <a:ln w="19050">
                <a:noFill/>
              </a:ln>
              <a:effectLst/>
            </c:spPr>
          </c:dPt>
          <c:dPt>
            <c:idx val="1"/>
            <c:bubble3D val="0"/>
            <c:spPr>
              <a:solidFill>
                <a:srgbClr val="633251"/>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EBAB5C"/>
            </a:solidFill>
            <a:ln>
              <a:noFill/>
            </a:ln>
          </c:spPr>
          <c:dPt>
            <c:idx val="0"/>
            <c:bubble3D val="0"/>
            <c:spPr>
              <a:solidFill>
                <a:srgbClr val="EBAB5C"/>
              </a:solidFill>
              <a:ln w="19050">
                <a:noFill/>
              </a:ln>
              <a:effectLst/>
            </c:spPr>
          </c:dPt>
          <c:dPt>
            <c:idx val="1"/>
            <c:bubble3D val="0"/>
            <c:spPr>
              <a:solidFill>
                <a:srgbClr val="E5921F"/>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18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4CA79C"/>
            </a:solidFill>
            <a:ln>
              <a:noFill/>
            </a:ln>
          </c:spPr>
          <c:dPt>
            <c:idx val="0"/>
            <c:bubble3D val="0"/>
            <c:spPr>
              <a:solidFill>
                <a:srgbClr val="79D0CB"/>
              </a:solidFill>
              <a:ln w="19050">
                <a:noFill/>
              </a:ln>
              <a:effectLst/>
            </c:spPr>
          </c:dPt>
          <c:dPt>
            <c:idx val="1"/>
            <c:bubble3D val="0"/>
            <c:spPr>
              <a:solidFill>
                <a:srgbClr val="4CA79C"/>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25</c:v>
                </c:pt>
                <c:pt idx="1">
                  <c:v>75</c:v>
                </c:pt>
              </c:numCache>
            </c:numRef>
          </c:val>
        </c:ser>
        <c:dLbls>
          <c:showLegendKey val="0"/>
          <c:showVal val="0"/>
          <c:showCatName val="0"/>
          <c:showSerName val="0"/>
          <c:showPercent val="0"/>
          <c:showBubbleSize val="0"/>
          <c:showLeaderLines val="1"/>
        </c:dLbls>
        <c:firstSliceAng val="273"/>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rgbClr val="465970"/>
              </a:solidFill>
              <a:ln w="19050">
                <a:noFill/>
              </a:ln>
              <a:effectLst/>
            </c:spPr>
          </c:dPt>
          <c:cat>
            <c:numRef>
              <c:f>Sheet1!$A$2:$A$5</c:f>
              <c:numCache>
                <c:formatCode>General</c:formatCode>
                <c:ptCount val="4"/>
                <c:pt idx="0">
                  <c:v>1</c:v>
                </c:pt>
                <c:pt idx="1">
                  <c:v>2</c:v>
                </c:pt>
                <c:pt idx="2">
                  <c:v>3</c:v>
                </c:pt>
                <c:pt idx="3">
                  <c:v>4</c:v>
                </c:pt>
              </c:numCache>
            </c:numRef>
          </c:cat>
          <c:val>
            <c:numRef>
              <c:f>Sheet1!$B$2:$B$5</c:f>
              <c:numCache>
                <c:formatCode>General</c:formatCode>
                <c:ptCount val="4"/>
                <c:pt idx="0">
                  <c:v>40</c:v>
                </c:pt>
                <c:pt idx="1">
                  <c:v>18</c:v>
                </c:pt>
                <c:pt idx="2">
                  <c:v>30</c:v>
                </c:pt>
                <c:pt idx="3">
                  <c:v>12</c:v>
                </c:pt>
              </c:numCache>
            </c:numRef>
          </c:val>
        </c:ser>
        <c:dLbls>
          <c:showLegendKey val="0"/>
          <c:showVal val="0"/>
          <c:showCatName val="0"/>
          <c:showSerName val="0"/>
          <c:showPercent val="0"/>
          <c:showBubbleSize val="0"/>
          <c:showLeaderLines val="1"/>
        </c:dLbls>
        <c:firstSliceAng val="247"/>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874374"/>
              </a:solidFill>
              <a:ln w="19050">
                <a:noFill/>
              </a:ln>
              <a:effectLst/>
            </c:spPr>
          </c:dPt>
          <c:dPt>
            <c:idx val="2"/>
            <c:bubble3D val="0"/>
            <c:spPr>
              <a:solidFill>
                <a:srgbClr val="6BC7C3"/>
              </a:solidFill>
              <a:ln w="19050">
                <a:noFill/>
              </a:ln>
              <a:effectLst/>
            </c:spPr>
          </c:dPt>
          <c:dPt>
            <c:idx val="3"/>
            <c:bubble3D val="0"/>
            <c:spPr>
              <a:solidFill>
                <a:srgbClr val="465970"/>
              </a:solidFill>
              <a:ln w="19050">
                <a:noFill/>
              </a:ln>
              <a:effectLst/>
            </c:spPr>
          </c:dPt>
          <c:cat>
            <c:numRef>
              <c:f>Sheet1!$A$2:$A$5</c:f>
              <c:numCache>
                <c:formatCode>General</c:formatCode>
                <c:ptCount val="4"/>
                <c:pt idx="0">
                  <c:v>1</c:v>
                </c:pt>
                <c:pt idx="1">
                  <c:v>2</c:v>
                </c:pt>
                <c:pt idx="2">
                  <c:v>3</c:v>
                </c:pt>
                <c:pt idx="3">
                  <c:v>4</c:v>
                </c:pt>
              </c:numCache>
            </c:numRef>
          </c:cat>
          <c:val>
            <c:numRef>
              <c:f>Sheet1!$B$2:$B$5</c:f>
              <c:numCache>
                <c:formatCode>General</c:formatCode>
                <c:ptCount val="4"/>
                <c:pt idx="0">
                  <c:v>23</c:v>
                </c:pt>
                <c:pt idx="1">
                  <c:v>15</c:v>
                </c:pt>
                <c:pt idx="2">
                  <c:v>7</c:v>
                </c:pt>
                <c:pt idx="3">
                  <c:v>55</c:v>
                </c:pt>
              </c:numCache>
            </c:numRef>
          </c:val>
        </c:ser>
        <c:dLbls>
          <c:showLegendKey val="0"/>
          <c:showVal val="0"/>
          <c:showCatName val="0"/>
          <c:showSerName val="0"/>
          <c:showPercent val="0"/>
          <c:showBubbleSize val="0"/>
          <c:showLeaderLines val="1"/>
        </c:dLbls>
        <c:firstSliceAng val="6"/>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7C3E64"/>
            </a:solidFill>
            <a:ln>
              <a:noFill/>
            </a:ln>
          </c:spPr>
          <c:dPt>
            <c:idx val="0"/>
            <c:bubble3D val="0"/>
            <c:spPr>
              <a:solidFill>
                <a:srgbClr val="945F87"/>
              </a:solidFill>
              <a:ln w="19050">
                <a:noFill/>
              </a:ln>
              <a:effectLst/>
            </c:spPr>
          </c:dPt>
          <c:dPt>
            <c:idx val="1"/>
            <c:bubble3D val="0"/>
            <c:spPr>
              <a:solidFill>
                <a:srgbClr val="7C3E64"/>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8</c:v>
                </c:pt>
                <c:pt idx="1">
                  <c:v>92</c:v>
                </c:pt>
              </c:numCache>
            </c:numRef>
          </c:val>
        </c:ser>
        <c:dLbls>
          <c:showLegendKey val="0"/>
          <c:showVal val="0"/>
          <c:showCatName val="0"/>
          <c:showSerName val="0"/>
          <c:showPercent val="0"/>
          <c:showBubbleSize val="0"/>
          <c:showLeaderLines val="1"/>
        </c:dLbls>
        <c:firstSliceAng val="32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3470A1"/>
            </a:solidFill>
            <a:ln>
              <a:noFill/>
            </a:ln>
          </c:spPr>
          <c:dPt>
            <c:idx val="0"/>
            <c:bubble3D val="0"/>
            <c:spPr>
              <a:solidFill>
                <a:srgbClr val="6BC7C3"/>
              </a:solidFill>
              <a:ln w="19050">
                <a:noFill/>
              </a:ln>
              <a:effectLst/>
            </c:spPr>
          </c:dPt>
          <c:dPt>
            <c:idx val="1"/>
            <c:bubble3D val="0"/>
            <c:spPr>
              <a:solidFill>
                <a:srgbClr val="4CA79C"/>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50</c:v>
                </c:pt>
                <c:pt idx="1">
                  <c:v>50</c:v>
                </c:pt>
              </c:numCache>
            </c:numRef>
          </c:val>
        </c:ser>
        <c:dLbls>
          <c:showLegendKey val="0"/>
          <c:showVal val="0"/>
          <c:showCatName val="0"/>
          <c:showSerName val="0"/>
          <c:showPercent val="0"/>
          <c:showBubbleSize val="0"/>
          <c:showLeaderLines val="1"/>
        </c:dLbls>
        <c:firstSliceAng val="18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E5921F"/>
            </a:solidFill>
            <a:ln>
              <a:noFill/>
            </a:ln>
          </c:spPr>
          <c:dPt>
            <c:idx val="0"/>
            <c:bubble3D val="0"/>
            <c:spPr>
              <a:solidFill>
                <a:srgbClr val="E5921F"/>
              </a:solidFill>
              <a:ln w="19050">
                <a:noFill/>
              </a:ln>
              <a:effectLst/>
            </c:spPr>
          </c:dPt>
          <c:dPt>
            <c:idx val="1"/>
            <c:bubble3D val="0"/>
            <c:spPr>
              <a:solidFill>
                <a:srgbClr val="EBAB5C"/>
              </a:solidFill>
              <a:ln w="19050">
                <a:noFill/>
              </a:ln>
              <a:effectLst/>
            </c:spPr>
          </c:dPt>
          <c:cat>
            <c:numRef>
              <c:f>Sheet1!$A$2:$A$3</c:f>
              <c:numCache>
                <c:formatCode>General</c:formatCode>
                <c:ptCount val="2"/>
                <c:pt idx="0">
                  <c:v>1</c:v>
                </c:pt>
                <c:pt idx="1">
                  <c:v>2</c:v>
                </c:pt>
              </c:numCache>
            </c:numRef>
          </c:cat>
          <c:val>
            <c:numRef>
              <c:f>Sheet1!$B$2:$B$3</c:f>
              <c:numCache>
                <c:formatCode>General</c:formatCode>
                <c:ptCount val="2"/>
                <c:pt idx="0">
                  <c:v>75</c:v>
                </c:pt>
                <c:pt idx="1">
                  <c:v>25</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832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85569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F4F4F4"/>
        </a:solidFill>
        <a:effectLst/>
      </p:bgPr>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1318792" y="874148"/>
            <a:ext cx="21031200" cy="1282973"/>
          </a:xfrm>
          <a:prstGeom prst="rect">
            <a:avLst/>
          </a:prstGeom>
        </p:spPr>
        <p:txBody>
          <a:bodyPr vert="horz" lIns="91440" tIns="45720" rIns="91440" bIns="45720" rtlCol="0" anchor="ctr">
            <a:normAutofit/>
          </a:bodyPr>
          <a:lstStyle/>
          <a:p>
            <a:r>
              <a:rPr lang="pl-PL" dirty="0" smtClean="0"/>
              <a:t>Kliknij, aby edytować styl</a:t>
            </a:r>
            <a:endParaRPr lang="en-US" dirty="0"/>
          </a:p>
        </p:txBody>
      </p:sp>
      <p:sp>
        <p:nvSpPr>
          <p:cNvPr id="3" name="Symbol zastępczy tekstu 2"/>
          <p:cNvSpPr>
            <a:spLocks noGrp="1"/>
          </p:cNvSpPr>
          <p:nvPr>
            <p:ph type="body" idx="1"/>
          </p:nvPr>
        </p:nvSpPr>
        <p:spPr>
          <a:xfrm>
            <a:off x="1318792" y="3651250"/>
            <a:ext cx="21031200" cy="8702675"/>
          </a:xfrm>
          <a:prstGeom prst="rect">
            <a:avLst/>
          </a:prstGeom>
        </p:spPr>
        <p:txBody>
          <a:bodyPr vert="horz" lIns="91440" tIns="45720" rIns="91440" bIns="45720" rtlCol="0">
            <a:normAutofit/>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Tree>
  </p:cSld>
  <p:clrMap bg1="lt1" tx1="dk1" bg2="lt2" tx2="dk2" accent1="accent1" accent2="accent2" accent3="accent3" accent4="accent4" accent5="accent5" accent6="accent6" hlink="hlink" folHlink="folHlink"/>
  <p:sldLayoutIdLst>
    <p:sldLayoutId id="2147483723" r:id="rId1"/>
    <p:sldLayoutId id="2147483716" r:id="rId2"/>
    <p:sldLayoutId id="2147483721" r:id="rId3"/>
    <p:sldLayoutId id="2147483722" r:id="rId4"/>
    <p:sldLayoutId id="2147483720" r:id="rId5"/>
  </p:sldLayoutIdLst>
  <p:timing>
    <p:tnLst>
      <p:par>
        <p:cTn id="1" dur="indefinite" restart="never" nodeType="tmRoot"/>
      </p:par>
    </p:tnLst>
  </p:timing>
  <p:txStyles>
    <p:titleStyle>
      <a:lvl1pPr algn="l" defTabSz="457200" rtl="0" fontAlgn="base" hangingPunct="0">
        <a:spcBef>
          <a:spcPct val="0"/>
        </a:spcBef>
        <a:spcAft>
          <a:spcPct val="0"/>
        </a:spcAft>
        <a:defRPr sz="9200" b="1" kern="1200">
          <a:solidFill>
            <a:srgbClr val="4D4D4D"/>
          </a:solidFill>
          <a:latin typeface="Aleo" panose="020F0502020204030203" pitchFamily="34" charset="0"/>
          <a:ea typeface="+mj-ea"/>
          <a:cs typeface="+mj-cs"/>
          <a:sym typeface="Helvetica" panose="020B0604020202020204" pitchFamily="34" charset="0"/>
        </a:defRPr>
      </a:lvl1pPr>
      <a:lvl2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4572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9144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13716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1828800" algn="l" defTabSz="457200" rtl="0" fontAlgn="base" hangingPunct="0">
        <a:spcBef>
          <a:spcPct val="0"/>
        </a:spcBef>
        <a:spcAft>
          <a:spcPct val="0"/>
        </a:spcAft>
        <a:defRPr sz="12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p:titleStyle>
    <p:bodyStyle>
      <a:lvl1pPr algn="l" defTabSz="457200" rtl="0" fontAlgn="base" hangingPunct="0">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1pPr>
      <a:lvl2pPr marL="228600" algn="l" defTabSz="457200" rtl="0" fontAlgn="base" hangingPunct="0">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2pPr>
      <a:lvl3pPr marL="457200" algn="l" defTabSz="457200" rtl="0" fontAlgn="base" hangingPunct="0">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3pPr>
      <a:lvl4pPr marL="685800" algn="l" defTabSz="457200" rtl="0" fontAlgn="base" hangingPunct="0">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4pPr>
      <a:lvl5pPr marL="914400" algn="l" defTabSz="457200" rtl="0" fontAlgn="base" hangingPunct="0">
        <a:spcBef>
          <a:spcPct val="0"/>
        </a:spcBef>
        <a:spcAft>
          <a:spcPct val="0"/>
        </a:spcAft>
        <a:defRPr sz="3600" b="0" kern="1200">
          <a:solidFill>
            <a:srgbClr val="4D4D4D"/>
          </a:solidFill>
          <a:latin typeface="Lato Light" panose="020F0302020204030203" pitchFamily="34" charset="0"/>
          <a:ea typeface="+mn-ea"/>
          <a:cs typeface="+mn-cs"/>
          <a:sym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2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chart" Target="../charts/chart13.xml"/><Relationship Id="rId3" Type="http://schemas.openxmlformats.org/officeDocument/2006/relationships/chart" Target="../charts/chart8.xml"/><Relationship Id="rId7" Type="http://schemas.openxmlformats.org/officeDocument/2006/relationships/chart" Target="../charts/chart12.xml"/><Relationship Id="rId2" Type="http://schemas.openxmlformats.org/officeDocument/2006/relationships/chart" Target="../charts/chart7.xml"/><Relationship Id="rId1" Type="http://schemas.openxmlformats.org/officeDocument/2006/relationships/slideLayout" Target="../slideLayouts/slideLayout5.xml"/><Relationship Id="rId6" Type="http://schemas.openxmlformats.org/officeDocument/2006/relationships/chart" Target="../charts/chart11.xml"/><Relationship Id="rId5" Type="http://schemas.openxmlformats.org/officeDocument/2006/relationships/chart" Target="../charts/chart10.xml"/><Relationship Id="rId4" Type="http://schemas.openxmlformats.org/officeDocument/2006/relationships/chart" Target="../charts/chart9.xml"/><Relationship Id="rId9" Type="http://schemas.openxmlformats.org/officeDocument/2006/relationships/chart" Target="../charts/char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5.png"/><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AutoShape 1"/>
          <p:cNvSpPr>
            <a:spLocks/>
          </p:cNvSpPr>
          <p:nvPr/>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4000" dirty="0">
                <a:solidFill>
                  <a:srgbClr val="FFFFFF"/>
                </a:solidFill>
                <a:effectLst>
                  <a:outerShdw blurRad="38100" dist="38100" dir="2700000" algn="tl">
                    <a:srgbClr val="000000"/>
                  </a:outerShdw>
                </a:effectLst>
              </a:rPr>
              <a:t> </a:t>
            </a:r>
            <a:endParaRPr lang="en-US" dirty="0"/>
          </a:p>
        </p:txBody>
      </p:sp>
      <p:sp>
        <p:nvSpPr>
          <p:cNvPr id="70658" name="AutoShape 2"/>
          <p:cNvSpPr>
            <a:spLocks/>
          </p:cNvSpPr>
          <p:nvPr/>
        </p:nvSpPr>
        <p:spPr bwMode="auto">
          <a:xfrm>
            <a:off x="1420813" y="85963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59" name="AutoShape 3"/>
          <p:cNvSpPr>
            <a:spLocks/>
          </p:cNvSpPr>
          <p:nvPr/>
        </p:nvSpPr>
        <p:spPr bwMode="auto">
          <a:xfrm>
            <a:off x="1420813" y="6488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60" name="AutoShape 4"/>
          <p:cNvSpPr>
            <a:spLocks/>
          </p:cNvSpPr>
          <p:nvPr/>
        </p:nvSpPr>
        <p:spPr bwMode="auto">
          <a:xfrm>
            <a:off x="2082800" y="6937375"/>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61" name="AutoShape 5"/>
          <p:cNvSpPr>
            <a:spLocks/>
          </p:cNvSpPr>
          <p:nvPr/>
        </p:nvSpPr>
        <p:spPr bwMode="auto">
          <a:xfrm>
            <a:off x="1460500" y="3251200"/>
            <a:ext cx="9753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Thanks for purchasing our </a:t>
            </a:r>
            <a:r>
              <a:rPr lang="en-US" sz="36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premium pitch deck template</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Here are some quick tips you may find helpful to get started right away.</a:t>
            </a:r>
            <a:endParaRPr lang="en-US" dirty="0"/>
          </a:p>
        </p:txBody>
      </p:sp>
      <p:sp>
        <p:nvSpPr>
          <p:cNvPr id="70662" name="AutoShape 6"/>
          <p:cNvSpPr>
            <a:spLocks/>
          </p:cNvSpPr>
          <p:nvPr/>
        </p:nvSpPr>
        <p:spPr bwMode="auto">
          <a:xfrm>
            <a:off x="3784600" y="6438900"/>
            <a:ext cx="68580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Fonts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 this template uses free fonts you can download and install yourself. </a:t>
            </a:r>
            <a:endParaRPr lang="en-US" dirty="0"/>
          </a:p>
        </p:txBody>
      </p:sp>
      <p:sp>
        <p:nvSpPr>
          <p:cNvPr id="70663" name="AutoShape 7"/>
          <p:cNvSpPr>
            <a:spLocks/>
          </p:cNvSpPr>
          <p:nvPr/>
        </p:nvSpPr>
        <p:spPr bwMode="auto">
          <a:xfrm>
            <a:off x="3784600" y="8547100"/>
            <a:ext cx="68580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Images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 we used creative commons photos as placeholders. You can easily replace them. </a:t>
            </a:r>
            <a:endParaRPr lang="en-US" dirty="0"/>
          </a:p>
        </p:txBody>
      </p:sp>
      <p:sp>
        <p:nvSpPr>
          <p:cNvPr id="70664" name="AutoShape 8"/>
          <p:cNvSpPr>
            <a:spLocks/>
          </p:cNvSpPr>
          <p:nvPr/>
        </p:nvSpPr>
        <p:spPr bwMode="auto">
          <a:xfrm>
            <a:off x="3784600" y="10655300"/>
            <a:ext cx="62738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Icons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 at the end of the template is a set of icons which you can edit and use in your own deck.</a:t>
            </a:r>
            <a:endParaRPr lang="en-US" dirty="0"/>
          </a:p>
        </p:txBody>
      </p:sp>
      <p:sp>
        <p:nvSpPr>
          <p:cNvPr id="70665" name="AutoShape 9"/>
          <p:cNvSpPr>
            <a:spLocks/>
          </p:cNvSpPr>
          <p:nvPr/>
        </p:nvSpPr>
        <p:spPr bwMode="auto">
          <a:xfrm>
            <a:off x="1674813" y="6742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66" name="AutoShape 10"/>
          <p:cNvSpPr>
            <a:spLocks/>
          </p:cNvSpPr>
          <p:nvPr/>
        </p:nvSpPr>
        <p:spPr bwMode="auto">
          <a:xfrm>
            <a:off x="1420813" y="107045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67" name="AutoShape 11"/>
          <p:cNvSpPr>
            <a:spLocks/>
          </p:cNvSpPr>
          <p:nvPr/>
        </p:nvSpPr>
        <p:spPr bwMode="auto">
          <a:xfrm>
            <a:off x="2082800" y="111506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68" name="AutoShape 12"/>
          <p:cNvSpPr>
            <a:spLocks/>
          </p:cNvSpPr>
          <p:nvPr/>
        </p:nvSpPr>
        <p:spPr bwMode="auto">
          <a:xfrm>
            <a:off x="1674813" y="109585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69" name="AutoShape 13"/>
          <p:cNvSpPr>
            <a:spLocks/>
          </p:cNvSpPr>
          <p:nvPr/>
        </p:nvSpPr>
        <p:spPr bwMode="auto">
          <a:xfrm>
            <a:off x="2082800" y="90424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70" name="AutoShape 14"/>
          <p:cNvSpPr>
            <a:spLocks/>
          </p:cNvSpPr>
          <p:nvPr/>
        </p:nvSpPr>
        <p:spPr bwMode="auto">
          <a:xfrm>
            <a:off x="1674813" y="88503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70671" name="AutoShape 15"/>
          <p:cNvSpPr>
            <a:spLocks/>
          </p:cNvSpPr>
          <p:nvPr/>
        </p:nvSpPr>
        <p:spPr bwMode="auto">
          <a:xfrm>
            <a:off x="13982700" y="9263063"/>
            <a:ext cx="72009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800" dirty="0">
                <a:solidFill>
                  <a:srgbClr val="61C8BE"/>
                </a:solidFill>
                <a:latin typeface="Lato Regular" charset="0"/>
                <a:ea typeface="Lato Regular" charset="0"/>
                <a:cs typeface="Lato Regular" charset="0"/>
                <a:sym typeface="Lato Regular" charset="0"/>
              </a:rPr>
              <a:t>http://fontfabric.com/aleo-free-font/</a:t>
            </a:r>
            <a:endParaRPr lang="en-US" dirty="0"/>
          </a:p>
        </p:txBody>
      </p:sp>
      <p:sp>
        <p:nvSpPr>
          <p:cNvPr id="70672" name="AutoShape 16"/>
          <p:cNvSpPr>
            <a:spLocks/>
          </p:cNvSpPr>
          <p:nvPr/>
        </p:nvSpPr>
        <p:spPr bwMode="auto">
          <a:xfrm>
            <a:off x="13982700" y="8729663"/>
            <a:ext cx="72009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800" b="1" dirty="0" err="1">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Aleo</a:t>
            </a:r>
            <a:r>
              <a:rPr lang="en-US" sz="2800" b="1" dirty="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Free </a:t>
            </a:r>
            <a:r>
              <a:rPr lang="en-US"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Font</a:t>
            </a:r>
            <a:r>
              <a:rPr lang="pl-PL"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pl-PL" sz="2800" b="1" dirty="0" err="1"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fonts</a:t>
            </a:r>
            <a:r>
              <a:rPr lang="pl-PL"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r>
              <a:rPr lang="pl-PL" sz="2800" b="1" dirty="0" err="1"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aleo</a:t>
            </a:r>
            <a:r>
              <a:rPr lang="pl-PL"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r>
              <a:rPr lang="en-US"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sp>
        <p:nvSpPr>
          <p:cNvPr id="70673" name="AutoShape 17"/>
          <p:cNvSpPr>
            <a:spLocks/>
          </p:cNvSpPr>
          <p:nvPr/>
        </p:nvSpPr>
        <p:spPr bwMode="auto">
          <a:xfrm>
            <a:off x="13982700" y="9936163"/>
            <a:ext cx="72009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800" b="1" dirty="0" err="1">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Lato</a:t>
            </a:r>
            <a:r>
              <a:rPr lang="en-US" sz="2800" b="1" dirty="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Font</a:t>
            </a:r>
            <a:r>
              <a:rPr lang="pl-PL" sz="2800" b="1" dirty="0"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pl-PL" sz="2800" b="1" dirty="0" err="1"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fonts</a:t>
            </a:r>
            <a:r>
              <a:rPr lang="pl-PL" sz="2800" b="1" smtClean="0">
                <a:solidFill>
                  <a:srgbClr val="7A7A7A"/>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/lato)</a:t>
            </a:r>
            <a:endParaRPr lang="en-US" dirty="0"/>
          </a:p>
        </p:txBody>
      </p:sp>
      <p:sp>
        <p:nvSpPr>
          <p:cNvPr id="70674" name="AutoShape 18"/>
          <p:cNvSpPr>
            <a:spLocks/>
          </p:cNvSpPr>
          <p:nvPr/>
        </p:nvSpPr>
        <p:spPr bwMode="auto">
          <a:xfrm>
            <a:off x="13985875" y="10469563"/>
            <a:ext cx="6234113"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800" dirty="0">
                <a:solidFill>
                  <a:srgbClr val="61C8BE"/>
                </a:solidFill>
                <a:latin typeface="Lato Regular" charset="0"/>
                <a:ea typeface="Lato Regular" charset="0"/>
                <a:cs typeface="Lato Regular" charset="0"/>
                <a:sym typeface="Lato Regular" charset="0"/>
              </a:rPr>
              <a:t>http://www.fontsquirrel.com/fonts/lato</a:t>
            </a:r>
            <a:endParaRPr lang="en-US" dirty="0"/>
          </a:p>
        </p:txBody>
      </p:sp>
      <p:sp>
        <p:nvSpPr>
          <p:cNvPr id="70675" name="AutoShape 19"/>
          <p:cNvSpPr>
            <a:spLocks/>
          </p:cNvSpPr>
          <p:nvPr/>
        </p:nvSpPr>
        <p:spPr bwMode="auto">
          <a:xfrm>
            <a:off x="2051050" y="71691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76" name="AutoShape 20"/>
          <p:cNvSpPr>
            <a:spLocks/>
          </p:cNvSpPr>
          <p:nvPr/>
        </p:nvSpPr>
        <p:spPr bwMode="auto">
          <a:xfrm>
            <a:off x="1878013" y="69453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endParaRPr>
          </a:p>
        </p:txBody>
      </p:sp>
      <p:sp>
        <p:nvSpPr>
          <p:cNvPr id="70677" name="AutoShape 21"/>
          <p:cNvSpPr>
            <a:spLocks/>
          </p:cNvSpPr>
          <p:nvPr/>
        </p:nvSpPr>
        <p:spPr bwMode="auto">
          <a:xfrm>
            <a:off x="2044700" y="928370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78" name="AutoShape 22"/>
          <p:cNvSpPr>
            <a:spLocks/>
          </p:cNvSpPr>
          <p:nvPr/>
        </p:nvSpPr>
        <p:spPr bwMode="auto">
          <a:xfrm>
            <a:off x="1878013" y="90535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endParaRPr>
          </a:p>
        </p:txBody>
      </p:sp>
      <p:sp>
        <p:nvSpPr>
          <p:cNvPr id="70679" name="AutoShape 23"/>
          <p:cNvSpPr>
            <a:spLocks/>
          </p:cNvSpPr>
          <p:nvPr/>
        </p:nvSpPr>
        <p:spPr bwMode="auto">
          <a:xfrm>
            <a:off x="2044700" y="1140460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dirty="0"/>
          </a:p>
        </p:txBody>
      </p:sp>
      <p:sp>
        <p:nvSpPr>
          <p:cNvPr id="70680" name="AutoShape 24"/>
          <p:cNvSpPr>
            <a:spLocks/>
          </p:cNvSpPr>
          <p:nvPr/>
        </p:nvSpPr>
        <p:spPr bwMode="auto">
          <a:xfrm>
            <a:off x="1878013" y="111744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C0C0C0"/>
                </a:outerShdw>
              </a:effectLst>
            </a:endParaRPr>
          </a:p>
        </p:txBody>
      </p:sp>
      <p:sp>
        <p:nvSpPr>
          <p:cNvPr id="70681" name="AutoShape 25"/>
          <p:cNvSpPr>
            <a:spLocks/>
          </p:cNvSpPr>
          <p:nvPr/>
        </p:nvSpPr>
        <p:spPr bwMode="auto">
          <a:xfrm>
            <a:off x="1379538" y="844550"/>
            <a:ext cx="9834562"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Before you start</a:t>
            </a:r>
            <a:endParaRPr lang="en-US" dirty="0"/>
          </a:p>
        </p:txBody>
      </p:sp>
      <p:sp>
        <p:nvSpPr>
          <p:cNvPr id="70682" name="AutoShape 26"/>
          <p:cNvSpPr>
            <a:spLocks/>
          </p:cNvSpPr>
          <p:nvPr/>
        </p:nvSpPr>
        <p:spPr bwMode="auto">
          <a:xfrm>
            <a:off x="13982700" y="1003300"/>
            <a:ext cx="9939338"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7200" b="1" dirty="0">
                <a:solidFill>
                  <a:srgbClr val="C0C0C0"/>
                </a:solidFill>
                <a:latin typeface="Aleo" panose="020F0502020204030203" pitchFamily="34" charset="0"/>
                <a:ea typeface="Aleo Regular" charset="0"/>
                <a:cs typeface="Aleo Regular" charset="0"/>
                <a:sym typeface="Aleo Regular" charset="0"/>
              </a:rPr>
              <a:t>Make sure</a:t>
            </a:r>
            <a:endParaRPr lang="en-US" dirty="0"/>
          </a:p>
        </p:txBody>
      </p:sp>
      <p:sp>
        <p:nvSpPr>
          <p:cNvPr id="70684" name="AutoShape 28"/>
          <p:cNvSpPr>
            <a:spLocks/>
          </p:cNvSpPr>
          <p:nvPr/>
        </p:nvSpPr>
        <p:spPr bwMode="auto">
          <a:xfrm>
            <a:off x="14023975" y="3294063"/>
            <a:ext cx="3979863"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Sample text</a:t>
            </a:r>
            <a:endParaRPr lang="en-US" dirty="0"/>
          </a:p>
        </p:txBody>
      </p:sp>
      <p:sp>
        <p:nvSpPr>
          <p:cNvPr id="70685" name="AutoShape 29"/>
          <p:cNvSpPr>
            <a:spLocks/>
          </p:cNvSpPr>
          <p:nvPr/>
        </p:nvSpPr>
        <p:spPr bwMode="auto">
          <a:xfrm>
            <a:off x="14041438" y="4224338"/>
            <a:ext cx="3978275"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b="1" dirty="0">
                <a:solidFill>
                  <a:srgbClr val="4D4D4D"/>
                </a:solidFill>
                <a:latin typeface="Aleo" panose="020F0502020204030203" pitchFamily="34" charset="0"/>
                <a:ea typeface="Aleo Regular" charset="0"/>
                <a:cs typeface="Aleo Regular" charset="0"/>
                <a:sym typeface="Aleo Regular" charset="0"/>
              </a:rPr>
              <a:t>Sample text</a:t>
            </a:r>
            <a:endParaRPr lang="en-US" dirty="0"/>
          </a:p>
        </p:txBody>
      </p:sp>
      <p:sp>
        <p:nvSpPr>
          <p:cNvPr id="70686" name="AutoShape 30"/>
          <p:cNvSpPr>
            <a:spLocks/>
          </p:cNvSpPr>
          <p:nvPr/>
        </p:nvSpPr>
        <p:spPr bwMode="auto">
          <a:xfrm>
            <a:off x="13982700" y="6064250"/>
            <a:ext cx="9753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If there is a difference between the text on the left and the text on the right, please download and install the fonts below on your device.</a:t>
            </a:r>
            <a:endParaRPr lang="en-US" dirty="0"/>
          </a:p>
        </p:txBody>
      </p:sp>
      <p:sp>
        <p:nvSpPr>
          <p:cNvPr id="70687" name="AutoShape 31"/>
          <p:cNvSpPr>
            <a:spLocks/>
          </p:cNvSpPr>
          <p:nvPr/>
        </p:nvSpPr>
        <p:spPr bwMode="auto">
          <a:xfrm>
            <a:off x="17948275" y="3646488"/>
            <a:ext cx="1371600" cy="977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800" b="1" dirty="0">
                <a:solidFill>
                  <a:srgbClr val="874374"/>
                </a:solidFill>
                <a:latin typeface="Aleo" panose="020F0502020204030203" pitchFamily="34" charset="0"/>
                <a:ea typeface="Aleo Regular" charset="0"/>
                <a:cs typeface="Aleo Regular" charset="0"/>
                <a:sym typeface="Aleo Regular" charset="0"/>
              </a:rPr>
              <a:t>=</a:t>
            </a:r>
            <a:endParaRPr lang="en-US" dirty="0"/>
          </a:p>
        </p:txBody>
      </p:sp>
      <p:pic>
        <p:nvPicPr>
          <p:cNvPr id="33" name="Obraz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19805" y="3395854"/>
            <a:ext cx="4024370" cy="2055062"/>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74" name="AutoShape 2"/>
          <p:cNvSpPr>
            <a:spLocks/>
          </p:cNvSpPr>
          <p:nvPr/>
        </p:nvSpPr>
        <p:spPr bwMode="auto">
          <a:xfrm>
            <a:off x="3714750" y="92456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75" name="AutoShape 3"/>
          <p:cNvSpPr>
            <a:spLocks/>
          </p:cNvSpPr>
          <p:nvPr/>
        </p:nvSpPr>
        <p:spPr bwMode="auto">
          <a:xfrm>
            <a:off x="6508750" y="92456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76" name="AutoShape 4"/>
          <p:cNvSpPr>
            <a:spLocks/>
          </p:cNvSpPr>
          <p:nvPr/>
        </p:nvSpPr>
        <p:spPr bwMode="auto">
          <a:xfrm>
            <a:off x="5060950" y="68580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77" name="AutoShape 5"/>
          <p:cNvSpPr>
            <a:spLocks/>
          </p:cNvSpPr>
          <p:nvPr/>
        </p:nvSpPr>
        <p:spPr bwMode="auto">
          <a:xfrm>
            <a:off x="7112000" y="103251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78" name="AutoShape 6"/>
          <p:cNvSpPr>
            <a:spLocks/>
          </p:cNvSpPr>
          <p:nvPr/>
        </p:nvSpPr>
        <p:spPr bwMode="auto">
          <a:xfrm>
            <a:off x="4318000" y="103251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79" name="AutoShape 7"/>
          <p:cNvSpPr>
            <a:spLocks/>
          </p:cNvSpPr>
          <p:nvPr/>
        </p:nvSpPr>
        <p:spPr bwMode="auto">
          <a:xfrm>
            <a:off x="5664200" y="79375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80" name="AutoShape 8"/>
          <p:cNvSpPr>
            <a:spLocks/>
          </p:cNvSpPr>
          <p:nvPr/>
        </p:nvSpPr>
        <p:spPr bwMode="auto">
          <a:xfrm>
            <a:off x="4056063" y="96393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1" name="AutoShape 9"/>
          <p:cNvSpPr>
            <a:spLocks/>
          </p:cNvSpPr>
          <p:nvPr/>
        </p:nvSpPr>
        <p:spPr bwMode="auto">
          <a:xfrm>
            <a:off x="5402263" y="72517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2" name="AutoShape 10"/>
          <p:cNvSpPr>
            <a:spLocks/>
          </p:cNvSpPr>
          <p:nvPr/>
        </p:nvSpPr>
        <p:spPr bwMode="auto">
          <a:xfrm>
            <a:off x="6850063" y="96393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3" name="AutoShape 11"/>
          <p:cNvSpPr>
            <a:spLocks/>
          </p:cNvSpPr>
          <p:nvPr/>
        </p:nvSpPr>
        <p:spPr bwMode="auto">
          <a:xfrm>
            <a:off x="14319250" y="95250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4" name="AutoShape 12"/>
          <p:cNvSpPr>
            <a:spLocks/>
          </p:cNvSpPr>
          <p:nvPr/>
        </p:nvSpPr>
        <p:spPr bwMode="auto">
          <a:xfrm>
            <a:off x="14922500" y="106045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85" name="AutoShape 13"/>
          <p:cNvSpPr>
            <a:spLocks/>
          </p:cNvSpPr>
          <p:nvPr/>
        </p:nvSpPr>
        <p:spPr bwMode="auto">
          <a:xfrm>
            <a:off x="14660563" y="99187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6" name="AutoShape 14"/>
          <p:cNvSpPr>
            <a:spLocks/>
          </p:cNvSpPr>
          <p:nvPr/>
        </p:nvSpPr>
        <p:spPr bwMode="auto">
          <a:xfrm>
            <a:off x="17011650" y="95250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7" name="AutoShape 15"/>
          <p:cNvSpPr>
            <a:spLocks/>
          </p:cNvSpPr>
          <p:nvPr/>
        </p:nvSpPr>
        <p:spPr bwMode="auto">
          <a:xfrm>
            <a:off x="17614900" y="106045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88" name="AutoShape 16"/>
          <p:cNvSpPr>
            <a:spLocks/>
          </p:cNvSpPr>
          <p:nvPr/>
        </p:nvSpPr>
        <p:spPr bwMode="auto">
          <a:xfrm>
            <a:off x="17327563" y="99187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89" name="AutoShape 17"/>
          <p:cNvSpPr>
            <a:spLocks/>
          </p:cNvSpPr>
          <p:nvPr/>
        </p:nvSpPr>
        <p:spPr bwMode="auto">
          <a:xfrm>
            <a:off x="19716750" y="95377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90" name="AutoShape 18"/>
          <p:cNvSpPr>
            <a:spLocks/>
          </p:cNvSpPr>
          <p:nvPr/>
        </p:nvSpPr>
        <p:spPr bwMode="auto">
          <a:xfrm>
            <a:off x="20320000" y="106172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91" name="AutoShape 19"/>
          <p:cNvSpPr>
            <a:spLocks/>
          </p:cNvSpPr>
          <p:nvPr/>
        </p:nvSpPr>
        <p:spPr bwMode="auto">
          <a:xfrm>
            <a:off x="20058063" y="99314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92" name="AutoShape 20"/>
          <p:cNvSpPr>
            <a:spLocks/>
          </p:cNvSpPr>
          <p:nvPr/>
        </p:nvSpPr>
        <p:spPr bwMode="auto">
          <a:xfrm>
            <a:off x="18294350" y="71501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93" name="AutoShape 21"/>
          <p:cNvSpPr>
            <a:spLocks/>
          </p:cNvSpPr>
          <p:nvPr/>
        </p:nvSpPr>
        <p:spPr bwMode="auto">
          <a:xfrm>
            <a:off x="18897600" y="82296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94" name="AutoShape 22"/>
          <p:cNvSpPr>
            <a:spLocks/>
          </p:cNvSpPr>
          <p:nvPr/>
        </p:nvSpPr>
        <p:spPr bwMode="auto">
          <a:xfrm>
            <a:off x="18635663" y="75438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95" name="AutoShape 23"/>
          <p:cNvSpPr>
            <a:spLocks/>
          </p:cNvSpPr>
          <p:nvPr/>
        </p:nvSpPr>
        <p:spPr bwMode="auto">
          <a:xfrm>
            <a:off x="15601950" y="72390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9896" name="AutoShape 24"/>
          <p:cNvSpPr>
            <a:spLocks/>
          </p:cNvSpPr>
          <p:nvPr/>
        </p:nvSpPr>
        <p:spPr bwMode="auto">
          <a:xfrm>
            <a:off x="16205200" y="83185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9897" name="AutoShape 25"/>
          <p:cNvSpPr>
            <a:spLocks/>
          </p:cNvSpPr>
          <p:nvPr/>
        </p:nvSpPr>
        <p:spPr bwMode="auto">
          <a:xfrm>
            <a:off x="15943263" y="76327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79898" name="Picture 26"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73900" y="99695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99" name="AutoShape 27"/>
          <p:cNvSpPr>
            <a:spLocks/>
          </p:cNvSpPr>
          <p:nvPr/>
        </p:nvSpPr>
        <p:spPr bwMode="auto">
          <a:xfrm>
            <a:off x="2817813" y="3721100"/>
            <a:ext cx="6883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Direct</a:t>
            </a:r>
            <a:endParaRPr lang="en-US" dirty="0"/>
          </a:p>
        </p:txBody>
      </p:sp>
      <p:sp>
        <p:nvSpPr>
          <p:cNvPr id="79900" name="AutoShape 28"/>
          <p:cNvSpPr>
            <a:spLocks/>
          </p:cNvSpPr>
          <p:nvPr/>
        </p:nvSpPr>
        <p:spPr bwMode="auto">
          <a:xfrm>
            <a:off x="2476500" y="4724400"/>
            <a:ext cx="72771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9901" name="AutoShape 29"/>
          <p:cNvSpPr>
            <a:spLocks/>
          </p:cNvSpPr>
          <p:nvPr/>
        </p:nvSpPr>
        <p:spPr bwMode="auto">
          <a:xfrm>
            <a:off x="14706600" y="3721100"/>
            <a:ext cx="6883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Indirect</a:t>
            </a:r>
            <a:endParaRPr lang="en-US" dirty="0"/>
          </a:p>
        </p:txBody>
      </p:sp>
      <p:sp>
        <p:nvSpPr>
          <p:cNvPr id="79902" name="AutoShape 30"/>
          <p:cNvSpPr>
            <a:spLocks/>
          </p:cNvSpPr>
          <p:nvPr/>
        </p:nvSpPr>
        <p:spPr bwMode="auto">
          <a:xfrm>
            <a:off x="14655800" y="4724400"/>
            <a:ext cx="72771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pic>
        <p:nvPicPr>
          <p:cNvPr id="79903" name="Picture 31"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26100" y="76200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4" name="Picture 32"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79900" y="99695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5" name="Picture 33"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81900" y="102489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6" name="Picture 34"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89500" y="102362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7" name="Picture 35"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897100" y="102489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8" name="Picture 36"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859500" y="79375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909" name="Picture 37" descr="LOGO.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67100" y="7988300"/>
            <a:ext cx="1257300"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910" name="AutoShape 38"/>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Competitors analysis</a:t>
            </a:r>
            <a:endParaRPr lang="en-US" dirty="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0" name="AutoShape 14"/>
          <p:cNvSpPr>
            <a:spLocks/>
          </p:cNvSpPr>
          <p:nvPr/>
        </p:nvSpPr>
        <p:spPr bwMode="auto">
          <a:xfrm rot="13500000">
            <a:off x="174244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1" name="AutoShape 15"/>
          <p:cNvSpPr>
            <a:spLocks/>
          </p:cNvSpPr>
          <p:nvPr/>
        </p:nvSpPr>
        <p:spPr bwMode="auto">
          <a:xfrm rot="13500000">
            <a:off x="115570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2" name="AutoShape 16"/>
          <p:cNvSpPr>
            <a:spLocks/>
          </p:cNvSpPr>
          <p:nvPr/>
        </p:nvSpPr>
        <p:spPr bwMode="auto">
          <a:xfrm rot="13500000">
            <a:off x="5689600" y="5705475"/>
            <a:ext cx="736600" cy="73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a:solidFill>
                  <a:srgbClr val="FFFFFF"/>
                </a:solidFill>
                <a:latin typeface="Aleo" panose="020F0502020204030203" pitchFamily="34" charset="0"/>
                <a:ea typeface="Aleo Regular" charset="0"/>
                <a:cs typeface="Aleo Regular" charset="0"/>
                <a:sym typeface="Aleo Regular" charset="0"/>
              </a:rPr>
              <a:t>Technology</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a:solidFill>
                  <a:srgbClr val="FFFFFF"/>
                </a:solidFill>
                <a:latin typeface="Aleo" panose="020F0502020204030203" pitchFamily="34" charset="0"/>
                <a:ea typeface="Aleo Regular" charset="0"/>
                <a:cs typeface="Aleo Regular" charset="0"/>
                <a:sym typeface="Aleo Regular" charset="0"/>
              </a:rPr>
              <a:t>Assessment</a:t>
            </a:r>
            <a:endParaRPr lang="en-US" dirty="0"/>
          </a:p>
        </p:txBody>
      </p:sp>
      <p:sp>
        <p:nvSpPr>
          <p:cNvPr id="80915" name="AutoShape 19"/>
          <p:cNvSpPr>
            <a:spLocks/>
          </p:cNvSpPr>
          <p:nvPr/>
        </p:nvSpPr>
        <p:spPr bwMode="auto">
          <a:xfrm>
            <a:off x="8281988" y="5715000"/>
            <a:ext cx="1874837"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a:solidFill>
                  <a:srgbClr val="FFFFFF"/>
                </a:solidFill>
                <a:latin typeface="Aleo" panose="020F0502020204030203" pitchFamily="34" charset="0"/>
                <a:ea typeface="Aleo Regular" charset="0"/>
                <a:cs typeface="Aleo Regular" charset="0"/>
                <a:sym typeface="Aleo Regular" charset="0"/>
              </a:rPr>
              <a:t>Training</a:t>
            </a:r>
            <a:endParaRPr lang="en-US" dirty="0"/>
          </a:p>
        </p:txBody>
      </p:sp>
      <p:sp>
        <p:nvSpPr>
          <p:cNvPr id="80916" name="AutoShape 20"/>
          <p:cNvSpPr>
            <a:spLocks/>
          </p:cNvSpPr>
          <p:nvPr/>
        </p:nvSpPr>
        <p:spPr bwMode="auto">
          <a:xfrm>
            <a:off x="2114550" y="5715000"/>
            <a:ext cx="22701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a:solidFill>
                  <a:srgbClr val="FFFFFF"/>
                </a:solidFill>
                <a:latin typeface="Aleo" panose="020F0502020204030203" pitchFamily="34" charset="0"/>
                <a:ea typeface="Aleo Regular" charset="0"/>
                <a:cs typeface="Aleo Regular" charset="0"/>
                <a:sym typeface="Aleo Regular" charset="0"/>
              </a:rPr>
              <a:t>Marketing</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Integer convallis nibh nec</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orci porttitor, eget suscipit</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arcu bibendum.</a:t>
            </a:r>
            <a:endParaRPr lang="en-US"/>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Integer convallis nibh nec</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orci porttitor, eget suscipit</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arcu bibendum. Sed dolor </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odio, aliquet tincidunt.</a:t>
            </a:r>
            <a:endParaRPr lang="en-US"/>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Integer convallis nibh nec</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orci porttitor, eget suscipit</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arcu bibendum. Sed dolor </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odio, aliquet tincidunt. </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Tristique dui adipiscing </a:t>
            </a:r>
          </a:p>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magna interdum. </a:t>
            </a:r>
            <a:endParaRPr lang="en-US"/>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Integer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convallis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nibh</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nec</a:t>
            </a:r>
            <a:endPar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orci</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porttitor</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eget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suscipit</a:t>
            </a:r>
            <a:endPar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arcu</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bibendum</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dolor </a:t>
            </a:r>
          </a:p>
          <a:p>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odio</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aliquet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tincidunt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model</a:t>
            </a:r>
            <a:endParaRPr lang="en-US" dirty="0"/>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22" name="AutoShape 2"/>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Investing</a:t>
            </a:r>
            <a:endParaRPr lang="en-US" dirty="0"/>
          </a:p>
        </p:txBody>
      </p:sp>
      <p:sp>
        <p:nvSpPr>
          <p:cNvPr id="81923" name="Line 3"/>
          <p:cNvSpPr>
            <a:spLocks noChangeShapeType="1"/>
          </p:cNvSpPr>
          <p:nvPr/>
        </p:nvSpPr>
        <p:spPr bwMode="auto">
          <a:xfrm flipH="1">
            <a:off x="1828800" y="99314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4" name="Line 4"/>
          <p:cNvSpPr>
            <a:spLocks noChangeShapeType="1"/>
          </p:cNvSpPr>
          <p:nvPr/>
        </p:nvSpPr>
        <p:spPr bwMode="auto">
          <a:xfrm flipH="1">
            <a:off x="1828800" y="51562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5" name="AutoShape 5"/>
          <p:cNvSpPr>
            <a:spLocks/>
          </p:cNvSpPr>
          <p:nvPr/>
        </p:nvSpPr>
        <p:spPr bwMode="auto">
          <a:xfrm rot="16199985">
            <a:off x="7631906" y="2653507"/>
            <a:ext cx="8193087" cy="946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26" name="Line 6"/>
          <p:cNvSpPr>
            <a:spLocks noChangeShapeType="1"/>
          </p:cNvSpPr>
          <p:nvPr/>
        </p:nvSpPr>
        <p:spPr bwMode="auto">
          <a:xfrm flipH="1">
            <a:off x="14833600" y="9929813"/>
            <a:ext cx="7288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7" name="Line 7"/>
          <p:cNvSpPr>
            <a:spLocks noChangeShapeType="1"/>
          </p:cNvSpPr>
          <p:nvPr/>
        </p:nvSpPr>
        <p:spPr bwMode="auto">
          <a:xfrm flipH="1">
            <a:off x="14960600" y="52070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8" name="AutoShape 8"/>
          <p:cNvSpPr>
            <a:spLocks/>
          </p:cNvSpPr>
          <p:nvPr/>
        </p:nvSpPr>
        <p:spPr bwMode="auto">
          <a:xfrm>
            <a:off x="2438400" y="4298950"/>
            <a:ext cx="48768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Production     </a:t>
            </a:r>
            <a:r>
              <a:rPr lang="en-US" sz="4400" b="1" dirty="0">
                <a:solidFill>
                  <a:srgbClr val="4D4D4D"/>
                </a:solidFill>
                <a:latin typeface="Aleo" panose="020F0502020204030203" pitchFamily="34" charset="0"/>
                <a:ea typeface="Aleo Regular" charset="0"/>
                <a:cs typeface="Aleo Regular" charset="0"/>
                <a:sym typeface="Aleo Regular" charset="0"/>
              </a:rPr>
              <a:t>40% </a:t>
            </a:r>
            <a:endParaRPr lang="en-US" dirty="0"/>
          </a:p>
        </p:txBody>
      </p:sp>
      <p:sp>
        <p:nvSpPr>
          <p:cNvPr id="81929" name="AutoShape 9"/>
          <p:cNvSpPr>
            <a:spLocks/>
          </p:cNvSpPr>
          <p:nvPr/>
        </p:nvSpPr>
        <p:spPr bwMode="auto">
          <a:xfrm>
            <a:off x="2768600" y="9023350"/>
            <a:ext cx="45593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Salaries     </a:t>
            </a:r>
            <a:r>
              <a:rPr lang="en-US" sz="4400" b="1" dirty="0">
                <a:solidFill>
                  <a:srgbClr val="4D4D4D"/>
                </a:solidFill>
                <a:latin typeface="Aleo" panose="020F0502020204030203" pitchFamily="34" charset="0"/>
                <a:ea typeface="Aleo Regular" charset="0"/>
                <a:cs typeface="Aleo Regular" charset="0"/>
                <a:sym typeface="Aleo Regular" charset="0"/>
              </a:rPr>
              <a:t>25%</a:t>
            </a:r>
            <a:endParaRPr lang="en-US" dirty="0"/>
          </a:p>
        </p:txBody>
      </p:sp>
      <p:sp>
        <p:nvSpPr>
          <p:cNvPr id="81930" name="AutoShape 10"/>
          <p:cNvSpPr>
            <a:spLocks/>
          </p:cNvSpPr>
          <p:nvPr/>
        </p:nvSpPr>
        <p:spPr bwMode="auto">
          <a:xfrm>
            <a:off x="15798800" y="4210050"/>
            <a:ext cx="63246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25%</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Advertising &amp; PR</a:t>
            </a:r>
            <a:endParaRPr lang="en-US" dirty="0"/>
          </a:p>
        </p:txBody>
      </p:sp>
      <p:sp>
        <p:nvSpPr>
          <p:cNvPr id="81931" name="AutoShape 11"/>
          <p:cNvSpPr>
            <a:spLocks/>
          </p:cNvSpPr>
          <p:nvPr/>
        </p:nvSpPr>
        <p:spPr bwMode="auto">
          <a:xfrm>
            <a:off x="15798800" y="9023350"/>
            <a:ext cx="63246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10%</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Reserve</a:t>
            </a:r>
            <a:endParaRPr lang="en-US" dirty="0"/>
          </a:p>
        </p:txBody>
      </p:sp>
      <p:sp>
        <p:nvSpPr>
          <p:cNvPr id="81932" name="AutoShape 12"/>
          <p:cNvSpPr>
            <a:spLocks/>
          </p:cNvSpPr>
          <p:nvPr/>
        </p:nvSpPr>
        <p:spPr bwMode="auto">
          <a:xfrm>
            <a:off x="10347325" y="4860925"/>
            <a:ext cx="5786438" cy="662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039"/>
                </a:moveTo>
                <a:lnTo>
                  <a:pt x="13984" y="21600"/>
                </a:lnTo>
                <a:lnTo>
                  <a:pt x="3742" y="21600"/>
                </a:lnTo>
                <a:lnTo>
                  <a:pt x="0" y="17010"/>
                </a:lnTo>
                <a:lnTo>
                  <a:pt x="11883" y="0"/>
                </a:lnTo>
                <a:lnTo>
                  <a:pt x="21600" y="1003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33" name="AutoShape 13"/>
          <p:cNvSpPr>
            <a:spLocks/>
          </p:cNvSpPr>
          <p:nvPr/>
        </p:nvSpPr>
        <p:spPr bwMode="auto">
          <a:xfrm rot="16199985">
            <a:off x="8909844" y="4166394"/>
            <a:ext cx="5635625" cy="650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34" name="AutoShape 14"/>
          <p:cNvSpPr>
            <a:spLocks/>
          </p:cNvSpPr>
          <p:nvPr/>
        </p:nvSpPr>
        <p:spPr bwMode="auto">
          <a:xfrm>
            <a:off x="9696450" y="6794500"/>
            <a:ext cx="4073525"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200" b="1" dirty="0">
                <a:solidFill>
                  <a:srgbClr val="FFFFFF"/>
                </a:solidFill>
                <a:latin typeface="Aleo" panose="020F0502020204030203" pitchFamily="34" charset="0"/>
                <a:ea typeface="Aleo Regular" charset="0"/>
                <a:cs typeface="Aleo Regular" charset="0"/>
                <a:sym typeface="Aleo Regular" charset="0"/>
              </a:rPr>
              <a:t>$ 750 000</a:t>
            </a:r>
            <a:endParaRPr lang="en-US" dirty="0"/>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AutoShape 1"/>
          <p:cNvSpPr>
            <a:spLocks/>
          </p:cNvSpPr>
          <p:nvPr/>
        </p:nvSpPr>
        <p:spPr bwMode="auto">
          <a:xfrm>
            <a:off x="5329238" y="2984500"/>
            <a:ext cx="2992437" cy="3452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2946" name="AutoShape 2"/>
          <p:cNvSpPr>
            <a:spLocks/>
          </p:cNvSpPr>
          <p:nvPr/>
        </p:nvSpPr>
        <p:spPr bwMode="auto">
          <a:xfrm>
            <a:off x="5988050" y="4243388"/>
            <a:ext cx="2325688" cy="1966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600"/>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2947" name="AutoShape 3"/>
          <p:cNvSpPr>
            <a:spLocks/>
          </p:cNvSpPr>
          <p:nvPr/>
        </p:nvSpPr>
        <p:spPr bwMode="auto">
          <a:xfrm>
            <a:off x="5953125" y="3724275"/>
            <a:ext cx="1727200" cy="1973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2948" name="AutoShape 4"/>
          <p:cNvSpPr>
            <a:spLocks/>
          </p:cNvSpPr>
          <p:nvPr/>
        </p:nvSpPr>
        <p:spPr bwMode="auto">
          <a:xfrm>
            <a:off x="15978188" y="2971800"/>
            <a:ext cx="2992437" cy="3452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2949" name="AutoShape 5"/>
          <p:cNvSpPr>
            <a:spLocks/>
          </p:cNvSpPr>
          <p:nvPr/>
        </p:nvSpPr>
        <p:spPr bwMode="auto">
          <a:xfrm>
            <a:off x="16637000" y="4230688"/>
            <a:ext cx="2325688" cy="1966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600"/>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2950" name="AutoShape 6"/>
          <p:cNvSpPr>
            <a:spLocks/>
          </p:cNvSpPr>
          <p:nvPr/>
        </p:nvSpPr>
        <p:spPr bwMode="auto">
          <a:xfrm>
            <a:off x="16589375" y="3711575"/>
            <a:ext cx="1727200" cy="1973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2951" name="AutoShape 7"/>
          <p:cNvSpPr>
            <a:spLocks/>
          </p:cNvSpPr>
          <p:nvPr/>
        </p:nvSpPr>
        <p:spPr bwMode="auto">
          <a:xfrm>
            <a:off x="4432300" y="7073900"/>
            <a:ext cx="48641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First problem</a:t>
            </a:r>
            <a:endParaRPr lang="en-US" dirty="0"/>
          </a:p>
        </p:txBody>
      </p:sp>
      <p:sp>
        <p:nvSpPr>
          <p:cNvPr id="82952" name="AutoShape 8"/>
          <p:cNvSpPr>
            <a:spLocks/>
          </p:cNvSpPr>
          <p:nvPr/>
        </p:nvSpPr>
        <p:spPr bwMode="auto">
          <a:xfrm>
            <a:off x="15036800" y="7073900"/>
            <a:ext cx="48641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Second problem</a:t>
            </a:r>
            <a:endParaRPr lang="en-US" dirty="0"/>
          </a:p>
        </p:txBody>
      </p:sp>
      <p:sp>
        <p:nvSpPr>
          <p:cNvPr id="82953" name="AutoShape 9"/>
          <p:cNvSpPr>
            <a:spLocks/>
          </p:cNvSpPr>
          <p:nvPr/>
        </p:nvSpPr>
        <p:spPr bwMode="auto">
          <a:xfrm>
            <a:off x="1379538" y="844550"/>
            <a:ext cx="14592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What’s the problem?</a:t>
            </a:r>
            <a:endParaRPr lang="en-US" dirty="0"/>
          </a:p>
        </p:txBody>
      </p:sp>
      <p:sp>
        <p:nvSpPr>
          <p:cNvPr id="82954" name="AutoShape 10"/>
          <p:cNvSpPr>
            <a:spLocks/>
          </p:cNvSpPr>
          <p:nvPr/>
        </p:nvSpPr>
        <p:spPr bwMode="auto">
          <a:xfrm>
            <a:off x="6235700" y="4191000"/>
            <a:ext cx="1130300" cy="1079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599" y="4695"/>
                </a:moveTo>
                <a:lnTo>
                  <a:pt x="21599" y="5650"/>
                </a:lnTo>
                <a:cubicBezTo>
                  <a:pt x="21599" y="6657"/>
                  <a:pt x="20821" y="7475"/>
                  <a:pt x="19861" y="7475"/>
                </a:cubicBezTo>
                <a:cubicBezTo>
                  <a:pt x="18901" y="7475"/>
                  <a:pt x="18122" y="6657"/>
                  <a:pt x="18122" y="5650"/>
                </a:cubicBezTo>
                <a:lnTo>
                  <a:pt x="18122" y="4695"/>
                </a:lnTo>
                <a:lnTo>
                  <a:pt x="15401" y="0"/>
                </a:lnTo>
                <a:lnTo>
                  <a:pt x="17213" y="0"/>
                </a:lnTo>
                <a:cubicBezTo>
                  <a:pt x="17213" y="0"/>
                  <a:pt x="21599" y="4695"/>
                  <a:pt x="21599"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55" name="AutoShape 11"/>
          <p:cNvSpPr>
            <a:spLocks/>
          </p:cNvSpPr>
          <p:nvPr/>
        </p:nvSpPr>
        <p:spPr bwMode="auto">
          <a:xfrm>
            <a:off x="17691100" y="48641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56" name="AutoShape 12"/>
          <p:cNvSpPr>
            <a:spLocks/>
          </p:cNvSpPr>
          <p:nvPr/>
        </p:nvSpPr>
        <p:spPr bwMode="auto">
          <a:xfrm>
            <a:off x="17005300" y="4760913"/>
            <a:ext cx="119063" cy="133350"/>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4"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57" name="AutoShape 13"/>
          <p:cNvSpPr>
            <a:spLocks/>
          </p:cNvSpPr>
          <p:nvPr/>
        </p:nvSpPr>
        <p:spPr bwMode="auto">
          <a:xfrm>
            <a:off x="17753013" y="47609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2" y="10920"/>
                  <a:pt x="20003" y="21326"/>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58" name="AutoShape 14"/>
          <p:cNvSpPr>
            <a:spLocks/>
          </p:cNvSpPr>
          <p:nvPr/>
        </p:nvSpPr>
        <p:spPr bwMode="auto">
          <a:xfrm>
            <a:off x="16992600" y="42418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59" name="AutoShape 15"/>
          <p:cNvSpPr>
            <a:spLocks/>
          </p:cNvSpPr>
          <p:nvPr/>
        </p:nvSpPr>
        <p:spPr bwMode="auto">
          <a:xfrm>
            <a:off x="16978313" y="4762500"/>
            <a:ext cx="120650"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3" y="-276"/>
                  <a:pt x="11673" y="3"/>
                </a:cubicBezTo>
                <a:cubicBezTo>
                  <a:pt x="2165" y="282"/>
                  <a:pt x="-417" y="10919"/>
                  <a:pt x="52" y="21324"/>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60" name="AutoShape 16"/>
          <p:cNvSpPr>
            <a:spLocks/>
          </p:cNvSpPr>
          <p:nvPr/>
        </p:nvSpPr>
        <p:spPr bwMode="auto">
          <a:xfrm>
            <a:off x="16967200" y="48260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599"/>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61" name="AutoShape 17"/>
          <p:cNvSpPr>
            <a:spLocks/>
          </p:cNvSpPr>
          <p:nvPr/>
        </p:nvSpPr>
        <p:spPr bwMode="auto">
          <a:xfrm>
            <a:off x="17310100" y="39751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2962" name="AutoShape 18"/>
          <p:cNvSpPr>
            <a:spLocks/>
          </p:cNvSpPr>
          <p:nvPr/>
        </p:nvSpPr>
        <p:spPr bwMode="auto">
          <a:xfrm>
            <a:off x="2687638" y="8255000"/>
            <a:ext cx="82169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tellus sapien, fermentum et      mi sed, vestibulum ultrices dui.</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Morbi id ornare ante.</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facilisis, ipsum non cursus auctor, arcu sem posuere urna, in varius massa nunc nec magna. </a:t>
            </a:r>
            <a:endParaRPr lang="en-US"/>
          </a:p>
        </p:txBody>
      </p:sp>
      <p:sp>
        <p:nvSpPr>
          <p:cNvPr id="82963" name="AutoShape 19"/>
          <p:cNvSpPr>
            <a:spLocks/>
          </p:cNvSpPr>
          <p:nvPr/>
        </p:nvSpPr>
        <p:spPr bwMode="auto">
          <a:xfrm>
            <a:off x="13252450" y="8280400"/>
            <a:ext cx="82169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scelerisque risus nibh, et tristique leo tristique sit amet.</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Pellentesque ut lacinia arcu.</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Vestibulum molestie dapibus magna quis commodo quis nulsum.</a:t>
            </a:r>
            <a:endParaRPr lang="en-US"/>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Quisque venenatis quis elit sit amet accumsan. Praesent lacinia diam quis interdum volutpat. Proin non quam nec mauris ornare auctor.</a:t>
            </a:r>
            <a:endParaRPr lang="en-US"/>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imperdiet, nibh vitae congue posuere, nulla eros egestas nisi, quis laoreet eros ipsum eu elit. </a:t>
            </a:r>
            <a:endParaRPr lang="en-US"/>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Fusce ut elit et nisl cursus bibendum a tempus leo. Donec sagittis sem et libero ferme ntum pulvinar nec vitae libero.</a:t>
            </a:r>
            <a:endParaRPr lang="en-US"/>
          </a:p>
        </p:txBody>
      </p:sp>
      <p:sp>
        <p:nvSpPr>
          <p:cNvPr id="83981" name="AutoShape 13"/>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best features</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3" name="AutoShape 15"/>
          <p:cNvSpPr>
            <a:spLocks/>
          </p:cNvSpPr>
          <p:nvPr/>
        </p:nvSpPr>
        <p:spPr bwMode="auto">
          <a:xfrm>
            <a:off x="11404600" y="5397500"/>
            <a:ext cx="1666875" cy="968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7"/>
                  <a:pt x="9720" y="14300"/>
                  <a:pt x="9461" y="14053"/>
                </a:cubicBezTo>
                <a:lnTo>
                  <a:pt x="9645" y="12951"/>
                </a:lnTo>
                <a:cubicBezTo>
                  <a:pt x="9939" y="13148"/>
                  <a:pt x="10368" y="13397"/>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5" y="10896"/>
                </a:cubicBezTo>
                <a:cubicBezTo>
                  <a:pt x="11064" y="11301"/>
                  <a:pt x="11817" y="11645"/>
                  <a:pt x="11817" y="12851"/>
                </a:cubicBezTo>
                <a:close/>
                <a:moveTo>
                  <a:pt x="17069" y="2317"/>
                </a:moveTo>
                <a:lnTo>
                  <a:pt x="1346" y="2317"/>
                </a:lnTo>
                <a:lnTo>
                  <a:pt x="1346" y="16649"/>
                </a:lnTo>
                <a:lnTo>
                  <a:pt x="0" y="16649"/>
                </a:lnTo>
                <a:lnTo>
                  <a:pt x="0" y="0"/>
                </a:lnTo>
                <a:lnTo>
                  <a:pt x="17069" y="0"/>
                </a:lnTo>
                <a:cubicBezTo>
                  <a:pt x="17069" y="0"/>
                  <a:pt x="17069" y="2317"/>
                  <a:pt x="17069"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599" y="15556"/>
                </a:cubicBezTo>
                <a:lnTo>
                  <a:pt x="21599" y="16506"/>
                </a:lnTo>
                <a:cubicBezTo>
                  <a:pt x="21599"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599" y="18247"/>
                </a:cubicBezTo>
                <a:lnTo>
                  <a:pt x="21599" y="19214"/>
                </a:lnTo>
                <a:cubicBezTo>
                  <a:pt x="21599"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599" y="12865"/>
                </a:cubicBezTo>
                <a:lnTo>
                  <a:pt x="21599" y="13815"/>
                </a:lnTo>
                <a:cubicBezTo>
                  <a:pt x="21599"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599" y="12441"/>
                  <a:pt x="21599" y="11123"/>
                </a:cubicBezTo>
                <a:cubicBezTo>
                  <a:pt x="21599"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23" name="AutoShape 31"/>
          <p:cNvSpPr>
            <a:spLocks/>
          </p:cNvSpPr>
          <p:nvPr/>
        </p:nvSpPr>
        <p:spPr bwMode="auto">
          <a:xfrm>
            <a:off x="19683413" y="84185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5" name="AutoShape 33"/>
          <p:cNvSpPr>
            <a:spLocks/>
          </p:cNvSpPr>
          <p:nvPr/>
        </p:nvSpPr>
        <p:spPr bwMode="auto">
          <a:xfrm>
            <a:off x="20408900" y="88646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35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4993" name="AutoShape 1"/>
          <p:cNvSpPr>
            <a:spLocks/>
          </p:cNvSpPr>
          <p:nvPr/>
        </p:nvSpPr>
        <p:spPr bwMode="auto">
          <a:xfrm>
            <a:off x="2614613" y="84312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B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03" name="AutoShape 11"/>
          <p:cNvSpPr>
            <a:spLocks/>
          </p:cNvSpPr>
          <p:nvPr/>
        </p:nvSpPr>
        <p:spPr bwMode="auto">
          <a:xfrm>
            <a:off x="2506663" y="44942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16" name="AutoShape 24"/>
          <p:cNvSpPr>
            <a:spLocks/>
          </p:cNvSpPr>
          <p:nvPr/>
        </p:nvSpPr>
        <p:spPr bwMode="auto">
          <a:xfrm>
            <a:off x="3236913" y="49387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5018" name="AutoShape 26"/>
          <p:cNvSpPr>
            <a:spLocks/>
          </p:cNvSpPr>
          <p:nvPr/>
        </p:nvSpPr>
        <p:spPr bwMode="auto">
          <a:xfrm>
            <a:off x="3352800" y="88773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5020" name="AutoShape 28"/>
          <p:cNvSpPr>
            <a:spLocks/>
          </p:cNvSpPr>
          <p:nvPr/>
        </p:nvSpPr>
        <p:spPr bwMode="auto">
          <a:xfrm>
            <a:off x="19543713" y="40751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1" name="AutoShape 29"/>
          <p:cNvSpPr>
            <a:spLocks/>
          </p:cNvSpPr>
          <p:nvPr/>
        </p:nvSpPr>
        <p:spPr bwMode="auto">
          <a:xfrm>
            <a:off x="20269200" y="45212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30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4994" name="AutoShape 2"/>
          <p:cNvSpPr>
            <a:spLocks/>
          </p:cNvSpPr>
          <p:nvPr/>
        </p:nvSpPr>
        <p:spPr bwMode="auto">
          <a:xfrm>
            <a:off x="6311900" y="3873500"/>
            <a:ext cx="11334750" cy="7051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995"/>
                </a:moveTo>
                <a:cubicBezTo>
                  <a:pt x="21599" y="21329"/>
                  <a:pt x="21431" y="21600"/>
                  <a:pt x="21223" y="21600"/>
                </a:cubicBezTo>
                <a:lnTo>
                  <a:pt x="376" y="21600"/>
                </a:lnTo>
                <a:cubicBezTo>
                  <a:pt x="168" y="21600"/>
                  <a:pt x="0" y="21329"/>
                  <a:pt x="0" y="20995"/>
                </a:cubicBezTo>
                <a:lnTo>
                  <a:pt x="0" y="604"/>
                </a:lnTo>
                <a:cubicBezTo>
                  <a:pt x="0" y="270"/>
                  <a:pt x="168" y="0"/>
                  <a:pt x="376" y="0"/>
                </a:cubicBezTo>
                <a:lnTo>
                  <a:pt x="21223" y="0"/>
                </a:lnTo>
                <a:cubicBezTo>
                  <a:pt x="21431" y="0"/>
                  <a:pt x="21599" y="270"/>
                  <a:pt x="21599" y="604"/>
                </a:cubicBezTo>
                <a:cubicBezTo>
                  <a:pt x="21599" y="604"/>
                  <a:pt x="21599" y="20995"/>
                  <a:pt x="21599"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5" name="AutoShape 3"/>
          <p:cNvSpPr>
            <a:spLocks/>
          </p:cNvSpPr>
          <p:nvPr/>
        </p:nvSpPr>
        <p:spPr bwMode="auto">
          <a:xfrm>
            <a:off x="6311900" y="4203700"/>
            <a:ext cx="11334750" cy="1012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599"/>
                </a:lnTo>
                <a:lnTo>
                  <a:pt x="21599" y="21599"/>
                </a:lnTo>
                <a:lnTo>
                  <a:pt x="21599" y="6631"/>
                </a:lnTo>
                <a:cubicBezTo>
                  <a:pt x="21599"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6" name="AutoShape 4"/>
          <p:cNvSpPr>
            <a:spLocks/>
          </p:cNvSpPr>
          <p:nvPr/>
        </p:nvSpPr>
        <p:spPr bwMode="auto">
          <a:xfrm>
            <a:off x="166243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599"/>
                  <a:pt x="10802" y="21599"/>
                </a:cubicBezTo>
                <a:cubicBezTo>
                  <a:pt x="16762" y="21599"/>
                  <a:pt x="21600" y="16764"/>
                  <a:pt x="21600" y="10801"/>
                </a:cubicBezTo>
                <a:cubicBezTo>
                  <a:pt x="21600"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7" name="AutoShape 5"/>
          <p:cNvSpPr>
            <a:spLocks/>
          </p:cNvSpPr>
          <p:nvPr/>
        </p:nvSpPr>
        <p:spPr bwMode="auto">
          <a:xfrm>
            <a:off x="169037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599"/>
                  <a:pt x="10799" y="21599"/>
                </a:cubicBezTo>
                <a:cubicBezTo>
                  <a:pt x="16764" y="21599"/>
                  <a:pt x="21599" y="16764"/>
                  <a:pt x="21599" y="10801"/>
                </a:cubicBezTo>
                <a:cubicBezTo>
                  <a:pt x="21599"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8" name="AutoShape 6"/>
          <p:cNvSpPr>
            <a:spLocks/>
          </p:cNvSpPr>
          <p:nvPr/>
        </p:nvSpPr>
        <p:spPr bwMode="auto">
          <a:xfrm>
            <a:off x="17195800" y="4114800"/>
            <a:ext cx="180975" cy="180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599"/>
                  <a:pt x="10800" y="21599"/>
                </a:cubicBezTo>
                <a:cubicBezTo>
                  <a:pt x="16770" y="21599"/>
                  <a:pt x="21599" y="16764"/>
                  <a:pt x="21599" y="10801"/>
                </a:cubicBezTo>
                <a:cubicBezTo>
                  <a:pt x="21599"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4999" name="AutoShape 7"/>
          <p:cNvSpPr>
            <a:spLocks/>
          </p:cNvSpPr>
          <p:nvPr/>
        </p:nvSpPr>
        <p:spPr bwMode="auto">
          <a:xfrm>
            <a:off x="7480300" y="4902200"/>
            <a:ext cx="120650"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15066" y="18404"/>
                </a:lnTo>
                <a:cubicBezTo>
                  <a:pt x="15066" y="18404"/>
                  <a:pt x="14154" y="21599"/>
                  <a:pt x="11451" y="21599"/>
                </a:cubicBezTo>
                <a:cubicBezTo>
                  <a:pt x="8897" y="21599"/>
                  <a:pt x="7509" y="18366"/>
                  <a:pt x="7509" y="18366"/>
                </a:cubicBezTo>
                <a:cubicBezTo>
                  <a:pt x="7509" y="18366"/>
                  <a:pt x="0" y="0"/>
                  <a:pt x="0" y="0"/>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5000" name="AutoShape 8"/>
          <p:cNvSpPr>
            <a:spLocks/>
          </p:cNvSpPr>
          <p:nvPr/>
        </p:nvSpPr>
        <p:spPr bwMode="auto">
          <a:xfrm>
            <a:off x="7289800" y="4762500"/>
            <a:ext cx="280988" cy="280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600" y="12113"/>
                  <a:pt x="21600" y="10800"/>
                </a:cubicBezTo>
                <a:cubicBezTo>
                  <a:pt x="21600" y="4835"/>
                  <a:pt x="16765" y="0"/>
                  <a:pt x="10800" y="0"/>
                </a:cubicBezTo>
                <a:cubicBezTo>
                  <a:pt x="4833" y="0"/>
                  <a:pt x="0" y="4835"/>
                  <a:pt x="0" y="10800"/>
                </a:cubicBezTo>
                <a:cubicBezTo>
                  <a:pt x="0" y="16766"/>
                  <a:pt x="4833" y="21600"/>
                  <a:pt x="10800" y="21600"/>
                </a:cubicBezTo>
                <a:cubicBezTo>
                  <a:pt x="13489" y="21600"/>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5001" name="AutoShape 9"/>
          <p:cNvSpPr>
            <a:spLocks/>
          </p:cNvSpPr>
          <p:nvPr/>
        </p:nvSpPr>
        <p:spPr bwMode="auto">
          <a:xfrm>
            <a:off x="7835900" y="4724400"/>
            <a:ext cx="9358313" cy="357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396"/>
                </a:moveTo>
                <a:cubicBezTo>
                  <a:pt x="21599" y="20164"/>
                  <a:pt x="21554" y="21599"/>
                  <a:pt x="21497" y="21599"/>
                </a:cubicBezTo>
                <a:lnTo>
                  <a:pt x="102" y="21599"/>
                </a:lnTo>
                <a:cubicBezTo>
                  <a:pt x="46" y="21599"/>
                  <a:pt x="0" y="20164"/>
                  <a:pt x="0" y="18396"/>
                </a:cubicBezTo>
                <a:lnTo>
                  <a:pt x="0" y="3201"/>
                </a:lnTo>
                <a:cubicBezTo>
                  <a:pt x="0" y="1434"/>
                  <a:pt x="46" y="0"/>
                  <a:pt x="102" y="0"/>
                </a:cubicBezTo>
                <a:lnTo>
                  <a:pt x="21497" y="0"/>
                </a:lnTo>
                <a:cubicBezTo>
                  <a:pt x="21554" y="0"/>
                  <a:pt x="21599" y="1434"/>
                  <a:pt x="21599" y="3201"/>
                </a:cubicBezTo>
                <a:cubicBezTo>
                  <a:pt x="21599" y="3201"/>
                  <a:pt x="21599" y="18396"/>
                  <a:pt x="21599"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pic>
        <p:nvPicPr>
          <p:cNvPr id="85002" name="Picture 10" descr="browser 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5219700"/>
            <a:ext cx="11328400" cy="570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5004" name="Line 12"/>
          <p:cNvSpPr>
            <a:spLocks noChangeShapeType="1"/>
          </p:cNvSpPr>
          <p:nvPr/>
        </p:nvSpPr>
        <p:spPr bwMode="auto">
          <a:xfrm>
            <a:off x="15760700" y="9271000"/>
            <a:ext cx="4110038" cy="0"/>
          </a:xfrm>
          <a:prstGeom prst="line">
            <a:avLst/>
          </a:prstGeom>
          <a:noFill/>
          <a:ln w="38100" cap="flat" cmpd="sng">
            <a:solidFill>
              <a:srgbClr val="664258"/>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05" name="Line 13"/>
          <p:cNvSpPr>
            <a:spLocks noChangeShapeType="1"/>
          </p:cNvSpPr>
          <p:nvPr/>
        </p:nvSpPr>
        <p:spPr bwMode="auto">
          <a:xfrm>
            <a:off x="4305300" y="9271000"/>
            <a:ext cx="4110038" cy="0"/>
          </a:xfrm>
          <a:prstGeom prst="line">
            <a:avLst/>
          </a:prstGeom>
          <a:noFill/>
          <a:ln w="38100" cap="flat" cmpd="sng">
            <a:solidFill>
              <a:srgbClr val="58968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06" name="AutoShape 14"/>
          <p:cNvSpPr>
            <a:spLocks/>
          </p:cNvSpPr>
          <p:nvPr/>
        </p:nvSpPr>
        <p:spPr bwMode="auto">
          <a:xfrm>
            <a:off x="18605500" y="6024563"/>
            <a:ext cx="36830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mi.</a:t>
            </a:r>
            <a:endParaRPr lang="en-US"/>
          </a:p>
        </p:txBody>
      </p:sp>
      <p:sp>
        <p:nvSpPr>
          <p:cNvPr id="85007" name="AutoShape 15"/>
          <p:cNvSpPr>
            <a:spLocks/>
          </p:cNvSpPr>
          <p:nvPr/>
        </p:nvSpPr>
        <p:spPr bwMode="auto">
          <a:xfrm>
            <a:off x="18618200" y="10509250"/>
            <a:ext cx="3898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a:t>
            </a:r>
            <a:endParaRPr lang="en-US"/>
          </a:p>
        </p:txBody>
      </p:sp>
      <p:sp>
        <p:nvSpPr>
          <p:cNvPr id="85008" name="AutoShape 16"/>
          <p:cNvSpPr>
            <a:spLocks/>
          </p:cNvSpPr>
          <p:nvPr/>
        </p:nvSpPr>
        <p:spPr bwMode="auto">
          <a:xfrm>
            <a:off x="1511300" y="10407650"/>
            <a:ext cx="3898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85009" name="AutoShape 17"/>
          <p:cNvSpPr>
            <a:spLocks/>
          </p:cNvSpPr>
          <p:nvPr/>
        </p:nvSpPr>
        <p:spPr bwMode="auto">
          <a:xfrm>
            <a:off x="1524000" y="6407150"/>
            <a:ext cx="3898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a:t>
            </a:r>
            <a:endParaRPr lang="en-US"/>
          </a:p>
        </p:txBody>
      </p:sp>
      <p:sp>
        <p:nvSpPr>
          <p:cNvPr id="85010" name="AutoShape 18"/>
          <p:cNvSpPr>
            <a:spLocks/>
          </p:cNvSpPr>
          <p:nvPr/>
        </p:nvSpPr>
        <p:spPr bwMode="auto">
          <a:xfrm>
            <a:off x="8407400" y="9169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1" name="AutoShape 19"/>
          <p:cNvSpPr>
            <a:spLocks/>
          </p:cNvSpPr>
          <p:nvPr/>
        </p:nvSpPr>
        <p:spPr bwMode="auto">
          <a:xfrm>
            <a:off x="15557500" y="9169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3552"/>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2" name="Line 20"/>
          <p:cNvSpPr>
            <a:spLocks noChangeShapeType="1"/>
          </p:cNvSpPr>
          <p:nvPr/>
        </p:nvSpPr>
        <p:spPr bwMode="auto">
          <a:xfrm flipV="1">
            <a:off x="16914813" y="4951413"/>
            <a:ext cx="2676525" cy="1587"/>
          </a:xfrm>
          <a:prstGeom prst="line">
            <a:avLst/>
          </a:prstGeom>
          <a:noFill/>
          <a:ln w="38100" cap="flat" cmpd="sng">
            <a:solidFill>
              <a:srgbClr val="495A7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13" name="AutoShape 21"/>
          <p:cNvSpPr>
            <a:spLocks/>
          </p:cNvSpPr>
          <p:nvPr/>
        </p:nvSpPr>
        <p:spPr bwMode="auto">
          <a:xfrm>
            <a:off x="16725900" y="4851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495A7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4" name="Line 22"/>
          <p:cNvSpPr>
            <a:spLocks noChangeShapeType="1"/>
          </p:cNvSpPr>
          <p:nvPr/>
        </p:nvSpPr>
        <p:spPr bwMode="auto">
          <a:xfrm flipV="1">
            <a:off x="4241800" y="5384800"/>
            <a:ext cx="2667000" cy="0"/>
          </a:xfrm>
          <a:prstGeom prst="line">
            <a:avLst/>
          </a:prstGeom>
          <a:noFill/>
          <a:ln w="38100" cap="flat" cmpd="sng">
            <a:solidFill>
              <a:srgbClr val="CF863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5015" name="AutoShape 23"/>
          <p:cNvSpPr>
            <a:spLocks/>
          </p:cNvSpPr>
          <p:nvPr/>
        </p:nvSpPr>
        <p:spPr bwMode="auto">
          <a:xfrm>
            <a:off x="6718300" y="52959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5017" name="AutoShape 25"/>
          <p:cNvSpPr>
            <a:spLocks/>
          </p:cNvSpPr>
          <p:nvPr/>
        </p:nvSpPr>
        <p:spPr bwMode="auto">
          <a:xfrm>
            <a:off x="2836863" y="4824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19" name="AutoShape 27"/>
          <p:cNvSpPr>
            <a:spLocks/>
          </p:cNvSpPr>
          <p:nvPr/>
        </p:nvSpPr>
        <p:spPr bwMode="auto">
          <a:xfrm>
            <a:off x="2957513" y="8761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2" name="AutoShape 30"/>
          <p:cNvSpPr>
            <a:spLocks/>
          </p:cNvSpPr>
          <p:nvPr/>
        </p:nvSpPr>
        <p:spPr bwMode="auto">
          <a:xfrm>
            <a:off x="19873913" y="44053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4" name="AutoShape 32"/>
          <p:cNvSpPr>
            <a:spLocks/>
          </p:cNvSpPr>
          <p:nvPr/>
        </p:nvSpPr>
        <p:spPr bwMode="auto">
          <a:xfrm>
            <a:off x="20013613" y="87487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5026" name="AutoShape 34"/>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Product overview</a:t>
            </a:r>
            <a:endParaRPr lang="en-US" dirty="0"/>
          </a:p>
        </p:txBody>
      </p:sp>
      <p:sp>
        <p:nvSpPr>
          <p:cNvPr id="85027" name="AutoShape 35"/>
          <p:cNvSpPr>
            <a:spLocks/>
          </p:cNvSpPr>
          <p:nvPr/>
        </p:nvSpPr>
        <p:spPr bwMode="auto">
          <a:xfrm>
            <a:off x="3086100" y="89916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28" name="AutoShape 36"/>
          <p:cNvSpPr>
            <a:spLocks/>
          </p:cNvSpPr>
          <p:nvPr/>
        </p:nvSpPr>
        <p:spPr bwMode="auto">
          <a:xfrm>
            <a:off x="20027900" y="4559300"/>
            <a:ext cx="779463" cy="693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599" y="14449"/>
                </a:moveTo>
                <a:cubicBezTo>
                  <a:pt x="21599" y="13311"/>
                  <a:pt x="20778" y="12389"/>
                  <a:pt x="19765" y="12389"/>
                </a:cubicBezTo>
                <a:lnTo>
                  <a:pt x="17225" y="12389"/>
                </a:lnTo>
                <a:lnTo>
                  <a:pt x="17225" y="21600"/>
                </a:lnTo>
                <a:lnTo>
                  <a:pt x="19765" y="21600"/>
                </a:lnTo>
                <a:cubicBezTo>
                  <a:pt x="20778" y="21600"/>
                  <a:pt x="21599" y="20677"/>
                  <a:pt x="21599" y="19539"/>
                </a:cubicBezTo>
                <a:cubicBezTo>
                  <a:pt x="21599" y="19539"/>
                  <a:pt x="21599" y="14449"/>
                  <a:pt x="21599"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29" name="AutoShape 37"/>
          <p:cNvSpPr>
            <a:spLocks/>
          </p:cNvSpPr>
          <p:nvPr/>
        </p:nvSpPr>
        <p:spPr bwMode="auto">
          <a:xfrm>
            <a:off x="3060700" y="49657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5030" name="AutoShape 38"/>
          <p:cNvSpPr>
            <a:spLocks/>
          </p:cNvSpPr>
          <p:nvPr/>
        </p:nvSpPr>
        <p:spPr bwMode="auto">
          <a:xfrm>
            <a:off x="20205700" y="89281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7" name="Picture 1" descr="Untitled-1.jpg"/>
          <p:cNvPicPr>
            <a:picLocks noChangeAspect="1"/>
          </p:cNvPicPr>
          <p:nvPr/>
        </p:nvPicPr>
        <p:blipFill>
          <a:blip r:embed="rId2">
            <a:extLst>
              <a:ext uri="{28A0092B-C50C-407E-A947-70E740481C1C}">
                <a14:useLocalDpi xmlns:a14="http://schemas.microsoft.com/office/drawing/2010/main" val="0"/>
              </a:ext>
            </a:extLst>
          </a:blip>
          <a:srcRect l="6" r="6"/>
          <a:stretch>
            <a:fillRect/>
          </a:stretch>
        </p:blipFill>
        <p:spPr bwMode="auto">
          <a:xfrm>
            <a:off x="0" y="0"/>
            <a:ext cx="24472900" cy="137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6018" name="AutoShape 2"/>
          <p:cNvSpPr>
            <a:spLocks/>
          </p:cNvSpPr>
          <p:nvPr/>
        </p:nvSpPr>
        <p:spPr bwMode="auto">
          <a:xfrm>
            <a:off x="1379538" y="844550"/>
            <a:ext cx="1109662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The sky is the limit</a:t>
            </a:r>
            <a:endParaRPr lang="en-US" dirty="0"/>
          </a:p>
        </p:txBody>
      </p:sp>
      <p:sp>
        <p:nvSpPr>
          <p:cNvPr id="86019" name="AutoShape 3"/>
          <p:cNvSpPr>
            <a:spLocks/>
          </p:cNvSpPr>
          <p:nvPr/>
        </p:nvSpPr>
        <p:spPr bwMode="auto">
          <a:xfrm>
            <a:off x="-12700" y="9639300"/>
            <a:ext cx="24472900" cy="360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FFFFFF">
              <a:alpha val="8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6020" name="AutoShape 4"/>
          <p:cNvSpPr>
            <a:spLocks/>
          </p:cNvSpPr>
          <p:nvPr/>
        </p:nvSpPr>
        <p:spPr bwMode="auto">
          <a:xfrm>
            <a:off x="4140200" y="10363200"/>
            <a:ext cx="175768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azdolor sit amet, consectetur adipiscing elit. Sed dolor odio, aliquet vel tincidunt eu, lobortis at justo. Sed tristique dui adipiscing magna interdum, sed molestie nunc vulputate.  </a:t>
            </a:r>
            <a:endParaRPr lang="en-US"/>
          </a:p>
        </p:txBody>
      </p:sp>
      <p:sp>
        <p:nvSpPr>
          <p:cNvPr id="86021" name="AutoShape 5"/>
          <p:cNvSpPr>
            <a:spLocks/>
          </p:cNvSpPr>
          <p:nvPr/>
        </p:nvSpPr>
        <p:spPr bwMode="auto">
          <a:xfrm>
            <a:off x="1108075" y="10210800"/>
            <a:ext cx="2100263" cy="2424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6022" name="AutoShape 6"/>
          <p:cNvSpPr>
            <a:spLocks/>
          </p:cNvSpPr>
          <p:nvPr/>
        </p:nvSpPr>
        <p:spPr bwMode="auto">
          <a:xfrm>
            <a:off x="1544638" y="11082338"/>
            <a:ext cx="1658937" cy="139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097" y="0"/>
                </a:moveTo>
                <a:lnTo>
                  <a:pt x="21544" y="5301"/>
                </a:lnTo>
                <a:lnTo>
                  <a:pt x="21600" y="14661"/>
                </a:lnTo>
                <a:lnTo>
                  <a:pt x="11351" y="21599"/>
                </a:lnTo>
                <a:lnTo>
                  <a:pt x="0" y="10800"/>
                </a:lnTo>
                <a:lnTo>
                  <a:pt x="7824" y="16036"/>
                </a:lnTo>
                <a:lnTo>
                  <a:pt x="15153" y="10669"/>
                </a:lnTo>
                <a:lnTo>
                  <a:pt x="15097" y="0"/>
                </a:ln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6023" name="AutoShape 7"/>
          <p:cNvSpPr>
            <a:spLocks/>
          </p:cNvSpPr>
          <p:nvPr/>
        </p:nvSpPr>
        <p:spPr bwMode="auto">
          <a:xfrm>
            <a:off x="1558925" y="10731500"/>
            <a:ext cx="1211263" cy="139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6024" name="AutoShape 8"/>
          <p:cNvSpPr>
            <a:spLocks/>
          </p:cNvSpPr>
          <p:nvPr/>
        </p:nvSpPr>
        <p:spPr bwMode="auto">
          <a:xfrm>
            <a:off x="1739900" y="11150600"/>
            <a:ext cx="849313"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750" y="18412"/>
                </a:moveTo>
                <a:lnTo>
                  <a:pt x="4901" y="18412"/>
                </a:lnTo>
                <a:cubicBezTo>
                  <a:pt x="3335" y="18412"/>
                  <a:pt x="2103" y="16545"/>
                  <a:pt x="2103" y="14251"/>
                </a:cubicBezTo>
                <a:cubicBezTo>
                  <a:pt x="2103" y="11535"/>
                  <a:pt x="3556" y="9463"/>
                  <a:pt x="5372" y="9962"/>
                </a:cubicBezTo>
                <a:cubicBezTo>
                  <a:pt x="4765" y="6806"/>
                  <a:pt x="7693" y="5026"/>
                  <a:pt x="8771" y="7384"/>
                </a:cubicBezTo>
                <a:cubicBezTo>
                  <a:pt x="9042" y="6222"/>
                  <a:pt x="10129" y="3187"/>
                  <a:pt x="12774" y="3187"/>
                </a:cubicBezTo>
                <a:cubicBezTo>
                  <a:pt x="14774" y="3187"/>
                  <a:pt x="16842" y="5265"/>
                  <a:pt x="16910" y="9959"/>
                </a:cubicBezTo>
                <a:cubicBezTo>
                  <a:pt x="18244" y="9967"/>
                  <a:pt x="19496" y="11429"/>
                  <a:pt x="19496" y="14251"/>
                </a:cubicBezTo>
                <a:cubicBezTo>
                  <a:pt x="19496" y="16545"/>
                  <a:pt x="18264" y="18412"/>
                  <a:pt x="16750" y="18412"/>
                </a:cubicBezTo>
                <a:close/>
                <a:moveTo>
                  <a:pt x="18862" y="7633"/>
                </a:moveTo>
                <a:cubicBezTo>
                  <a:pt x="18315" y="3252"/>
                  <a:pt x="15778" y="0"/>
                  <a:pt x="12774" y="0"/>
                </a:cubicBezTo>
                <a:cubicBezTo>
                  <a:pt x="10929" y="0"/>
                  <a:pt x="9218" y="1218"/>
                  <a:pt x="8048" y="3313"/>
                </a:cubicBezTo>
                <a:cubicBezTo>
                  <a:pt x="6096" y="2524"/>
                  <a:pt x="4048" y="4252"/>
                  <a:pt x="3477" y="7200"/>
                </a:cubicBezTo>
                <a:cubicBezTo>
                  <a:pt x="1449" y="8104"/>
                  <a:pt x="0" y="10950"/>
                  <a:pt x="0" y="14251"/>
                </a:cubicBezTo>
                <a:cubicBezTo>
                  <a:pt x="0" y="18303"/>
                  <a:pt x="2174" y="21599"/>
                  <a:pt x="4901" y="21599"/>
                </a:cubicBezTo>
                <a:lnTo>
                  <a:pt x="16750" y="21599"/>
                </a:lnTo>
                <a:cubicBezTo>
                  <a:pt x="19425" y="21599"/>
                  <a:pt x="21599" y="18303"/>
                  <a:pt x="21599" y="14251"/>
                </a:cubicBezTo>
                <a:cubicBezTo>
                  <a:pt x="21599" y="11388"/>
                  <a:pt x="20524" y="8843"/>
                  <a:pt x="18862" y="763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7042" name="AutoShape 2"/>
          <p:cNvSpPr>
            <a:spLocks/>
          </p:cNvSpPr>
          <p:nvPr/>
        </p:nvSpPr>
        <p:spPr bwMode="auto">
          <a:xfrm>
            <a:off x="8612188" y="3295650"/>
            <a:ext cx="4508500" cy="520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7043" name="AutoShape 3"/>
          <p:cNvSpPr>
            <a:spLocks/>
          </p:cNvSpPr>
          <p:nvPr/>
        </p:nvSpPr>
        <p:spPr bwMode="auto">
          <a:xfrm>
            <a:off x="18102263" y="3295650"/>
            <a:ext cx="4510087" cy="520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87044" name="Picture 4" descr="photo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49988" y="7378700"/>
            <a:ext cx="4508500" cy="520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045" name="Picture 5" descr="photo4.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714663" y="7378700"/>
            <a:ext cx="4510087" cy="520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046" name="Picture 6" descr="photo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357225" y="3295650"/>
            <a:ext cx="4508500" cy="520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047" name="Picture 7" descr="photo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865563" y="3295650"/>
            <a:ext cx="4510087" cy="520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8" name="AutoShape 8"/>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Product overview</a:t>
            </a:r>
            <a:endParaRPr lang="en-US" dirty="0"/>
          </a:p>
        </p:txBody>
      </p:sp>
      <p:sp>
        <p:nvSpPr>
          <p:cNvPr id="87049" name="AutoShape 9"/>
          <p:cNvSpPr>
            <a:spLocks/>
          </p:cNvSpPr>
          <p:nvPr/>
        </p:nvSpPr>
        <p:spPr bwMode="auto">
          <a:xfrm>
            <a:off x="10982325" y="7378700"/>
            <a:ext cx="4508500" cy="520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7050" name="AutoShape 10"/>
          <p:cNvSpPr>
            <a:spLocks/>
          </p:cNvSpPr>
          <p:nvPr/>
        </p:nvSpPr>
        <p:spPr bwMode="auto">
          <a:xfrm>
            <a:off x="1516063" y="7378700"/>
            <a:ext cx="4510087" cy="5205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7051" name="AutoShape 11"/>
          <p:cNvSpPr>
            <a:spLocks/>
          </p:cNvSpPr>
          <p:nvPr/>
        </p:nvSpPr>
        <p:spPr bwMode="auto">
          <a:xfrm>
            <a:off x="9012238" y="5118100"/>
            <a:ext cx="3708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err="1">
                <a:solidFill>
                  <a:srgbClr val="FFFFFF"/>
                </a:solidFill>
                <a:latin typeface="Aleo" panose="020F0502020204030203" pitchFamily="34" charset="0"/>
                <a:ea typeface="Aleo Regular" charset="0"/>
                <a:cs typeface="Aleo Regular" charset="0"/>
                <a:sym typeface="Aleo Regular" charset="0"/>
              </a:rPr>
              <a:t>Mauris</a:t>
            </a:r>
            <a:r>
              <a:rPr lang="en-US" sz="4400" b="1" dirty="0">
                <a:solidFill>
                  <a:srgbClr val="FFFFFF"/>
                </a:solidFill>
                <a:latin typeface="Aleo" panose="020F0502020204030203" pitchFamily="34" charset="0"/>
                <a:ea typeface="Aleo Regular" charset="0"/>
                <a:cs typeface="Aleo Regular" charset="0"/>
                <a:sym typeface="Aleo Regular" charset="0"/>
              </a:rPr>
              <a:t> </a:t>
            </a:r>
            <a:r>
              <a:rPr lang="en-US" sz="4400" b="1" dirty="0" err="1">
                <a:solidFill>
                  <a:srgbClr val="FFFFFF"/>
                </a:solidFill>
                <a:latin typeface="Aleo" panose="020F0502020204030203" pitchFamily="34" charset="0"/>
                <a:ea typeface="Aleo Regular" charset="0"/>
                <a:cs typeface="Aleo Regular" charset="0"/>
                <a:sym typeface="Aleo Regular" charset="0"/>
              </a:rPr>
              <a:t>erat</a:t>
            </a:r>
            <a:endParaRPr lang="en-US" dirty="0"/>
          </a:p>
        </p:txBody>
      </p:sp>
      <p:sp>
        <p:nvSpPr>
          <p:cNvPr id="87052" name="AutoShape 12"/>
          <p:cNvSpPr>
            <a:spLocks/>
          </p:cNvSpPr>
          <p:nvPr/>
        </p:nvSpPr>
        <p:spPr bwMode="auto">
          <a:xfrm>
            <a:off x="8916988" y="5994400"/>
            <a:ext cx="3898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FFFFFF"/>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12.06.2013</a:t>
            </a:r>
            <a:endParaRPr lang="en-US"/>
          </a:p>
        </p:txBody>
      </p:sp>
      <p:sp>
        <p:nvSpPr>
          <p:cNvPr id="87053" name="AutoShape 13"/>
          <p:cNvSpPr>
            <a:spLocks/>
          </p:cNvSpPr>
          <p:nvPr/>
        </p:nvSpPr>
        <p:spPr bwMode="auto">
          <a:xfrm>
            <a:off x="18503900" y="5130800"/>
            <a:ext cx="3708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err="1">
                <a:solidFill>
                  <a:srgbClr val="FFFFFF"/>
                </a:solidFill>
                <a:latin typeface="Aleo" panose="020F0502020204030203" pitchFamily="34" charset="0"/>
                <a:ea typeface="Aleo Regular" charset="0"/>
                <a:cs typeface="Aleo Regular" charset="0"/>
                <a:sym typeface="Aleo Regular" charset="0"/>
              </a:rPr>
              <a:t>Suscipit</a:t>
            </a:r>
            <a:r>
              <a:rPr lang="en-US" sz="4400" b="1" dirty="0">
                <a:solidFill>
                  <a:srgbClr val="FFFFFF"/>
                </a:solidFill>
                <a:latin typeface="Aleo" panose="020F0502020204030203" pitchFamily="34" charset="0"/>
                <a:ea typeface="Aleo Regular" charset="0"/>
                <a:cs typeface="Aleo Regular" charset="0"/>
                <a:sym typeface="Aleo Regular" charset="0"/>
              </a:rPr>
              <a:t> </a:t>
            </a:r>
            <a:r>
              <a:rPr lang="en-US" sz="4400" b="1" dirty="0" err="1">
                <a:solidFill>
                  <a:srgbClr val="FFFFFF"/>
                </a:solidFill>
                <a:latin typeface="Aleo" panose="020F0502020204030203" pitchFamily="34" charset="0"/>
                <a:ea typeface="Aleo Regular" charset="0"/>
                <a:cs typeface="Aleo Regular" charset="0"/>
                <a:sym typeface="Aleo Regular" charset="0"/>
              </a:rPr>
              <a:t>aui</a:t>
            </a:r>
            <a:endParaRPr lang="en-US" dirty="0"/>
          </a:p>
        </p:txBody>
      </p:sp>
      <p:sp>
        <p:nvSpPr>
          <p:cNvPr id="87054" name="AutoShape 14"/>
          <p:cNvSpPr>
            <a:spLocks/>
          </p:cNvSpPr>
          <p:nvPr/>
        </p:nvSpPr>
        <p:spPr bwMode="auto">
          <a:xfrm>
            <a:off x="18408650" y="6007100"/>
            <a:ext cx="3898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FFFFFF"/>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12.06.2013</a:t>
            </a:r>
            <a:endParaRPr lang="en-US"/>
          </a:p>
        </p:txBody>
      </p:sp>
      <p:sp>
        <p:nvSpPr>
          <p:cNvPr id="87055" name="AutoShape 15"/>
          <p:cNvSpPr>
            <a:spLocks/>
          </p:cNvSpPr>
          <p:nvPr/>
        </p:nvSpPr>
        <p:spPr bwMode="auto">
          <a:xfrm>
            <a:off x="1917700" y="8890000"/>
            <a:ext cx="37084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err="1">
                <a:solidFill>
                  <a:srgbClr val="FFFFFF"/>
                </a:solidFill>
                <a:latin typeface="Aleo" panose="020F0502020204030203" pitchFamily="34" charset="0"/>
                <a:ea typeface="Aleo Regular" charset="0"/>
                <a:cs typeface="Aleo Regular" charset="0"/>
                <a:sym typeface="Aleo Regular" charset="0"/>
              </a:rPr>
              <a:t>Aliquam</a:t>
            </a:r>
            <a:r>
              <a:rPr lang="en-US" sz="4400" b="1" dirty="0">
                <a:solidFill>
                  <a:srgbClr val="FFFFFF"/>
                </a:solidFill>
                <a:latin typeface="Aleo" panose="020F0502020204030203" pitchFamily="34" charset="0"/>
                <a:ea typeface="Aleo Regular" charset="0"/>
                <a:cs typeface="Aleo Regular" charset="0"/>
                <a:sym typeface="Aleo Regular" charset="0"/>
              </a:rPr>
              <a:t> </a:t>
            </a:r>
          </a:p>
          <a:p>
            <a:r>
              <a:rPr lang="en-US" sz="4400" b="1" dirty="0" err="1">
                <a:solidFill>
                  <a:srgbClr val="FFFFFF"/>
                </a:solidFill>
                <a:latin typeface="Aleo" panose="020F0502020204030203" pitchFamily="34" charset="0"/>
                <a:ea typeface="Aleo Regular" charset="0"/>
                <a:cs typeface="Aleo Regular" charset="0"/>
                <a:sym typeface="Aleo Regular" charset="0"/>
              </a:rPr>
              <a:t>commodo</a:t>
            </a:r>
            <a:endParaRPr lang="en-US" dirty="0"/>
          </a:p>
        </p:txBody>
      </p:sp>
      <p:sp>
        <p:nvSpPr>
          <p:cNvPr id="87056" name="AutoShape 16"/>
          <p:cNvSpPr>
            <a:spLocks/>
          </p:cNvSpPr>
          <p:nvPr/>
        </p:nvSpPr>
        <p:spPr bwMode="auto">
          <a:xfrm>
            <a:off x="1822450" y="10337800"/>
            <a:ext cx="3898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FFFFFF"/>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12.06.2013</a:t>
            </a:r>
            <a:endParaRPr lang="en-US"/>
          </a:p>
        </p:txBody>
      </p:sp>
      <p:sp>
        <p:nvSpPr>
          <p:cNvPr id="87057" name="AutoShape 17"/>
          <p:cNvSpPr>
            <a:spLocks/>
          </p:cNvSpPr>
          <p:nvPr/>
        </p:nvSpPr>
        <p:spPr bwMode="auto">
          <a:xfrm>
            <a:off x="11382375" y="8890000"/>
            <a:ext cx="37084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err="1">
                <a:solidFill>
                  <a:srgbClr val="FFFFFF"/>
                </a:solidFill>
                <a:latin typeface="Aleo" panose="020F0502020204030203" pitchFamily="34" charset="0"/>
                <a:ea typeface="Aleo Regular" charset="0"/>
                <a:cs typeface="Aleo Regular" charset="0"/>
                <a:sym typeface="Aleo Regular" charset="0"/>
              </a:rPr>
              <a:t>Sed</a:t>
            </a:r>
            <a:r>
              <a:rPr lang="en-US" sz="4400" b="1" dirty="0">
                <a:solidFill>
                  <a:srgbClr val="FFFFFF"/>
                </a:solidFill>
                <a:latin typeface="Aleo" panose="020F0502020204030203" pitchFamily="34" charset="0"/>
                <a:ea typeface="Aleo Regular" charset="0"/>
                <a:cs typeface="Aleo Regular" charset="0"/>
                <a:sym typeface="Aleo Regular" charset="0"/>
              </a:rPr>
              <a:t> </a:t>
            </a:r>
            <a:r>
              <a:rPr lang="en-US" sz="4400" b="1" dirty="0" err="1">
                <a:solidFill>
                  <a:srgbClr val="FFFFFF"/>
                </a:solidFill>
                <a:latin typeface="Aleo" panose="020F0502020204030203" pitchFamily="34" charset="0"/>
                <a:ea typeface="Aleo Regular" charset="0"/>
                <a:cs typeface="Aleo Regular" charset="0"/>
                <a:sym typeface="Aleo Regular" charset="0"/>
              </a:rPr>
              <a:t>suscipit</a:t>
            </a:r>
            <a:endParaRPr lang="en-US" sz="4400" b="1" dirty="0">
              <a:solidFill>
                <a:srgbClr val="FFFFFF"/>
              </a:solidFill>
              <a:latin typeface="Aleo" panose="020F0502020204030203" pitchFamily="34" charset="0"/>
              <a:ea typeface="Aleo Regular" charset="0"/>
              <a:cs typeface="Aleo Regular" charset="0"/>
              <a:sym typeface="Aleo Regular" charset="0"/>
            </a:endParaRPr>
          </a:p>
          <a:p>
            <a:r>
              <a:rPr lang="en-US" sz="4400" b="1" dirty="0">
                <a:solidFill>
                  <a:srgbClr val="FFFFFF"/>
                </a:solidFill>
                <a:latin typeface="Aleo" panose="020F0502020204030203" pitchFamily="34" charset="0"/>
                <a:ea typeface="Aleo Regular" charset="0"/>
                <a:cs typeface="Aleo Regular" charset="0"/>
                <a:sym typeface="Aleo Regular" charset="0"/>
              </a:rPr>
              <a:t>magna</a:t>
            </a:r>
            <a:endParaRPr lang="en-US" dirty="0"/>
          </a:p>
        </p:txBody>
      </p:sp>
      <p:sp>
        <p:nvSpPr>
          <p:cNvPr id="87058" name="AutoShape 18"/>
          <p:cNvSpPr>
            <a:spLocks/>
          </p:cNvSpPr>
          <p:nvPr/>
        </p:nvSpPr>
        <p:spPr bwMode="auto">
          <a:xfrm>
            <a:off x="11287125" y="10337800"/>
            <a:ext cx="3898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FFFFFF"/>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07.12.2013</a:t>
            </a:r>
            <a:endParaRPr lang="en-US"/>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80356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Application</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hac habitasse platea dict umst. Aliquam condimentum in neque ac ullamcorper</a:t>
            </a:r>
            <a:endParaRPr lang="en-US"/>
          </a:p>
        </p:txBody>
      </p:sp>
      <p:sp>
        <p:nvSpPr>
          <p:cNvPr id="88082" name="AutoShape 18"/>
          <p:cNvSpPr>
            <a:spLocks/>
          </p:cNvSpPr>
          <p:nvPr/>
        </p:nvSpPr>
        <p:spPr bwMode="auto">
          <a:xfrm>
            <a:off x="17602200" y="438785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consectetur nulla pulvinar id donec non.</a:t>
            </a:r>
            <a:endParaRPr lang="en-US"/>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malesuada mi.</a:t>
            </a:r>
            <a:endParaRPr lang="en-US"/>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dictum sit amet.</a:t>
            </a:r>
            <a:endParaRPr lang="en-US"/>
          </a:p>
        </p:txBody>
      </p:sp>
      <p:pic>
        <p:nvPicPr>
          <p:cNvPr id="88093" name="Picture 29" descr="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64800" y="4648200"/>
            <a:ext cx="3514725" cy="6242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3" name="AutoShape 39"/>
          <p:cNvSpPr>
            <a:spLocks/>
          </p:cNvSpPr>
          <p:nvPr/>
        </p:nvSpPr>
        <p:spPr bwMode="auto">
          <a:xfrm>
            <a:off x="7467600" y="57277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104" name="AutoShape 40"/>
          <p:cNvSpPr>
            <a:spLocks/>
          </p:cNvSpPr>
          <p:nvPr/>
        </p:nvSpPr>
        <p:spPr bwMode="auto">
          <a:xfrm>
            <a:off x="7543800" y="9067800"/>
            <a:ext cx="779463" cy="693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599" y="14449"/>
                </a:moveTo>
                <a:cubicBezTo>
                  <a:pt x="21599" y="13311"/>
                  <a:pt x="20778" y="12389"/>
                  <a:pt x="19765" y="12389"/>
                </a:cubicBezTo>
                <a:lnTo>
                  <a:pt x="17225" y="12389"/>
                </a:lnTo>
                <a:lnTo>
                  <a:pt x="17225" y="21600"/>
                </a:lnTo>
                <a:lnTo>
                  <a:pt x="19765" y="21600"/>
                </a:lnTo>
                <a:cubicBezTo>
                  <a:pt x="20778" y="21600"/>
                  <a:pt x="21599" y="20677"/>
                  <a:pt x="21599" y="19539"/>
                </a:cubicBezTo>
                <a:cubicBezTo>
                  <a:pt x="21599" y="19539"/>
                  <a:pt x="21599" y="14449"/>
                  <a:pt x="21599"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105" name="AutoShape 41"/>
          <p:cNvSpPr>
            <a:spLocks/>
          </p:cNvSpPr>
          <p:nvPr/>
        </p:nvSpPr>
        <p:spPr bwMode="auto">
          <a:xfrm>
            <a:off x="16027400" y="47752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106" name="AutoShape 42"/>
          <p:cNvSpPr>
            <a:spLocks/>
          </p:cNvSpPr>
          <p:nvPr/>
        </p:nvSpPr>
        <p:spPr bwMode="auto">
          <a:xfrm>
            <a:off x="16103600" y="93472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3" name="AutoShape 5"/>
          <p:cNvSpPr>
            <a:spLocks/>
          </p:cNvSpPr>
          <p:nvPr/>
        </p:nvSpPr>
        <p:spPr bwMode="auto">
          <a:xfrm>
            <a:off x="14082713" y="59039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094" name="AutoShape 6"/>
          <p:cNvSpPr>
            <a:spLocks/>
          </p:cNvSpPr>
          <p:nvPr/>
        </p:nvSpPr>
        <p:spPr bwMode="auto">
          <a:xfrm>
            <a:off x="14808200" y="63500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00" name="AutoShape 12"/>
          <p:cNvSpPr>
            <a:spLocks/>
          </p:cNvSpPr>
          <p:nvPr/>
        </p:nvSpPr>
        <p:spPr bwMode="auto">
          <a:xfrm>
            <a:off x="14089063" y="36687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1" name="AutoShape 13"/>
          <p:cNvSpPr>
            <a:spLocks/>
          </p:cNvSpPr>
          <p:nvPr/>
        </p:nvSpPr>
        <p:spPr bwMode="auto">
          <a:xfrm>
            <a:off x="14806613" y="4113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03" name="AutoShape 15"/>
          <p:cNvSpPr>
            <a:spLocks/>
          </p:cNvSpPr>
          <p:nvPr/>
        </p:nvSpPr>
        <p:spPr bwMode="auto">
          <a:xfrm>
            <a:off x="14082713" y="80819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4" name="AutoShape 16"/>
          <p:cNvSpPr>
            <a:spLocks/>
          </p:cNvSpPr>
          <p:nvPr/>
        </p:nvSpPr>
        <p:spPr bwMode="auto">
          <a:xfrm>
            <a:off x="14808200" y="85344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089" name="AutoShape 1"/>
          <p:cNvSpPr>
            <a:spLocks/>
          </p:cNvSpPr>
          <p:nvPr/>
        </p:nvSpPr>
        <p:spPr bwMode="auto">
          <a:xfrm>
            <a:off x="1574800" y="9766300"/>
            <a:ext cx="11047413" cy="328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600"/>
                  <a:pt x="600" y="21600"/>
                </a:cubicBezTo>
                <a:lnTo>
                  <a:pt x="611" y="21600"/>
                </a:lnTo>
                <a:lnTo>
                  <a:pt x="20988" y="21600"/>
                </a:lnTo>
                <a:lnTo>
                  <a:pt x="20999" y="21600"/>
                </a:lnTo>
                <a:cubicBezTo>
                  <a:pt x="21331" y="21600"/>
                  <a:pt x="21599" y="17137"/>
                  <a:pt x="21599" y="11632"/>
                </a:cubicBezTo>
                <a:lnTo>
                  <a:pt x="21599" y="9970"/>
                </a:lnTo>
                <a:cubicBezTo>
                  <a:pt x="21599" y="4463"/>
                  <a:pt x="21331" y="0"/>
                  <a:pt x="20999" y="0"/>
                </a:cubicBezTo>
                <a:close/>
              </a:path>
            </a:pathLst>
          </a:custGeom>
          <a:solidFill>
            <a:srgbClr val="B4B6B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0" name="AutoShape 2"/>
          <p:cNvSpPr>
            <a:spLocks/>
          </p:cNvSpPr>
          <p:nvPr/>
        </p:nvSpPr>
        <p:spPr bwMode="auto">
          <a:xfrm>
            <a:off x="2836863" y="4038600"/>
            <a:ext cx="8585200" cy="5810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600"/>
                  <a:pt x="20820" y="21600"/>
                </a:cubicBezTo>
                <a:lnTo>
                  <a:pt x="779" y="21600"/>
                </a:lnTo>
                <a:cubicBezTo>
                  <a:pt x="348" y="21600"/>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1" name="AutoShape 3"/>
          <p:cNvSpPr>
            <a:spLocks/>
          </p:cNvSpPr>
          <p:nvPr/>
        </p:nvSpPr>
        <p:spPr bwMode="auto">
          <a:xfrm>
            <a:off x="3168650" y="4279900"/>
            <a:ext cx="7904163" cy="509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DCDEE0"/>
                </a:outerShdw>
              </a:effectLst>
            </a:endParaRPr>
          </a:p>
        </p:txBody>
      </p:sp>
      <p:sp>
        <p:nvSpPr>
          <p:cNvPr id="89092" name="AutoShape 4"/>
          <p:cNvSpPr>
            <a:spLocks/>
          </p:cNvSpPr>
          <p:nvPr/>
        </p:nvSpPr>
        <p:spPr bwMode="auto">
          <a:xfrm>
            <a:off x="7107238" y="4106863"/>
            <a:ext cx="146050" cy="14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600"/>
                  <a:pt x="10791" y="21600"/>
                </a:cubicBezTo>
                <a:cubicBezTo>
                  <a:pt x="4831" y="21600"/>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9095" name="AutoShape 7"/>
          <p:cNvSpPr>
            <a:spLocks/>
          </p:cNvSpPr>
          <p:nvPr/>
        </p:nvSpPr>
        <p:spPr bwMode="auto">
          <a:xfrm>
            <a:off x="14412913" y="62341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096" name="AutoShape 8"/>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Web application</a:t>
            </a:r>
            <a:endParaRPr lang="en-US" dirty="0"/>
          </a:p>
        </p:txBody>
      </p:sp>
      <p:sp>
        <p:nvSpPr>
          <p:cNvPr id="89097" name="AutoShape 9"/>
          <p:cNvSpPr>
            <a:spLocks/>
          </p:cNvSpPr>
          <p:nvPr/>
        </p:nvSpPr>
        <p:spPr bwMode="auto">
          <a:xfrm>
            <a:off x="16344900" y="3746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cursus</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vehicula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viverra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pulvinar</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id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non.</a:t>
            </a:r>
            <a:endParaRPr lang="en-US" dirty="0"/>
          </a:p>
        </p:txBody>
      </p:sp>
      <p:sp>
        <p:nvSpPr>
          <p:cNvPr id="89098" name="AutoShape 10"/>
          <p:cNvSpPr>
            <a:spLocks/>
          </p:cNvSpPr>
          <p:nvPr/>
        </p:nvSpPr>
        <p:spPr bwMode="auto">
          <a:xfrm>
            <a:off x="16344900" y="5980113"/>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malesuada mi.</a:t>
            </a:r>
            <a:endParaRPr lang="en-US"/>
          </a:p>
        </p:txBody>
      </p:sp>
      <p:sp>
        <p:nvSpPr>
          <p:cNvPr id="89099" name="AutoShape 11"/>
          <p:cNvSpPr>
            <a:spLocks/>
          </p:cNvSpPr>
          <p:nvPr/>
        </p:nvSpPr>
        <p:spPr bwMode="auto">
          <a:xfrm>
            <a:off x="16344900" y="815975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 in neque ac ullamcorper</a:t>
            </a:r>
            <a:endParaRPr lang="en-US"/>
          </a:p>
        </p:txBody>
      </p:sp>
      <p:sp>
        <p:nvSpPr>
          <p:cNvPr id="89102" name="AutoShape 14"/>
          <p:cNvSpPr>
            <a:spLocks/>
          </p:cNvSpPr>
          <p:nvPr/>
        </p:nvSpPr>
        <p:spPr bwMode="auto">
          <a:xfrm>
            <a:off x="14406563" y="3998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9105" name="AutoShape 17"/>
          <p:cNvSpPr>
            <a:spLocks/>
          </p:cNvSpPr>
          <p:nvPr/>
        </p:nvSpPr>
        <p:spPr bwMode="auto">
          <a:xfrm>
            <a:off x="14412913" y="84185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89106" name="Picture 18" descr="browser-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1500" y="4275138"/>
            <a:ext cx="7962900" cy="5097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9107" name="Line 19"/>
          <p:cNvSpPr>
            <a:spLocks noChangeShapeType="1"/>
          </p:cNvSpPr>
          <p:nvPr/>
        </p:nvSpPr>
        <p:spPr bwMode="auto">
          <a:xfrm flipH="1" flipV="1">
            <a:off x="9256713" y="6767513"/>
            <a:ext cx="4827587" cy="1587"/>
          </a:xfrm>
          <a:prstGeom prst="line">
            <a:avLst/>
          </a:prstGeom>
          <a:noFill/>
          <a:ln w="38100" cap="flat" cmpd="sng">
            <a:solidFill>
              <a:srgbClr val="7C3E6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9108" name="AutoShape 20"/>
          <p:cNvSpPr>
            <a:spLocks/>
          </p:cNvSpPr>
          <p:nvPr/>
        </p:nvSpPr>
        <p:spPr bwMode="auto">
          <a:xfrm>
            <a:off x="9055100" y="6667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09" name="AutoShape 21"/>
          <p:cNvSpPr>
            <a:spLocks/>
          </p:cNvSpPr>
          <p:nvPr/>
        </p:nvSpPr>
        <p:spPr bwMode="auto">
          <a:xfrm>
            <a:off x="8229600" y="4519613"/>
            <a:ext cx="59309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12812" y="21599"/>
                </a:lnTo>
                <a:lnTo>
                  <a:pt x="12812" y="0"/>
                </a:lnTo>
                <a:lnTo>
                  <a:pt x="21599" y="0"/>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10" name="AutoShape 22"/>
          <p:cNvSpPr>
            <a:spLocks/>
          </p:cNvSpPr>
          <p:nvPr/>
        </p:nvSpPr>
        <p:spPr bwMode="auto">
          <a:xfrm>
            <a:off x="8026400" y="52578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11" name="AutoShape 23"/>
          <p:cNvSpPr>
            <a:spLocks/>
          </p:cNvSpPr>
          <p:nvPr/>
        </p:nvSpPr>
        <p:spPr bwMode="auto">
          <a:xfrm>
            <a:off x="9345613" y="8077200"/>
            <a:ext cx="4827587" cy="863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11027" y="21600"/>
                </a:lnTo>
                <a:lnTo>
                  <a:pt x="11027" y="0"/>
                </a:lnTo>
                <a:lnTo>
                  <a:pt x="0" y="0"/>
                </a:lnTo>
              </a:path>
            </a:pathLst>
          </a:custGeom>
          <a:noFill/>
          <a:ln w="38100" cap="flat" cmpd="sng">
            <a:solidFill>
              <a:srgbClr val="5DBEB6"/>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9112" name="AutoShape 24"/>
          <p:cNvSpPr>
            <a:spLocks/>
          </p:cNvSpPr>
          <p:nvPr/>
        </p:nvSpPr>
        <p:spPr bwMode="auto">
          <a:xfrm>
            <a:off x="9156700" y="79883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9113" name="AutoShape 25"/>
          <p:cNvSpPr>
            <a:spLocks/>
          </p:cNvSpPr>
          <p:nvPr/>
        </p:nvSpPr>
        <p:spPr bwMode="auto">
          <a:xfrm>
            <a:off x="14541500" y="86360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4" name="AutoShape 26"/>
          <p:cNvSpPr>
            <a:spLocks/>
          </p:cNvSpPr>
          <p:nvPr/>
        </p:nvSpPr>
        <p:spPr bwMode="auto">
          <a:xfrm>
            <a:off x="14643100" y="41402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5" name="AutoShape 27"/>
          <p:cNvSpPr>
            <a:spLocks/>
          </p:cNvSpPr>
          <p:nvPr/>
        </p:nvSpPr>
        <p:spPr bwMode="auto">
          <a:xfrm>
            <a:off x="14617700" y="64135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9116" name="AutoShape 28"/>
          <p:cNvSpPr>
            <a:spLocks/>
          </p:cNvSpPr>
          <p:nvPr/>
        </p:nvSpPr>
        <p:spPr bwMode="auto">
          <a:xfrm>
            <a:off x="1574800" y="9756775"/>
            <a:ext cx="11049000" cy="17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ubicBezTo>
                  <a:pt x="0" y="21599"/>
                  <a:pt x="0" y="0"/>
                  <a:pt x="0" y="0"/>
                </a:cubicBezTo>
                <a:close/>
              </a:path>
            </a:pathLst>
          </a:custGeom>
          <a:solidFill>
            <a:srgbClr val="D9DA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AutoShape 1"/>
          <p:cNvSpPr>
            <a:spLocks/>
          </p:cNvSpPr>
          <p:nvPr/>
        </p:nvSpPr>
        <p:spPr bwMode="auto">
          <a:xfrm>
            <a:off x="8693150" y="1703388"/>
            <a:ext cx="7035800" cy="7073900"/>
          </a:xfrm>
          <a:custGeom>
            <a:avLst/>
            <a:gdLst>
              <a:gd name="T0" fmla="+- 0 10813 298"/>
              <a:gd name="T1" fmla="*/ T0 w 21031"/>
              <a:gd name="T2" fmla="+- 0 10723 179"/>
              <a:gd name="T3" fmla="*/ 10723 h 21089"/>
              <a:gd name="T4" fmla="+- 0 10813 298"/>
              <a:gd name="T5" fmla="*/ T4 w 21031"/>
              <a:gd name="T6" fmla="+- 0 10723 179"/>
              <a:gd name="T7" fmla="*/ 10723 h 21089"/>
              <a:gd name="T8" fmla="+- 0 10813 298"/>
              <a:gd name="T9" fmla="*/ T8 w 21031"/>
              <a:gd name="T10" fmla="+- 0 10723 179"/>
              <a:gd name="T11" fmla="*/ 10723 h 21089"/>
              <a:gd name="T12" fmla="+- 0 10813 298"/>
              <a:gd name="T13" fmla="*/ T12 w 21031"/>
              <a:gd name="T14" fmla="+- 0 10723 179"/>
              <a:gd name="T15" fmla="*/ 10723 h 21089"/>
            </a:gdLst>
            <a:ahLst/>
            <a:cxnLst>
              <a:cxn ang="0">
                <a:pos x="T1" y="T3"/>
              </a:cxn>
              <a:cxn ang="0">
                <a:pos x="T5" y="T7"/>
              </a:cxn>
              <a:cxn ang="0">
                <a:pos x="T9" y="T11"/>
              </a:cxn>
              <a:cxn ang="0">
                <a:pos x="T13" y="T15"/>
              </a:cxn>
            </a:cxnLst>
            <a:rect l="0" t="0" r="r" b="b"/>
            <a:pathLst>
              <a:path w="21031" h="21089">
                <a:moveTo>
                  <a:pt x="20649" y="10666"/>
                </a:moveTo>
                <a:cubicBezTo>
                  <a:pt x="21014" y="10283"/>
                  <a:pt x="21197" y="9565"/>
                  <a:pt x="20831" y="9356"/>
                </a:cubicBezTo>
                <a:cubicBezTo>
                  <a:pt x="20466" y="9148"/>
                  <a:pt x="20231" y="8471"/>
                  <a:pt x="20361" y="8132"/>
                </a:cubicBezTo>
                <a:cubicBezTo>
                  <a:pt x="20805" y="7194"/>
                  <a:pt x="20335" y="6908"/>
                  <a:pt x="19970" y="6726"/>
                </a:cubicBezTo>
                <a:cubicBezTo>
                  <a:pt x="19604" y="6543"/>
                  <a:pt x="19369" y="6335"/>
                  <a:pt x="19499" y="5684"/>
                </a:cubicBezTo>
                <a:cubicBezTo>
                  <a:pt x="19735" y="4694"/>
                  <a:pt x="19212" y="4564"/>
                  <a:pt x="18847" y="4486"/>
                </a:cubicBezTo>
                <a:cubicBezTo>
                  <a:pt x="18481" y="4407"/>
                  <a:pt x="17985" y="4225"/>
                  <a:pt x="17985" y="3496"/>
                </a:cubicBezTo>
                <a:cubicBezTo>
                  <a:pt x="17985" y="2767"/>
                  <a:pt x="17463" y="2610"/>
                  <a:pt x="17097" y="2636"/>
                </a:cubicBezTo>
                <a:cubicBezTo>
                  <a:pt x="16731" y="2662"/>
                  <a:pt x="16183" y="2610"/>
                  <a:pt x="16052" y="1855"/>
                </a:cubicBezTo>
                <a:cubicBezTo>
                  <a:pt x="15922" y="1100"/>
                  <a:pt x="15138" y="1126"/>
                  <a:pt x="14825" y="1204"/>
                </a:cubicBezTo>
                <a:cubicBezTo>
                  <a:pt x="14512" y="1282"/>
                  <a:pt x="14094" y="1386"/>
                  <a:pt x="13754" y="865"/>
                </a:cubicBezTo>
                <a:cubicBezTo>
                  <a:pt x="13310" y="84"/>
                  <a:pt x="12736" y="214"/>
                  <a:pt x="12553" y="314"/>
                </a:cubicBezTo>
                <a:cubicBezTo>
                  <a:pt x="12370" y="413"/>
                  <a:pt x="11822" y="943"/>
                  <a:pt x="11378" y="512"/>
                </a:cubicBezTo>
                <a:cubicBezTo>
                  <a:pt x="10751" y="-179"/>
                  <a:pt x="10411" y="-125"/>
                  <a:pt x="9811" y="396"/>
                </a:cubicBezTo>
                <a:cubicBezTo>
                  <a:pt x="9297" y="842"/>
                  <a:pt x="8748" y="660"/>
                  <a:pt x="8600" y="597"/>
                </a:cubicBezTo>
                <a:cubicBezTo>
                  <a:pt x="8587" y="592"/>
                  <a:pt x="8574" y="586"/>
                  <a:pt x="8561" y="580"/>
                </a:cubicBezTo>
                <a:cubicBezTo>
                  <a:pt x="7845" y="231"/>
                  <a:pt x="7503" y="266"/>
                  <a:pt x="7077" y="1096"/>
                </a:cubicBezTo>
                <a:cubicBezTo>
                  <a:pt x="6760" y="1627"/>
                  <a:pt x="6093" y="1256"/>
                  <a:pt x="5890" y="1207"/>
                </a:cubicBezTo>
                <a:cubicBezTo>
                  <a:pt x="5688" y="1158"/>
                  <a:pt x="5099" y="1180"/>
                  <a:pt x="4873" y="2049"/>
                </a:cubicBezTo>
                <a:cubicBezTo>
                  <a:pt x="4680" y="2640"/>
                  <a:pt x="4249" y="2647"/>
                  <a:pt x="3926" y="2652"/>
                </a:cubicBezTo>
                <a:cubicBezTo>
                  <a:pt x="3603" y="2658"/>
                  <a:pt x="2840" y="2834"/>
                  <a:pt x="2909" y="3598"/>
                </a:cubicBezTo>
                <a:cubicBezTo>
                  <a:pt x="2979" y="4361"/>
                  <a:pt x="2462" y="4553"/>
                  <a:pt x="2103" y="4622"/>
                </a:cubicBezTo>
                <a:cubicBezTo>
                  <a:pt x="1743" y="4691"/>
                  <a:pt x="1279" y="4977"/>
                  <a:pt x="1468" y="5681"/>
                </a:cubicBezTo>
                <a:cubicBezTo>
                  <a:pt x="1657" y="6386"/>
                  <a:pt x="1224" y="6690"/>
                  <a:pt x="892" y="6859"/>
                </a:cubicBezTo>
                <a:cubicBezTo>
                  <a:pt x="559" y="7029"/>
                  <a:pt x="88" y="7289"/>
                  <a:pt x="571" y="8185"/>
                </a:cubicBezTo>
                <a:cubicBezTo>
                  <a:pt x="866" y="8780"/>
                  <a:pt x="693" y="9042"/>
                  <a:pt x="387" y="9313"/>
                </a:cubicBezTo>
                <a:cubicBezTo>
                  <a:pt x="81" y="9583"/>
                  <a:pt x="-298" y="9981"/>
                  <a:pt x="373" y="10772"/>
                </a:cubicBezTo>
                <a:cubicBezTo>
                  <a:pt x="587" y="11066"/>
                  <a:pt x="536" y="11780"/>
                  <a:pt x="236" y="12076"/>
                </a:cubicBezTo>
                <a:cubicBezTo>
                  <a:pt x="-63" y="12372"/>
                  <a:pt x="300" y="13018"/>
                  <a:pt x="752" y="13294"/>
                </a:cubicBezTo>
                <a:cubicBezTo>
                  <a:pt x="1205" y="13570"/>
                  <a:pt x="958" y="14364"/>
                  <a:pt x="911" y="14592"/>
                </a:cubicBezTo>
                <a:cubicBezTo>
                  <a:pt x="865" y="14820"/>
                  <a:pt x="660" y="15468"/>
                  <a:pt x="1866" y="15631"/>
                </a:cubicBezTo>
                <a:cubicBezTo>
                  <a:pt x="2406" y="15730"/>
                  <a:pt x="2225" y="16668"/>
                  <a:pt x="2268" y="16926"/>
                </a:cubicBezTo>
                <a:cubicBezTo>
                  <a:pt x="2310" y="17185"/>
                  <a:pt x="2349" y="17633"/>
                  <a:pt x="3203" y="17593"/>
                </a:cubicBezTo>
                <a:cubicBezTo>
                  <a:pt x="4058" y="17554"/>
                  <a:pt x="4017" y="18509"/>
                  <a:pt x="4123" y="18804"/>
                </a:cubicBezTo>
                <a:cubicBezTo>
                  <a:pt x="4229" y="19099"/>
                  <a:pt x="4532" y="19423"/>
                  <a:pt x="5244" y="19152"/>
                </a:cubicBezTo>
                <a:cubicBezTo>
                  <a:pt x="5955" y="18881"/>
                  <a:pt x="6323" y="20050"/>
                  <a:pt x="6452" y="20231"/>
                </a:cubicBezTo>
                <a:cubicBezTo>
                  <a:pt x="6582" y="20413"/>
                  <a:pt x="7092" y="20600"/>
                  <a:pt x="7731" y="20160"/>
                </a:cubicBezTo>
                <a:cubicBezTo>
                  <a:pt x="8144" y="19888"/>
                  <a:pt x="8584" y="20418"/>
                  <a:pt x="8695" y="20631"/>
                </a:cubicBezTo>
                <a:cubicBezTo>
                  <a:pt x="8806" y="20844"/>
                  <a:pt x="9069" y="21421"/>
                  <a:pt x="9965" y="20831"/>
                </a:cubicBezTo>
                <a:cubicBezTo>
                  <a:pt x="10861" y="20241"/>
                  <a:pt x="11121" y="20603"/>
                  <a:pt x="11262" y="20727"/>
                </a:cubicBezTo>
                <a:cubicBezTo>
                  <a:pt x="11339" y="20795"/>
                  <a:pt x="11445" y="20913"/>
                  <a:pt x="11622" y="20944"/>
                </a:cubicBezTo>
                <a:cubicBezTo>
                  <a:pt x="12043" y="21074"/>
                  <a:pt x="12327" y="20699"/>
                  <a:pt x="12422" y="20556"/>
                </a:cubicBezTo>
                <a:cubicBezTo>
                  <a:pt x="12527" y="20400"/>
                  <a:pt x="12684" y="19983"/>
                  <a:pt x="13702" y="20321"/>
                </a:cubicBezTo>
                <a:cubicBezTo>
                  <a:pt x="14721" y="20660"/>
                  <a:pt x="14825" y="20035"/>
                  <a:pt x="14877" y="19801"/>
                </a:cubicBezTo>
                <a:cubicBezTo>
                  <a:pt x="14929" y="19566"/>
                  <a:pt x="15217" y="18941"/>
                  <a:pt x="15687" y="19097"/>
                </a:cubicBezTo>
                <a:cubicBezTo>
                  <a:pt x="16418" y="19358"/>
                  <a:pt x="16862" y="19045"/>
                  <a:pt x="16940" y="18837"/>
                </a:cubicBezTo>
                <a:cubicBezTo>
                  <a:pt x="17019" y="18629"/>
                  <a:pt x="17071" y="17404"/>
                  <a:pt x="17828" y="17482"/>
                </a:cubicBezTo>
                <a:cubicBezTo>
                  <a:pt x="18586" y="17561"/>
                  <a:pt x="18794" y="17170"/>
                  <a:pt x="18821" y="16857"/>
                </a:cubicBezTo>
                <a:cubicBezTo>
                  <a:pt x="18847" y="16545"/>
                  <a:pt x="18559" y="15633"/>
                  <a:pt x="19395" y="15451"/>
                </a:cubicBezTo>
                <a:cubicBezTo>
                  <a:pt x="20231" y="15269"/>
                  <a:pt x="20152" y="14826"/>
                  <a:pt x="20126" y="14565"/>
                </a:cubicBezTo>
                <a:cubicBezTo>
                  <a:pt x="20100" y="14305"/>
                  <a:pt x="19682" y="13445"/>
                  <a:pt x="20179" y="13211"/>
                </a:cubicBezTo>
                <a:cubicBezTo>
                  <a:pt x="21301" y="12742"/>
                  <a:pt x="20936" y="12169"/>
                  <a:pt x="20831" y="11961"/>
                </a:cubicBezTo>
                <a:cubicBezTo>
                  <a:pt x="20727" y="11752"/>
                  <a:pt x="20283" y="11049"/>
                  <a:pt x="20649" y="10666"/>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1682" name="AutoShape 2"/>
          <p:cNvSpPr>
            <a:spLocks/>
          </p:cNvSpPr>
          <p:nvPr/>
        </p:nvSpPr>
        <p:spPr bwMode="auto">
          <a:xfrm>
            <a:off x="9283700" y="2311400"/>
            <a:ext cx="5867400" cy="586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800" y="0"/>
                </a:cubicBezTo>
                <a:cubicBezTo>
                  <a:pt x="16764" y="0"/>
                  <a:pt x="21599" y="4835"/>
                  <a:pt x="21599" y="10800"/>
                </a:cubicBez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1683" name="AutoShape 3"/>
          <p:cNvSpPr>
            <a:spLocks/>
          </p:cNvSpPr>
          <p:nvPr/>
        </p:nvSpPr>
        <p:spPr bwMode="auto">
          <a:xfrm>
            <a:off x="9575800" y="2605088"/>
            <a:ext cx="5270500" cy="5270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64"/>
                  <a:pt x="16764" y="21599"/>
                  <a:pt x="10800" y="21599"/>
                </a:cubicBezTo>
                <a:cubicBezTo>
                  <a:pt x="4835" y="21599"/>
                  <a:pt x="0" y="16764"/>
                  <a:pt x="0" y="10800"/>
                </a:cubicBezTo>
                <a:cubicBezTo>
                  <a:pt x="0" y="4835"/>
                  <a:pt x="4835" y="0"/>
                  <a:pt x="10800" y="0"/>
                </a:cubicBezTo>
                <a:cubicBezTo>
                  <a:pt x="16764" y="0"/>
                  <a:pt x="21599" y="4835"/>
                  <a:pt x="21599" y="10800"/>
                </a:cubicBezTo>
                <a:close/>
              </a:path>
            </a:pathLst>
          </a:custGeom>
          <a:solidFill>
            <a:srgbClr val="8744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1684" name="AutoShape 4"/>
          <p:cNvSpPr>
            <a:spLocks/>
          </p:cNvSpPr>
          <p:nvPr/>
        </p:nvSpPr>
        <p:spPr bwMode="auto">
          <a:xfrm>
            <a:off x="9856788" y="4076700"/>
            <a:ext cx="4692650" cy="236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400" b="1" dirty="0">
                <a:solidFill>
                  <a:srgbClr val="FFFFFF"/>
                </a:solidFill>
                <a:latin typeface="Aleo" panose="020F0502020204030203" pitchFamily="34" charset="0"/>
                <a:ea typeface="Aleo Regular" charset="0"/>
                <a:cs typeface="Aleo Regular" charset="0"/>
                <a:sym typeface="Aleo Regular" charset="0"/>
              </a:rPr>
              <a:t>Your Logo</a:t>
            </a:r>
          </a:p>
          <a:p>
            <a:r>
              <a:rPr lang="en-US" sz="7400" b="1" dirty="0">
                <a:solidFill>
                  <a:srgbClr val="FFFFFF"/>
                </a:solidFill>
                <a:latin typeface="Aleo" panose="020F0502020204030203" pitchFamily="34" charset="0"/>
                <a:ea typeface="Aleo Regular" charset="0"/>
                <a:cs typeface="Aleo Regular" charset="0"/>
                <a:sym typeface="Aleo Regular" charset="0"/>
              </a:rPr>
              <a:t>Here</a:t>
            </a:r>
            <a:endParaRPr lang="en-US" dirty="0"/>
          </a:p>
        </p:txBody>
      </p:sp>
      <p:sp>
        <p:nvSpPr>
          <p:cNvPr id="71685" name="AutoShape 5"/>
          <p:cNvSpPr>
            <a:spLocks/>
          </p:cNvSpPr>
          <p:nvPr/>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10225088" y="11976100"/>
            <a:ext cx="3957637"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John Doe | CEO</a:t>
            </a:r>
            <a:endParaRPr lang="en-US" dirty="0"/>
          </a:p>
        </p:txBody>
      </p:sp>
      <p:sp>
        <p:nvSpPr>
          <p:cNvPr id="71687" name="AutoShape 7"/>
          <p:cNvSpPr>
            <a:spLocks/>
          </p:cNvSpPr>
          <p:nvPr/>
        </p:nvSpPr>
        <p:spPr bwMode="auto">
          <a:xfrm>
            <a:off x="7839075"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a:solidFill>
                  <a:srgbClr val="4D4D4D"/>
                </a:solidFill>
                <a:latin typeface="Aleo" panose="020F0502020204030203" pitchFamily="34" charset="0"/>
                <a:ea typeface="Aleo Regular" charset="0"/>
                <a:cs typeface="Aleo Regular" charset="0"/>
                <a:sym typeface="Aleo Regular" charset="0"/>
              </a:rPr>
              <a:t>Company Name</a:t>
            </a:r>
            <a:endParaRPr lang="en-US" dirty="0"/>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b="1"/>
          </a:p>
        </p:txBody>
      </p:sp>
      <p:sp>
        <p:nvSpPr>
          <p:cNvPr id="90121" name="AutoShape 9"/>
          <p:cNvSpPr>
            <a:spLocks/>
          </p:cNvSpPr>
          <p:nvPr/>
        </p:nvSpPr>
        <p:spPr bwMode="auto">
          <a:xfrm>
            <a:off x="6678613" y="90789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22" name="AutoShape 10"/>
          <p:cNvSpPr>
            <a:spLocks/>
          </p:cNvSpPr>
          <p:nvPr/>
        </p:nvSpPr>
        <p:spPr bwMode="auto">
          <a:xfrm>
            <a:off x="7404100" y="95250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30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0130" name="AutoShape 18"/>
          <p:cNvSpPr>
            <a:spLocks/>
          </p:cNvSpPr>
          <p:nvPr/>
        </p:nvSpPr>
        <p:spPr bwMode="auto">
          <a:xfrm>
            <a:off x="15435263" y="4900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31" name="AutoShape 19"/>
          <p:cNvSpPr>
            <a:spLocks/>
          </p:cNvSpPr>
          <p:nvPr/>
        </p:nvSpPr>
        <p:spPr bwMode="auto">
          <a:xfrm>
            <a:off x="16152813" y="53451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0133" name="AutoShape 21"/>
          <p:cNvSpPr>
            <a:spLocks/>
          </p:cNvSpPr>
          <p:nvPr/>
        </p:nvSpPr>
        <p:spPr bwMode="auto">
          <a:xfrm>
            <a:off x="6665913" y="57324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34" name="AutoShape 22"/>
          <p:cNvSpPr>
            <a:spLocks/>
          </p:cNvSpPr>
          <p:nvPr/>
        </p:nvSpPr>
        <p:spPr bwMode="auto">
          <a:xfrm>
            <a:off x="7391400" y="61849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0136" name="AutoShape 24"/>
          <p:cNvSpPr>
            <a:spLocks/>
          </p:cNvSpPr>
          <p:nvPr/>
        </p:nvSpPr>
        <p:spPr bwMode="auto">
          <a:xfrm>
            <a:off x="15505113" y="957738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ABABA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37" name="AutoShape 25"/>
          <p:cNvSpPr>
            <a:spLocks/>
          </p:cNvSpPr>
          <p:nvPr/>
        </p:nvSpPr>
        <p:spPr bwMode="auto">
          <a:xfrm>
            <a:off x="16230600" y="100203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91919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0155" name="AutoShape 43"/>
          <p:cNvSpPr>
            <a:spLocks/>
          </p:cNvSpPr>
          <p:nvPr/>
        </p:nvSpPr>
        <p:spPr bwMode="auto">
          <a:xfrm>
            <a:off x="15454313" y="72247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56" name="AutoShape 44"/>
          <p:cNvSpPr>
            <a:spLocks/>
          </p:cNvSpPr>
          <p:nvPr/>
        </p:nvSpPr>
        <p:spPr bwMode="auto">
          <a:xfrm>
            <a:off x="16179006" y="766561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0114" name="AutoShape 2"/>
          <p:cNvSpPr>
            <a:spLocks/>
          </p:cNvSpPr>
          <p:nvPr/>
        </p:nvSpPr>
        <p:spPr bwMode="auto">
          <a:xfrm>
            <a:off x="9423400" y="3948113"/>
            <a:ext cx="5173663" cy="779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7" y="21146"/>
                </a:moveTo>
                <a:cubicBezTo>
                  <a:pt x="21596" y="21397"/>
                  <a:pt x="21334" y="21600"/>
                  <a:pt x="21010" y="21599"/>
                </a:cubicBezTo>
                <a:lnTo>
                  <a:pt x="586" y="21598"/>
                </a:lnTo>
                <a:cubicBezTo>
                  <a:pt x="262" y="21598"/>
                  <a:pt x="0" y="21395"/>
                  <a:pt x="0" y="21145"/>
                </a:cubicBezTo>
                <a:lnTo>
                  <a:pt x="3" y="453"/>
                </a:lnTo>
                <a:cubicBezTo>
                  <a:pt x="3" y="202"/>
                  <a:pt x="265" y="0"/>
                  <a:pt x="589" y="0"/>
                </a:cubicBezTo>
                <a:lnTo>
                  <a:pt x="21013" y="1"/>
                </a:lnTo>
                <a:cubicBezTo>
                  <a:pt x="21337" y="1"/>
                  <a:pt x="21600" y="204"/>
                  <a:pt x="21599" y="454"/>
                </a:cubicBezTo>
                <a:cubicBezTo>
                  <a:pt x="21599" y="454"/>
                  <a:pt x="21597" y="21146"/>
                  <a:pt x="21597" y="21146"/>
                </a:cubicBezTo>
                <a:close/>
              </a:path>
            </a:pathLst>
          </a:custGeom>
          <a:solidFill>
            <a:srgbClr val="424242"/>
          </a:solidFill>
          <a:ln w="63500" cap="flat" cmpd="sng">
            <a:solidFill>
              <a:srgbClr val="60606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0115" name="AutoShape 3"/>
          <p:cNvSpPr>
            <a:spLocks/>
          </p:cNvSpPr>
          <p:nvPr/>
        </p:nvSpPr>
        <p:spPr bwMode="auto">
          <a:xfrm>
            <a:off x="11809413" y="11137900"/>
            <a:ext cx="409575" cy="407988"/>
          </a:xfrm>
          <a:custGeom>
            <a:avLst/>
            <a:gdLst>
              <a:gd name="T0" fmla="+- 0 10800 1"/>
              <a:gd name="T1" fmla="*/ T0 w 21599"/>
              <a:gd name="T2" fmla="*/ 10799 h 21599"/>
              <a:gd name="T3" fmla="+- 0 10800 1"/>
              <a:gd name="T4" fmla="*/ T3 w 21599"/>
              <a:gd name="T5" fmla="*/ 10799 h 21599"/>
              <a:gd name="T6" fmla="+- 0 10800 1"/>
              <a:gd name="T7" fmla="*/ T6 w 21599"/>
              <a:gd name="T8" fmla="*/ 10799 h 21599"/>
              <a:gd name="T9" fmla="+- 0 10800 1"/>
              <a:gd name="T10" fmla="*/ T9 w 21599"/>
              <a:gd name="T11" fmla="*/ 10799 h 21599"/>
            </a:gdLst>
            <a:ahLst/>
            <a:cxnLst>
              <a:cxn ang="0">
                <a:pos x="T1" y="T2"/>
              </a:cxn>
              <a:cxn ang="0">
                <a:pos x="T4" y="T5"/>
              </a:cxn>
              <a:cxn ang="0">
                <a:pos x="T7" y="T8"/>
              </a:cxn>
              <a:cxn ang="0">
                <a:pos x="T10" y="T11"/>
              </a:cxn>
            </a:cxnLst>
            <a:rect l="0" t="0" r="r" b="b"/>
            <a:pathLst>
              <a:path w="21599" h="21599">
                <a:moveTo>
                  <a:pt x="21599" y="10800"/>
                </a:moveTo>
                <a:cubicBezTo>
                  <a:pt x="21597" y="16765"/>
                  <a:pt x="16762" y="21599"/>
                  <a:pt x="10797" y="21599"/>
                </a:cubicBezTo>
                <a:cubicBezTo>
                  <a:pt x="4832" y="21598"/>
                  <a:pt x="-1" y="16764"/>
                  <a:pt x="0" y="10798"/>
                </a:cubicBezTo>
                <a:cubicBezTo>
                  <a:pt x="0" y="4832"/>
                  <a:pt x="4835" y="0"/>
                  <a:pt x="10799" y="0"/>
                </a:cubicBezTo>
                <a:cubicBezTo>
                  <a:pt x="16764" y="0"/>
                  <a:pt x="21597" y="4835"/>
                  <a:pt x="21599" y="10800"/>
                </a:cubicBezTo>
                <a:close/>
              </a:path>
            </a:pathLst>
          </a:custGeom>
          <a:solidFill>
            <a:srgbClr val="23232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0116" name="AutoShape 4"/>
          <p:cNvSpPr>
            <a:spLocks/>
          </p:cNvSpPr>
          <p:nvPr/>
        </p:nvSpPr>
        <p:spPr bwMode="auto">
          <a:xfrm>
            <a:off x="11811000" y="11341100"/>
            <a:ext cx="407988" cy="203200"/>
          </a:xfrm>
          <a:custGeom>
            <a:avLst/>
            <a:gdLst>
              <a:gd name="T0" fmla="*/ 10609 w 21219"/>
              <a:gd name="T1" fmla="*/ 9892 h 19785"/>
              <a:gd name="T2" fmla="*/ 10609 w 21219"/>
              <a:gd name="T3" fmla="*/ 9892 h 19785"/>
              <a:gd name="T4" fmla="*/ 10609 w 21219"/>
              <a:gd name="T5" fmla="*/ 9892 h 19785"/>
              <a:gd name="T6" fmla="*/ 10609 w 21219"/>
              <a:gd name="T7" fmla="*/ 9892 h 19785"/>
            </a:gdLst>
            <a:ahLst/>
            <a:cxnLst>
              <a:cxn ang="0">
                <a:pos x="T0" y="T1"/>
              </a:cxn>
              <a:cxn ang="0">
                <a:pos x="T2" y="T3"/>
              </a:cxn>
              <a:cxn ang="0">
                <a:pos x="T4" y="T5"/>
              </a:cxn>
              <a:cxn ang="0">
                <a:pos x="T6" y="T7"/>
              </a:cxn>
            </a:cxnLst>
            <a:rect l="0" t="0" r="r" b="b"/>
            <a:pathLst>
              <a:path w="21219" h="19785">
                <a:moveTo>
                  <a:pt x="0" y="0"/>
                </a:moveTo>
                <a:cubicBezTo>
                  <a:pt x="0" y="0"/>
                  <a:pt x="8886" y="10883"/>
                  <a:pt x="21209" y="3"/>
                </a:cubicBezTo>
                <a:cubicBezTo>
                  <a:pt x="21209" y="3"/>
                  <a:pt x="21599" y="9119"/>
                  <a:pt x="17154" y="15584"/>
                </a:cubicBezTo>
                <a:cubicBezTo>
                  <a:pt x="14523" y="19326"/>
                  <a:pt x="10248" y="21599"/>
                  <a:pt x="6063" y="17903"/>
                </a:cubicBezTo>
                <a:cubicBezTo>
                  <a:pt x="1880" y="14206"/>
                  <a:pt x="238" y="6921"/>
                  <a:pt x="0" y="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0117" name="AutoShape 5"/>
          <p:cNvSpPr>
            <a:spLocks/>
          </p:cNvSpPr>
          <p:nvPr/>
        </p:nvSpPr>
        <p:spPr bwMode="auto">
          <a:xfrm>
            <a:off x="11938000" y="11264900"/>
            <a:ext cx="146050" cy="142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6" y="19642"/>
                </a:moveTo>
                <a:cubicBezTo>
                  <a:pt x="21596" y="20725"/>
                  <a:pt x="20720" y="21600"/>
                  <a:pt x="19639" y="21600"/>
                </a:cubicBezTo>
                <a:lnTo>
                  <a:pt x="1957" y="21598"/>
                </a:lnTo>
                <a:cubicBezTo>
                  <a:pt x="875" y="21598"/>
                  <a:pt x="0" y="20721"/>
                  <a:pt x="0" y="19638"/>
                </a:cubicBezTo>
                <a:lnTo>
                  <a:pt x="0" y="1959"/>
                </a:lnTo>
                <a:cubicBezTo>
                  <a:pt x="0" y="876"/>
                  <a:pt x="878" y="0"/>
                  <a:pt x="1957" y="0"/>
                </a:cubicBezTo>
                <a:lnTo>
                  <a:pt x="19642" y="0"/>
                </a:lnTo>
                <a:cubicBezTo>
                  <a:pt x="20720" y="0"/>
                  <a:pt x="21599" y="876"/>
                  <a:pt x="21599" y="1959"/>
                </a:cubicBezTo>
                <a:cubicBezTo>
                  <a:pt x="21599" y="1959"/>
                  <a:pt x="21596" y="19642"/>
                  <a:pt x="21596" y="19642"/>
                </a:cubicBezTo>
                <a:close/>
              </a:path>
            </a:pathLst>
          </a:custGeom>
          <a:noFill/>
          <a:ln w="9525" cap="flat" cmpd="sng">
            <a:solidFill>
              <a:srgbClr val="79797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18" name="AutoShape 6"/>
          <p:cNvSpPr>
            <a:spLocks/>
          </p:cNvSpPr>
          <p:nvPr/>
        </p:nvSpPr>
        <p:spPr bwMode="auto">
          <a:xfrm>
            <a:off x="9715500" y="4762500"/>
            <a:ext cx="4579938" cy="6165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7" y="21599"/>
                </a:moveTo>
                <a:lnTo>
                  <a:pt x="0" y="21598"/>
                </a:lnTo>
                <a:lnTo>
                  <a:pt x="2" y="0"/>
                </a:lnTo>
                <a:lnTo>
                  <a:pt x="21600" y="1"/>
                </a:lnTo>
                <a:cubicBezTo>
                  <a:pt x="21600" y="1"/>
                  <a:pt x="21597" y="21599"/>
                  <a:pt x="21597" y="21599"/>
                </a:cubicBezTo>
                <a:close/>
              </a:path>
            </a:pathLst>
          </a:custGeom>
          <a:noFill/>
          <a:ln w="12700" cap="flat" cmpd="sng">
            <a:solidFill>
              <a:srgbClr val="B8B8B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19" name="AutoShape 7"/>
          <p:cNvSpPr>
            <a:spLocks/>
          </p:cNvSpPr>
          <p:nvPr/>
        </p:nvSpPr>
        <p:spPr bwMode="auto">
          <a:xfrm>
            <a:off x="11961813" y="4316413"/>
            <a:ext cx="96837" cy="96837"/>
          </a:xfrm>
          <a:custGeom>
            <a:avLst/>
            <a:gdLst>
              <a:gd name="T0" fmla="+- 0 10802 4"/>
              <a:gd name="T1" fmla="*/ T0 w 21596"/>
              <a:gd name="T2" fmla="+- 0 10799 6"/>
              <a:gd name="T3" fmla="*/ 10799 h 21587"/>
              <a:gd name="T4" fmla="+- 0 10802 4"/>
              <a:gd name="T5" fmla="*/ T4 w 21596"/>
              <a:gd name="T6" fmla="+- 0 10799 6"/>
              <a:gd name="T7" fmla="*/ 10799 h 21587"/>
              <a:gd name="T8" fmla="+- 0 10802 4"/>
              <a:gd name="T9" fmla="*/ T8 w 21596"/>
              <a:gd name="T10" fmla="+- 0 10799 6"/>
              <a:gd name="T11" fmla="*/ 10799 h 21587"/>
              <a:gd name="T12" fmla="+- 0 10802 4"/>
              <a:gd name="T13" fmla="*/ T12 w 21596"/>
              <a:gd name="T14" fmla="+- 0 10799 6"/>
              <a:gd name="T15" fmla="*/ 10799 h 21587"/>
            </a:gdLst>
            <a:ahLst/>
            <a:cxnLst>
              <a:cxn ang="0">
                <a:pos x="T1" y="T3"/>
              </a:cxn>
              <a:cxn ang="0">
                <a:pos x="T5" y="T7"/>
              </a:cxn>
              <a:cxn ang="0">
                <a:pos x="T9" y="T11"/>
              </a:cxn>
              <a:cxn ang="0">
                <a:pos x="T13" y="T15"/>
              </a:cxn>
            </a:cxnLst>
            <a:rect l="0" t="0" r="r" b="b"/>
            <a:pathLst>
              <a:path w="21596" h="21587">
                <a:moveTo>
                  <a:pt x="21596" y="10795"/>
                </a:moveTo>
                <a:cubicBezTo>
                  <a:pt x="21596" y="16755"/>
                  <a:pt x="16759" y="21593"/>
                  <a:pt x="10795" y="21586"/>
                </a:cubicBezTo>
                <a:cubicBezTo>
                  <a:pt x="4836" y="21592"/>
                  <a:pt x="-4" y="16749"/>
                  <a:pt x="0" y="10795"/>
                </a:cubicBezTo>
                <a:cubicBezTo>
                  <a:pt x="-4" y="4827"/>
                  <a:pt x="4836" y="-6"/>
                  <a:pt x="10795" y="-1"/>
                </a:cubicBezTo>
                <a:cubicBezTo>
                  <a:pt x="16751" y="-6"/>
                  <a:pt x="21596" y="4827"/>
                  <a:pt x="21596" y="10795"/>
                </a:cubicBezTo>
                <a:close/>
              </a:path>
            </a:pathLst>
          </a:custGeom>
          <a:solidFill>
            <a:srgbClr val="929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0120" name="AutoShape 8"/>
          <p:cNvSpPr>
            <a:spLocks/>
          </p:cNvSpPr>
          <p:nvPr/>
        </p:nvSpPr>
        <p:spPr bwMode="auto">
          <a:xfrm>
            <a:off x="11987213" y="4329113"/>
            <a:ext cx="66675" cy="66675"/>
          </a:xfrm>
          <a:custGeom>
            <a:avLst/>
            <a:gdLst>
              <a:gd name="T0" fmla="+- 0 10804 8"/>
              <a:gd name="T1" fmla="*/ T0 w 21592"/>
              <a:gd name="T2" fmla="+- 0 10804 8"/>
              <a:gd name="T3" fmla="*/ 10804 h 21592"/>
              <a:gd name="T4" fmla="+- 0 10804 8"/>
              <a:gd name="T5" fmla="*/ T4 w 21592"/>
              <a:gd name="T6" fmla="+- 0 10804 8"/>
              <a:gd name="T7" fmla="*/ 10804 h 21592"/>
              <a:gd name="T8" fmla="+- 0 10804 8"/>
              <a:gd name="T9" fmla="*/ T8 w 21592"/>
              <a:gd name="T10" fmla="+- 0 10804 8"/>
              <a:gd name="T11" fmla="*/ 10804 h 21592"/>
              <a:gd name="T12" fmla="+- 0 10804 8"/>
              <a:gd name="T13" fmla="*/ T12 w 21592"/>
              <a:gd name="T14" fmla="+- 0 10804 8"/>
              <a:gd name="T15" fmla="*/ 10804 h 21592"/>
            </a:gdLst>
            <a:ahLst/>
            <a:cxnLst>
              <a:cxn ang="0">
                <a:pos x="T1" y="T3"/>
              </a:cxn>
              <a:cxn ang="0">
                <a:pos x="T5" y="T7"/>
              </a:cxn>
              <a:cxn ang="0">
                <a:pos x="T9" y="T11"/>
              </a:cxn>
              <a:cxn ang="0">
                <a:pos x="T13" y="T15"/>
              </a:cxn>
            </a:cxnLst>
            <a:rect l="0" t="0" r="r" b="b"/>
            <a:pathLst>
              <a:path w="21592" h="21592">
                <a:moveTo>
                  <a:pt x="21592" y="10790"/>
                </a:moveTo>
                <a:cubicBezTo>
                  <a:pt x="21592" y="16758"/>
                  <a:pt x="16754" y="21585"/>
                  <a:pt x="10794" y="21592"/>
                </a:cubicBezTo>
                <a:cubicBezTo>
                  <a:pt x="4833" y="21585"/>
                  <a:pt x="-8" y="16754"/>
                  <a:pt x="0" y="10790"/>
                </a:cubicBezTo>
                <a:cubicBezTo>
                  <a:pt x="8" y="4829"/>
                  <a:pt x="4833" y="0"/>
                  <a:pt x="10794" y="0"/>
                </a:cubicBezTo>
                <a:cubicBezTo>
                  <a:pt x="16754" y="-8"/>
                  <a:pt x="21592" y="4835"/>
                  <a:pt x="21592" y="10790"/>
                </a:cubicBezTo>
                <a:close/>
              </a:path>
            </a:pathLst>
          </a:custGeom>
          <a:solidFill>
            <a:srgbClr val="424242"/>
          </a:solidFill>
          <a:ln w="12700" cap="flat" cmpd="sng">
            <a:solidFill>
              <a:srgbClr val="79797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0123" name="AutoShape 11"/>
          <p:cNvSpPr>
            <a:spLocks/>
          </p:cNvSpPr>
          <p:nvPr/>
        </p:nvSpPr>
        <p:spPr bwMode="auto">
          <a:xfrm>
            <a:off x="7008813" y="94091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24" name="AutoShape 12"/>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Product overview</a:t>
            </a:r>
            <a:endParaRPr lang="en-US" dirty="0"/>
          </a:p>
        </p:txBody>
      </p:sp>
      <p:sp>
        <p:nvSpPr>
          <p:cNvPr id="90125" name="AutoShape 13"/>
          <p:cNvSpPr>
            <a:spLocks/>
          </p:cNvSpPr>
          <p:nvPr/>
        </p:nvSpPr>
        <p:spPr bwMode="auto">
          <a:xfrm>
            <a:off x="17564100" y="49784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consectetur nulla pulvinar id donec non.</a:t>
            </a:r>
            <a:endParaRPr lang="en-US"/>
          </a:p>
        </p:txBody>
      </p:sp>
      <p:sp>
        <p:nvSpPr>
          <p:cNvPr id="90126" name="AutoShape 14"/>
          <p:cNvSpPr>
            <a:spLocks/>
          </p:cNvSpPr>
          <p:nvPr/>
        </p:nvSpPr>
        <p:spPr bwMode="auto">
          <a:xfrm>
            <a:off x="17538700" y="75501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mi.</a:t>
            </a:r>
            <a:endParaRPr lang="en-US"/>
          </a:p>
        </p:txBody>
      </p:sp>
      <p:sp>
        <p:nvSpPr>
          <p:cNvPr id="90127" name="AutoShape 15"/>
          <p:cNvSpPr>
            <a:spLocks/>
          </p:cNvSpPr>
          <p:nvPr/>
        </p:nvSpPr>
        <p:spPr bwMode="auto">
          <a:xfrm>
            <a:off x="17526000" y="9655175"/>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 in neque ac.</a:t>
            </a:r>
            <a:endParaRPr lang="en-US"/>
          </a:p>
        </p:txBody>
      </p:sp>
      <p:sp>
        <p:nvSpPr>
          <p:cNvPr id="90128" name="AutoShape 16"/>
          <p:cNvSpPr>
            <a:spLocks/>
          </p:cNvSpPr>
          <p:nvPr/>
        </p:nvSpPr>
        <p:spPr bwMode="auto">
          <a:xfrm>
            <a:off x="825500" y="581025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hac habitasse platea dict umst. Aliquam condim</a:t>
            </a:r>
          </a:p>
          <a:p>
            <a:pPr algn="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ullamcorper</a:t>
            </a:r>
            <a:endParaRPr lang="en-US"/>
          </a:p>
        </p:txBody>
      </p:sp>
      <p:sp>
        <p:nvSpPr>
          <p:cNvPr id="90129" name="AutoShape 17"/>
          <p:cNvSpPr>
            <a:spLocks/>
          </p:cNvSpPr>
          <p:nvPr/>
        </p:nvSpPr>
        <p:spPr bwMode="auto">
          <a:xfrm>
            <a:off x="812800" y="94043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a:t>
            </a:r>
            <a:b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velit, vel aliquet mi dictu.</a:t>
            </a:r>
            <a:endParaRPr lang="en-US"/>
          </a:p>
        </p:txBody>
      </p:sp>
      <p:sp>
        <p:nvSpPr>
          <p:cNvPr id="90132" name="AutoShape 20"/>
          <p:cNvSpPr>
            <a:spLocks/>
          </p:cNvSpPr>
          <p:nvPr/>
        </p:nvSpPr>
        <p:spPr bwMode="auto">
          <a:xfrm>
            <a:off x="15752763" y="5230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35" name="AutoShape 23"/>
          <p:cNvSpPr>
            <a:spLocks/>
          </p:cNvSpPr>
          <p:nvPr/>
        </p:nvSpPr>
        <p:spPr bwMode="auto">
          <a:xfrm>
            <a:off x="6996113" y="60690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38" name="AutoShape 26"/>
          <p:cNvSpPr>
            <a:spLocks/>
          </p:cNvSpPr>
          <p:nvPr/>
        </p:nvSpPr>
        <p:spPr bwMode="auto">
          <a:xfrm>
            <a:off x="15835313" y="9904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90139" name="Picture 27" descr="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8907463" y="5556250"/>
            <a:ext cx="6172200" cy="459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40" name="AutoShape 28"/>
          <p:cNvSpPr>
            <a:spLocks/>
          </p:cNvSpPr>
          <p:nvPr/>
        </p:nvSpPr>
        <p:spPr bwMode="auto">
          <a:xfrm>
            <a:off x="12890500" y="56642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0141" name="Line 29"/>
          <p:cNvSpPr>
            <a:spLocks noChangeShapeType="1"/>
          </p:cNvSpPr>
          <p:nvPr/>
        </p:nvSpPr>
        <p:spPr bwMode="auto">
          <a:xfrm flipH="1" flipV="1">
            <a:off x="13092113" y="5751513"/>
            <a:ext cx="2478087" cy="0"/>
          </a:xfrm>
          <a:prstGeom prst="line">
            <a:avLst/>
          </a:prstGeom>
          <a:noFill/>
          <a:ln w="38100" cap="flat" cmpd="sng">
            <a:solidFill>
              <a:srgbClr val="E49328"/>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142" name="Line 30"/>
          <p:cNvSpPr>
            <a:spLocks noChangeShapeType="1"/>
          </p:cNvSpPr>
          <p:nvPr/>
        </p:nvSpPr>
        <p:spPr bwMode="auto">
          <a:xfrm flipH="1">
            <a:off x="8380413" y="6629400"/>
            <a:ext cx="2082800" cy="0"/>
          </a:xfrm>
          <a:prstGeom prst="line">
            <a:avLst/>
          </a:prstGeom>
          <a:noFill/>
          <a:ln w="38100" cap="flat" cmpd="sng">
            <a:solidFill>
              <a:srgbClr val="57968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143" name="AutoShape 31"/>
          <p:cNvSpPr>
            <a:spLocks/>
          </p:cNvSpPr>
          <p:nvPr/>
        </p:nvSpPr>
        <p:spPr bwMode="auto">
          <a:xfrm>
            <a:off x="10439400" y="65278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0144" name="AutoShape 32"/>
          <p:cNvSpPr>
            <a:spLocks/>
          </p:cNvSpPr>
          <p:nvPr/>
        </p:nvSpPr>
        <p:spPr bwMode="auto">
          <a:xfrm>
            <a:off x="11988800" y="79629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0145" name="Line 33"/>
          <p:cNvSpPr>
            <a:spLocks noChangeShapeType="1"/>
          </p:cNvSpPr>
          <p:nvPr/>
        </p:nvSpPr>
        <p:spPr bwMode="auto">
          <a:xfrm flipH="1">
            <a:off x="12192000" y="8051800"/>
            <a:ext cx="3327400" cy="0"/>
          </a:xfrm>
          <a:prstGeom prst="line">
            <a:avLst/>
          </a:prstGeom>
          <a:noFill/>
          <a:ln w="38100" cap="flat" cmpd="sng">
            <a:solidFill>
              <a:srgbClr val="7C3E6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146" name="AutoShape 34"/>
          <p:cNvSpPr>
            <a:spLocks/>
          </p:cNvSpPr>
          <p:nvPr/>
        </p:nvSpPr>
        <p:spPr bwMode="auto">
          <a:xfrm>
            <a:off x="11099800" y="98552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0147" name="Line 35"/>
          <p:cNvSpPr>
            <a:spLocks noChangeShapeType="1"/>
          </p:cNvSpPr>
          <p:nvPr/>
        </p:nvSpPr>
        <p:spPr bwMode="auto">
          <a:xfrm flipH="1">
            <a:off x="8407400" y="9944100"/>
            <a:ext cx="2667000" cy="0"/>
          </a:xfrm>
          <a:prstGeom prst="line">
            <a:avLst/>
          </a:prstGeom>
          <a:noFill/>
          <a:ln w="38100" cap="flat" cmpd="sng">
            <a:solidFill>
              <a:srgbClr val="395168"/>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148" name="AutoShape 36"/>
          <p:cNvSpPr>
            <a:spLocks/>
          </p:cNvSpPr>
          <p:nvPr/>
        </p:nvSpPr>
        <p:spPr bwMode="auto">
          <a:xfrm>
            <a:off x="7086600" y="6273800"/>
            <a:ext cx="7350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49" name="AutoShape 37"/>
          <p:cNvSpPr>
            <a:spLocks/>
          </p:cNvSpPr>
          <p:nvPr/>
        </p:nvSpPr>
        <p:spPr bwMode="auto">
          <a:xfrm>
            <a:off x="7162800" y="9563100"/>
            <a:ext cx="779463" cy="693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599" y="14449"/>
                </a:moveTo>
                <a:cubicBezTo>
                  <a:pt x="21599" y="13311"/>
                  <a:pt x="20778" y="12389"/>
                  <a:pt x="19765" y="12389"/>
                </a:cubicBezTo>
                <a:lnTo>
                  <a:pt x="17225" y="12389"/>
                </a:lnTo>
                <a:lnTo>
                  <a:pt x="17225" y="21600"/>
                </a:lnTo>
                <a:lnTo>
                  <a:pt x="19765" y="21600"/>
                </a:lnTo>
                <a:cubicBezTo>
                  <a:pt x="20778" y="21600"/>
                  <a:pt x="21599" y="20677"/>
                  <a:pt x="21599" y="19539"/>
                </a:cubicBezTo>
                <a:cubicBezTo>
                  <a:pt x="21599" y="19539"/>
                  <a:pt x="21599" y="14449"/>
                  <a:pt x="21599"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50" name="AutoShape 38"/>
          <p:cNvSpPr>
            <a:spLocks/>
          </p:cNvSpPr>
          <p:nvPr/>
        </p:nvSpPr>
        <p:spPr bwMode="auto">
          <a:xfrm>
            <a:off x="15989300" y="5372100"/>
            <a:ext cx="67310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51" name="AutoShape 39"/>
          <p:cNvSpPr>
            <a:spLocks/>
          </p:cNvSpPr>
          <p:nvPr/>
        </p:nvSpPr>
        <p:spPr bwMode="auto">
          <a:xfrm>
            <a:off x="15976600" y="7747000"/>
            <a:ext cx="706438"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52" name="AutoShape 40"/>
          <p:cNvSpPr>
            <a:spLocks/>
          </p:cNvSpPr>
          <p:nvPr/>
        </p:nvSpPr>
        <p:spPr bwMode="auto">
          <a:xfrm>
            <a:off x="16065500" y="10147300"/>
            <a:ext cx="6350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14" y="16860"/>
                </a:moveTo>
                <a:lnTo>
                  <a:pt x="8914" y="9641"/>
                </a:lnTo>
                <a:lnTo>
                  <a:pt x="14054" y="13251"/>
                </a:lnTo>
                <a:cubicBezTo>
                  <a:pt x="14054" y="13251"/>
                  <a:pt x="8914" y="16860"/>
                  <a:pt x="8914" y="16860"/>
                </a:cubicBezTo>
                <a:close/>
                <a:moveTo>
                  <a:pt x="3145" y="19197"/>
                </a:moveTo>
                <a:lnTo>
                  <a:pt x="3145" y="7189"/>
                </a:lnTo>
                <a:lnTo>
                  <a:pt x="18453" y="7189"/>
                </a:lnTo>
                <a:lnTo>
                  <a:pt x="18453" y="19197"/>
                </a:lnTo>
                <a:cubicBezTo>
                  <a:pt x="18453" y="19197"/>
                  <a:pt x="3145" y="19197"/>
                  <a:pt x="3145" y="19197"/>
                </a:cubicBezTo>
                <a:close/>
                <a:moveTo>
                  <a:pt x="11655" y="4788"/>
                </a:moveTo>
                <a:lnTo>
                  <a:pt x="15065" y="888"/>
                </a:lnTo>
                <a:lnTo>
                  <a:pt x="14289" y="0"/>
                </a:lnTo>
                <a:lnTo>
                  <a:pt x="10798" y="3997"/>
                </a:lnTo>
                <a:lnTo>
                  <a:pt x="7310" y="2"/>
                </a:lnTo>
                <a:lnTo>
                  <a:pt x="6533" y="891"/>
                </a:lnTo>
                <a:lnTo>
                  <a:pt x="9941" y="4788"/>
                </a:lnTo>
                <a:lnTo>
                  <a:pt x="0" y="4788"/>
                </a:lnTo>
                <a:lnTo>
                  <a:pt x="0" y="21599"/>
                </a:lnTo>
                <a:lnTo>
                  <a:pt x="21600" y="21599"/>
                </a:lnTo>
                <a:lnTo>
                  <a:pt x="21600" y="4788"/>
                </a:lnTo>
                <a:cubicBezTo>
                  <a:pt x="21600" y="4788"/>
                  <a:pt x="11655" y="4788"/>
                  <a:pt x="11655" y="47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0153" name="AutoShape 41"/>
          <p:cNvSpPr>
            <a:spLocks/>
          </p:cNvSpPr>
          <p:nvPr/>
        </p:nvSpPr>
        <p:spPr bwMode="auto">
          <a:xfrm>
            <a:off x="13322300" y="103632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ABABA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0154" name="Line 42"/>
          <p:cNvSpPr>
            <a:spLocks noChangeShapeType="1"/>
          </p:cNvSpPr>
          <p:nvPr/>
        </p:nvSpPr>
        <p:spPr bwMode="auto">
          <a:xfrm flipH="1" flipV="1">
            <a:off x="13528675" y="10447338"/>
            <a:ext cx="2028825" cy="17462"/>
          </a:xfrm>
          <a:prstGeom prst="line">
            <a:avLst/>
          </a:prstGeom>
          <a:noFill/>
          <a:ln w="38100" cap="flat" cmpd="sng">
            <a:solidFill>
              <a:srgbClr val="ABABAB"/>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0157" name="AutoShape 45"/>
          <p:cNvSpPr>
            <a:spLocks/>
          </p:cNvSpPr>
          <p:nvPr/>
        </p:nvSpPr>
        <p:spPr bwMode="auto">
          <a:xfrm>
            <a:off x="15809913" y="757396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0158" name="AutoShape 46"/>
          <p:cNvSpPr>
            <a:spLocks/>
          </p:cNvSpPr>
          <p:nvPr/>
        </p:nvSpPr>
        <p:spPr bwMode="auto">
          <a:xfrm>
            <a:off x="16003588" y="7747000"/>
            <a:ext cx="706437" cy="706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599" y="9314"/>
                </a:lnTo>
                <a:lnTo>
                  <a:pt x="21599" y="5802"/>
                </a:lnTo>
                <a:cubicBezTo>
                  <a:pt x="21599" y="5802"/>
                  <a:pt x="12110" y="5802"/>
                  <a:pt x="12110" y="5802"/>
                </a:cubicBezTo>
                <a:close/>
                <a:moveTo>
                  <a:pt x="12110" y="21599"/>
                </a:moveTo>
                <a:lnTo>
                  <a:pt x="20649" y="21599"/>
                </a:lnTo>
                <a:lnTo>
                  <a:pt x="20649" y="10887"/>
                </a:lnTo>
                <a:lnTo>
                  <a:pt x="12110" y="10887"/>
                </a:lnTo>
                <a:cubicBezTo>
                  <a:pt x="12110" y="10887"/>
                  <a:pt x="12110" y="21599"/>
                  <a:pt x="12110" y="21599"/>
                </a:cubicBezTo>
                <a:close/>
                <a:moveTo>
                  <a:pt x="9489" y="5802"/>
                </a:moveTo>
                <a:lnTo>
                  <a:pt x="0" y="5802"/>
                </a:lnTo>
                <a:lnTo>
                  <a:pt x="0" y="9314"/>
                </a:lnTo>
                <a:lnTo>
                  <a:pt x="9489" y="9314"/>
                </a:lnTo>
                <a:cubicBezTo>
                  <a:pt x="9489" y="9314"/>
                  <a:pt x="9489" y="5802"/>
                  <a:pt x="9489" y="5802"/>
                </a:cubicBezTo>
                <a:close/>
                <a:moveTo>
                  <a:pt x="9489" y="21599"/>
                </a:moveTo>
                <a:lnTo>
                  <a:pt x="949" y="21599"/>
                </a:lnTo>
                <a:lnTo>
                  <a:pt x="949" y="10887"/>
                </a:lnTo>
                <a:lnTo>
                  <a:pt x="9489" y="10887"/>
                </a:lnTo>
                <a:cubicBezTo>
                  <a:pt x="9489" y="10887"/>
                  <a:pt x="9489" y="21599"/>
                  <a:pt x="9489"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7" name="Picture 1" descr="Untitled-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4384000" cy="137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38" name="AutoShape 2"/>
          <p:cNvSpPr>
            <a:spLocks/>
          </p:cNvSpPr>
          <p:nvPr/>
        </p:nvSpPr>
        <p:spPr bwMode="auto">
          <a:xfrm>
            <a:off x="6153150" y="5395913"/>
            <a:ext cx="12076113" cy="292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r>
              <a:rPr lang="en-US" sz="9200" dirty="0">
                <a:solidFill>
                  <a:srgbClr val="FFFFFF"/>
                </a:solidFill>
                <a:latin typeface="Aleo" panose="020F0502020204030203" pitchFamily="34" charset="0"/>
                <a:ea typeface="Aleo Light" charset="0"/>
                <a:cs typeface="Aleo Light" charset="0"/>
                <a:sym typeface="Aleo Light" charset="0"/>
              </a:rPr>
              <a:t>We started building </a:t>
            </a:r>
            <a:r>
              <a:rPr lang="en-US" sz="9200" b="1" dirty="0">
                <a:solidFill>
                  <a:srgbClr val="FFFFFF"/>
                </a:solidFill>
                <a:latin typeface="Aleo" panose="020F0502020204030203" pitchFamily="34" charset="0"/>
                <a:ea typeface="Aleo Light" charset="0"/>
                <a:cs typeface="Aleo Light" charset="0"/>
                <a:sym typeface="Aleo Light" charset="0"/>
              </a:rPr>
              <a:t>our product</a:t>
            </a:r>
            <a:endParaRPr lang="en-US" dirty="0">
              <a:latin typeface="Aleo" panose="020F0502020204030203" pitchFamily="34" charset="0"/>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AutoShape 1"/>
          <p:cNvSpPr>
            <a:spLocks/>
          </p:cNvSpPr>
          <p:nvPr/>
        </p:nvSpPr>
        <p:spPr bwMode="auto">
          <a:xfrm>
            <a:off x="17308513" y="3389313"/>
            <a:ext cx="5156200" cy="5156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2162" name="AutoShape 2"/>
          <p:cNvSpPr>
            <a:spLocks/>
          </p:cNvSpPr>
          <p:nvPr/>
        </p:nvSpPr>
        <p:spPr bwMode="auto">
          <a:xfrm>
            <a:off x="9917113" y="3389313"/>
            <a:ext cx="5156200" cy="5156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2163" name="AutoShape 3"/>
          <p:cNvSpPr>
            <a:spLocks/>
          </p:cNvSpPr>
          <p:nvPr/>
        </p:nvSpPr>
        <p:spPr bwMode="auto">
          <a:xfrm>
            <a:off x="2538413" y="3414713"/>
            <a:ext cx="5156200" cy="5156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2164" name="AutoShape 4"/>
          <p:cNvSpPr>
            <a:spLocks/>
          </p:cNvSpPr>
          <p:nvPr/>
        </p:nvSpPr>
        <p:spPr bwMode="auto">
          <a:xfrm>
            <a:off x="9550400" y="9601200"/>
            <a:ext cx="5854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2014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tiam</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dirty="0" err="1">
                <a:solidFill>
                  <a:srgbClr val="E5911F"/>
                </a:solidFill>
                <a:latin typeface="Lato Regular" charset="0"/>
                <a:ea typeface="Lato Regular" charset="0"/>
                <a:cs typeface="Lato Regular" charset="0"/>
                <a:sym typeface="Lato Regular" charset="0"/>
              </a:rPr>
              <a:t>cursus</a:t>
            </a:r>
            <a:r>
              <a:rPr lang="en-US" sz="3600" b="1" dirty="0">
                <a:solidFill>
                  <a:srgbClr val="E5911F"/>
                </a:solidFill>
                <a:latin typeface="Lato Regular" charset="0"/>
                <a:ea typeface="Lato Regular" charset="0"/>
                <a:cs typeface="Lato Regular" charset="0"/>
                <a:sym typeface="Lato Regular" charset="0"/>
              </a:rPr>
              <a:t> </a:t>
            </a:r>
            <a:r>
              <a:rPr lang="en-US" sz="3600" b="1" dirty="0" err="1">
                <a:solidFill>
                  <a:srgbClr val="E5911F"/>
                </a:solidFill>
                <a:latin typeface="Lato Regular" charset="0"/>
                <a:ea typeface="Lato Regular" charset="0"/>
                <a:cs typeface="Lato Regular" charset="0"/>
                <a:sym typeface="Lato Regular" charset="0"/>
              </a:rPr>
              <a:t>vehicula</a:t>
            </a:r>
            <a:r>
              <a:rPr lang="en-US" sz="3600" b="1" dirty="0">
                <a:solidFill>
                  <a:srgbClr val="E5911F"/>
                </a:solidFill>
                <a:latin typeface="Lato Regular" charset="0"/>
                <a:ea typeface="Lato Regular" charset="0"/>
                <a:cs typeface="Lato Regular" charset="0"/>
                <a:sym typeface="Lato Regular"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dirty="0">
                <a:solidFill>
                  <a:srgbClr val="E5921F"/>
                </a:solidFill>
                <a:latin typeface="Lato Regular" charset="0"/>
                <a:ea typeface="Lato Regular" charset="0"/>
                <a:cs typeface="Lato Regular" charset="0"/>
                <a:sym typeface="Lato Regular" charset="0"/>
              </a:rPr>
              <a:t>50%</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viverra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sp>
        <p:nvSpPr>
          <p:cNvPr id="92165" name="AutoShape 5"/>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Client Graphs</a:t>
            </a:r>
            <a:endParaRPr lang="en-US" dirty="0"/>
          </a:p>
        </p:txBody>
      </p:sp>
      <p:sp>
        <p:nvSpPr>
          <p:cNvPr id="92166" name="AutoShape 6"/>
          <p:cNvSpPr>
            <a:spLocks/>
          </p:cNvSpPr>
          <p:nvPr/>
        </p:nvSpPr>
        <p:spPr bwMode="auto">
          <a:xfrm>
            <a:off x="2197100" y="9607550"/>
            <a:ext cx="5854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2013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a:solidFill>
                  <a:srgbClr val="935A85"/>
                </a:solidFill>
                <a:latin typeface="Lato Regular" charset="0"/>
                <a:ea typeface="Lato Regular" charset="0"/>
                <a:cs typeface="Lato Regular" charset="0"/>
                <a:sym typeface="Lato Regular" charset="0"/>
              </a:rPr>
              <a:t>75%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cursus</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dirty="0" err="1">
                <a:solidFill>
                  <a:srgbClr val="945F87"/>
                </a:solidFill>
                <a:latin typeface="Lato Regular" charset="0"/>
                <a:ea typeface="Lato Regular" charset="0"/>
                <a:cs typeface="Lato Regular" charset="0"/>
                <a:sym typeface="Lato Regular" charset="0"/>
              </a:rPr>
              <a:t>vehicula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viverra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sp>
        <p:nvSpPr>
          <p:cNvPr id="92167" name="AutoShape 7"/>
          <p:cNvSpPr>
            <a:spLocks/>
          </p:cNvSpPr>
          <p:nvPr/>
        </p:nvSpPr>
        <p:spPr bwMode="auto">
          <a:xfrm>
            <a:off x="16929100" y="9601200"/>
            <a:ext cx="58547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2015 hac </a:t>
            </a:r>
            <a:r>
              <a:rPr lang="en-US" sz="3600" b="1">
                <a:solidFill>
                  <a:srgbClr val="4CA79C"/>
                </a:solidFill>
                <a:latin typeface="Lato Regular" charset="0"/>
                <a:ea typeface="Lato Regular" charset="0"/>
                <a:cs typeface="Lato Regular" charset="0"/>
                <a:sym typeface="Lato Regular" charset="0"/>
              </a:rPr>
              <a:t>25%</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habitasse </a:t>
            </a:r>
            <a:r>
              <a:rPr lang="en-US" sz="3600" b="1">
                <a:solidFill>
                  <a:srgbClr val="4CA79C"/>
                </a:solidFill>
                <a:latin typeface="Lato Regular" charset="0"/>
                <a:ea typeface="Lato Regular" charset="0"/>
                <a:cs typeface="Lato Regular" charset="0"/>
                <a:sym typeface="Lato Regular" charset="0"/>
              </a:rPr>
              <a:t>platea dict</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umst. Aliquam.</a:t>
            </a:r>
            <a:endParaRPr lang="en-US"/>
          </a:p>
        </p:txBody>
      </p:sp>
      <p:sp>
        <p:nvSpPr>
          <p:cNvPr id="92168" name="AutoShape 8"/>
          <p:cNvSpPr>
            <a:spLocks/>
          </p:cNvSpPr>
          <p:nvPr/>
        </p:nvSpPr>
        <p:spPr bwMode="auto">
          <a:xfrm>
            <a:off x="4171950" y="4329113"/>
            <a:ext cx="3529013" cy="4178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2169" name="AutoShape 9"/>
          <p:cNvSpPr>
            <a:spLocks/>
          </p:cNvSpPr>
          <p:nvPr/>
        </p:nvSpPr>
        <p:spPr bwMode="auto">
          <a:xfrm>
            <a:off x="11542713" y="4330700"/>
            <a:ext cx="3530600" cy="4178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2170" name="AutoShape 10"/>
          <p:cNvSpPr>
            <a:spLocks/>
          </p:cNvSpPr>
          <p:nvPr/>
        </p:nvSpPr>
        <p:spPr bwMode="auto">
          <a:xfrm>
            <a:off x="18935700" y="4330700"/>
            <a:ext cx="3529013" cy="4178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graphicFrame>
        <p:nvGraphicFramePr>
          <p:cNvPr id="30" name="Chart 5"/>
          <p:cNvGraphicFramePr/>
          <p:nvPr>
            <p:extLst>
              <p:ext uri="{D42A27DB-BD31-4B8C-83A1-F6EECF244321}">
                <p14:modId xmlns:p14="http://schemas.microsoft.com/office/powerpoint/2010/main" val="1342219811"/>
              </p:ext>
            </p:extLst>
          </p:nvPr>
        </p:nvGraphicFramePr>
        <p:xfrm>
          <a:off x="2025818" y="3779692"/>
          <a:ext cx="6270290" cy="437544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1" name="Chart 25"/>
          <p:cNvGraphicFramePr/>
          <p:nvPr>
            <p:extLst>
              <p:ext uri="{D42A27DB-BD31-4B8C-83A1-F6EECF244321}">
                <p14:modId xmlns:p14="http://schemas.microsoft.com/office/powerpoint/2010/main" val="576746358"/>
              </p:ext>
            </p:extLst>
          </p:nvPr>
        </p:nvGraphicFramePr>
        <p:xfrm>
          <a:off x="9342605" y="3805092"/>
          <a:ext cx="6270290" cy="43754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Chart 26"/>
          <p:cNvGraphicFramePr/>
          <p:nvPr>
            <p:extLst>
              <p:ext uri="{D42A27DB-BD31-4B8C-83A1-F6EECF244321}">
                <p14:modId xmlns:p14="http://schemas.microsoft.com/office/powerpoint/2010/main" val="1462041271"/>
              </p:ext>
            </p:extLst>
          </p:nvPr>
        </p:nvGraphicFramePr>
        <p:xfrm>
          <a:off x="16804640" y="3790804"/>
          <a:ext cx="6270290" cy="4375442"/>
        </p:xfrm>
        <a:graphic>
          <a:graphicData uri="http://schemas.openxmlformats.org/drawingml/2006/chart">
            <c:chart xmlns:c="http://schemas.openxmlformats.org/drawingml/2006/chart" xmlns:r="http://schemas.openxmlformats.org/officeDocument/2006/relationships" r:id="rId4"/>
          </a:graphicData>
        </a:graphic>
      </p:graphicFrame>
      <p:sp>
        <p:nvSpPr>
          <p:cNvPr id="92174" name="AutoShape 14"/>
          <p:cNvSpPr>
            <a:spLocks/>
          </p:cNvSpPr>
          <p:nvPr/>
        </p:nvSpPr>
        <p:spPr bwMode="auto">
          <a:xfrm>
            <a:off x="4229100" y="68326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75%</a:t>
            </a:r>
            <a:endParaRPr lang="en-US" dirty="0"/>
          </a:p>
        </p:txBody>
      </p:sp>
      <p:sp>
        <p:nvSpPr>
          <p:cNvPr id="92175" name="AutoShape 15"/>
          <p:cNvSpPr>
            <a:spLocks/>
          </p:cNvSpPr>
          <p:nvPr/>
        </p:nvSpPr>
        <p:spPr bwMode="auto">
          <a:xfrm>
            <a:off x="10439400" y="56515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50%</a:t>
            </a:r>
            <a:endParaRPr lang="en-US" dirty="0"/>
          </a:p>
        </p:txBody>
      </p:sp>
      <p:sp>
        <p:nvSpPr>
          <p:cNvPr id="92176" name="AutoShape 16"/>
          <p:cNvSpPr>
            <a:spLocks/>
          </p:cNvSpPr>
          <p:nvPr/>
        </p:nvSpPr>
        <p:spPr bwMode="auto">
          <a:xfrm>
            <a:off x="18110200" y="48387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25%</a:t>
            </a:r>
            <a:endParaRPr lang="en-US" dirty="0"/>
          </a:p>
        </p:txBody>
      </p:sp>
      <p:sp>
        <p:nvSpPr>
          <p:cNvPr id="92177" name="AutoShape 17"/>
          <p:cNvSpPr>
            <a:spLocks/>
          </p:cNvSpPr>
          <p:nvPr/>
        </p:nvSpPr>
        <p:spPr bwMode="auto">
          <a:xfrm>
            <a:off x="11842750" y="5321300"/>
            <a:ext cx="1320800" cy="1320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CFCFCF"/>
              </a:solidFill>
              <a:effectLst>
                <a:outerShdw blurRad="38100" dist="38100" dir="2700000" algn="tl">
                  <a:srgbClr val="000000"/>
                </a:outerShdw>
              </a:effectLst>
            </a:endParaRPr>
          </a:p>
        </p:txBody>
      </p:sp>
      <p:sp>
        <p:nvSpPr>
          <p:cNvPr id="92178" name="AutoShape 18"/>
          <p:cNvSpPr>
            <a:spLocks/>
          </p:cNvSpPr>
          <p:nvPr/>
        </p:nvSpPr>
        <p:spPr bwMode="auto">
          <a:xfrm>
            <a:off x="4500563" y="5319713"/>
            <a:ext cx="1320800" cy="1320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CFCFCF"/>
              </a:solidFill>
              <a:effectLst>
                <a:outerShdw blurRad="38100" dist="38100" dir="2700000" algn="tl">
                  <a:srgbClr val="000000"/>
                </a:outerShdw>
              </a:effectLst>
            </a:endParaRPr>
          </a:p>
        </p:txBody>
      </p:sp>
      <p:sp>
        <p:nvSpPr>
          <p:cNvPr id="92179" name="AutoShape 19"/>
          <p:cNvSpPr>
            <a:spLocks/>
          </p:cNvSpPr>
          <p:nvPr/>
        </p:nvSpPr>
        <p:spPr bwMode="auto">
          <a:xfrm>
            <a:off x="19227800" y="5334000"/>
            <a:ext cx="1320800" cy="1320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CFCFCF"/>
              </a:solidFill>
              <a:effectLst>
                <a:outerShdw blurRad="38100" dist="38100" dir="2700000" algn="tl">
                  <a:srgbClr val="000000"/>
                </a:outerShdw>
              </a:effectLst>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5" name="AutoShape 1"/>
          <p:cNvSpPr>
            <a:spLocks/>
          </p:cNvSpPr>
          <p:nvPr/>
        </p:nvSpPr>
        <p:spPr bwMode="auto">
          <a:xfrm>
            <a:off x="18807113" y="84058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19507200" y="88646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19124613" y="87487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9" name="AutoShape 5"/>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Investing strategy</a:t>
            </a:r>
            <a:endParaRPr lang="en-US" dirty="0"/>
          </a:p>
        </p:txBody>
      </p:sp>
      <p:sp>
        <p:nvSpPr>
          <p:cNvPr id="93190" name="AutoShape 6"/>
          <p:cNvSpPr>
            <a:spLocks/>
          </p:cNvSpPr>
          <p:nvPr/>
        </p:nvSpPr>
        <p:spPr bwMode="auto">
          <a:xfrm>
            <a:off x="2286000" y="11233150"/>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a:t>
            </a:r>
            <a:endParaRPr lang="en-US"/>
          </a:p>
        </p:txBody>
      </p:sp>
      <p:sp>
        <p:nvSpPr>
          <p:cNvPr id="93191" name="AutoShape 7"/>
          <p:cNvSpPr>
            <a:spLocks/>
          </p:cNvSpPr>
          <p:nvPr/>
        </p:nvSpPr>
        <p:spPr bwMode="auto">
          <a:xfrm>
            <a:off x="3835400" y="598170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ECA433"/>
                </a:solidFill>
                <a:latin typeface="Aleo" panose="020F0502020204030203" pitchFamily="34" charset="0"/>
                <a:ea typeface="Aleo Regular" charset="0"/>
                <a:cs typeface="Aleo Regular" charset="0"/>
                <a:sym typeface="Aleo Regular" charset="0"/>
              </a:rPr>
              <a:t>Product</a:t>
            </a:r>
            <a:endParaRPr lang="en-US" dirty="0"/>
          </a:p>
        </p:txBody>
      </p:sp>
      <p:sp>
        <p:nvSpPr>
          <p:cNvPr id="93192" name="AutoShape 8"/>
          <p:cNvSpPr>
            <a:spLocks/>
          </p:cNvSpPr>
          <p:nvPr/>
        </p:nvSpPr>
        <p:spPr bwMode="auto">
          <a:xfrm>
            <a:off x="17475200" y="607060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64C6C0"/>
                </a:solidFill>
                <a:latin typeface="Aleo" panose="020F0502020204030203" pitchFamily="34" charset="0"/>
                <a:ea typeface="Aleo Regular" charset="0"/>
                <a:cs typeface="Aleo Regular" charset="0"/>
                <a:sym typeface="Aleo Regular" charset="0"/>
              </a:rPr>
              <a:t>Transport</a:t>
            </a:r>
            <a:endParaRPr lang="en-US" dirty="0"/>
          </a:p>
        </p:txBody>
      </p:sp>
      <p:sp>
        <p:nvSpPr>
          <p:cNvPr id="93193" name="AutoShape 9"/>
          <p:cNvSpPr>
            <a:spLocks/>
          </p:cNvSpPr>
          <p:nvPr/>
        </p:nvSpPr>
        <p:spPr bwMode="auto">
          <a:xfrm>
            <a:off x="17449800" y="1037590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915478"/>
                </a:solidFill>
                <a:latin typeface="Aleo" panose="020F0502020204030203" pitchFamily="34" charset="0"/>
                <a:ea typeface="Aleo Regular" charset="0"/>
                <a:cs typeface="Aleo Regular" charset="0"/>
                <a:sym typeface="Aleo Regular" charset="0"/>
              </a:rPr>
              <a:t>Advertising</a:t>
            </a:r>
            <a:endParaRPr lang="en-US" dirty="0"/>
          </a:p>
        </p:txBody>
      </p:sp>
      <p:sp>
        <p:nvSpPr>
          <p:cNvPr id="93194" name="AutoShape 10"/>
          <p:cNvSpPr>
            <a:spLocks/>
          </p:cNvSpPr>
          <p:nvPr/>
        </p:nvSpPr>
        <p:spPr bwMode="auto">
          <a:xfrm>
            <a:off x="2997200" y="1045210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5596F"/>
                </a:solidFill>
                <a:latin typeface="Aleo" panose="020F0502020204030203" pitchFamily="34" charset="0"/>
                <a:ea typeface="Aleo Regular" charset="0"/>
                <a:cs typeface="Aleo Regular" charset="0"/>
                <a:sym typeface="Aleo Regular" charset="0"/>
              </a:rPr>
              <a:t>Delivery</a:t>
            </a:r>
            <a:endParaRPr lang="en-US" dirty="0"/>
          </a:p>
        </p:txBody>
      </p:sp>
      <p:sp>
        <p:nvSpPr>
          <p:cNvPr id="93195" name="AutoShape 11"/>
          <p:cNvSpPr>
            <a:spLocks/>
          </p:cNvSpPr>
          <p:nvPr/>
        </p:nvSpPr>
        <p:spPr bwMode="auto">
          <a:xfrm>
            <a:off x="2197100" y="6769100"/>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Etiam cursus vehicula nulla, viverra conse.</a:t>
            </a:r>
            <a:endParaRPr lang="en-US"/>
          </a:p>
        </p:txBody>
      </p:sp>
      <p:sp>
        <p:nvSpPr>
          <p:cNvPr id="93196" name="AutoShape 12"/>
          <p:cNvSpPr>
            <a:spLocks/>
          </p:cNvSpPr>
          <p:nvPr/>
        </p:nvSpPr>
        <p:spPr bwMode="auto">
          <a:xfrm>
            <a:off x="17081500" y="6819900"/>
            <a:ext cx="51435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nulla.</a:t>
            </a:r>
            <a:endParaRPr lang="en-US"/>
          </a:p>
        </p:txBody>
      </p:sp>
      <p:sp>
        <p:nvSpPr>
          <p:cNvPr id="93197" name="AutoShape 13"/>
          <p:cNvSpPr>
            <a:spLocks/>
          </p:cNvSpPr>
          <p:nvPr/>
        </p:nvSpPr>
        <p:spPr bwMode="auto">
          <a:xfrm>
            <a:off x="17081500" y="11093450"/>
            <a:ext cx="51435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a:t>
            </a:r>
            <a:endParaRPr lang="en-US"/>
          </a:p>
        </p:txBody>
      </p:sp>
      <p:sp>
        <p:nvSpPr>
          <p:cNvPr id="93198" name="AutoShape 14"/>
          <p:cNvSpPr>
            <a:spLocks/>
          </p:cNvSpPr>
          <p:nvPr/>
        </p:nvSpPr>
        <p:spPr bwMode="auto">
          <a:xfrm>
            <a:off x="4341813" y="85963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5067300" y="90424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4672013" y="89265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1" name="AutoShape 17"/>
          <p:cNvSpPr>
            <a:spLocks/>
          </p:cNvSpPr>
          <p:nvPr/>
        </p:nvSpPr>
        <p:spPr bwMode="auto">
          <a:xfrm>
            <a:off x="4221163" y="40751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4938713" y="45196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4538663" y="44053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4" name="AutoShape 20"/>
          <p:cNvSpPr>
            <a:spLocks/>
          </p:cNvSpPr>
          <p:nvPr/>
        </p:nvSpPr>
        <p:spPr bwMode="auto">
          <a:xfrm>
            <a:off x="18756313" y="39862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19481800" y="44323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19086513" y="43164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7" name="AutoShape 23"/>
          <p:cNvSpPr>
            <a:spLocks/>
          </p:cNvSpPr>
          <p:nvPr/>
        </p:nvSpPr>
        <p:spPr bwMode="auto">
          <a:xfrm>
            <a:off x="4851400" y="9652000"/>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208" name="AutoShape 24"/>
          <p:cNvSpPr>
            <a:spLocks/>
          </p:cNvSpPr>
          <p:nvPr/>
        </p:nvSpPr>
        <p:spPr bwMode="auto">
          <a:xfrm>
            <a:off x="4800600" y="9245600"/>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209" name="AutoShape 25"/>
          <p:cNvSpPr>
            <a:spLocks/>
          </p:cNvSpPr>
          <p:nvPr/>
        </p:nvSpPr>
        <p:spPr bwMode="auto">
          <a:xfrm>
            <a:off x="4876800" y="4533900"/>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210" name="AutoShape 26"/>
          <p:cNvSpPr>
            <a:spLocks/>
          </p:cNvSpPr>
          <p:nvPr/>
        </p:nvSpPr>
        <p:spPr bwMode="auto">
          <a:xfrm>
            <a:off x="19169063" y="4567238"/>
            <a:ext cx="8509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32" y="13485"/>
                </a:moveTo>
                <a:lnTo>
                  <a:pt x="2112" y="11915"/>
                </a:lnTo>
                <a:lnTo>
                  <a:pt x="4796" y="11915"/>
                </a:lnTo>
                <a:lnTo>
                  <a:pt x="4796" y="13485"/>
                </a:lnTo>
                <a:cubicBezTo>
                  <a:pt x="4796" y="13485"/>
                  <a:pt x="2532" y="13485"/>
                  <a:pt x="2532" y="13485"/>
                </a:cubicBezTo>
                <a:close/>
                <a:moveTo>
                  <a:pt x="0" y="9341"/>
                </a:moveTo>
                <a:lnTo>
                  <a:pt x="4796" y="9341"/>
                </a:lnTo>
                <a:lnTo>
                  <a:pt x="4796" y="10911"/>
                </a:lnTo>
                <a:lnTo>
                  <a:pt x="419" y="10911"/>
                </a:lnTo>
                <a:cubicBezTo>
                  <a:pt x="419" y="10911"/>
                  <a:pt x="0" y="9341"/>
                  <a:pt x="0" y="9341"/>
                </a:cubicBezTo>
                <a:close/>
                <a:moveTo>
                  <a:pt x="857" y="6767"/>
                </a:moveTo>
                <a:lnTo>
                  <a:pt x="4796" y="6767"/>
                </a:lnTo>
                <a:lnTo>
                  <a:pt x="4796" y="8338"/>
                </a:lnTo>
                <a:lnTo>
                  <a:pt x="1276" y="8338"/>
                </a:lnTo>
                <a:cubicBezTo>
                  <a:pt x="1276" y="8338"/>
                  <a:pt x="857" y="6767"/>
                  <a:pt x="857" y="6767"/>
                </a:cubicBezTo>
                <a:close/>
                <a:moveTo>
                  <a:pt x="17977" y="15805"/>
                </a:moveTo>
                <a:lnTo>
                  <a:pt x="18219" y="15629"/>
                </a:lnTo>
                <a:lnTo>
                  <a:pt x="18219" y="14084"/>
                </a:lnTo>
                <a:lnTo>
                  <a:pt x="17977" y="14260"/>
                </a:lnTo>
                <a:cubicBezTo>
                  <a:pt x="17977" y="14260"/>
                  <a:pt x="17977" y="15805"/>
                  <a:pt x="17977" y="15805"/>
                </a:cubicBezTo>
                <a:close/>
                <a:moveTo>
                  <a:pt x="18985" y="15073"/>
                </a:moveTo>
                <a:lnTo>
                  <a:pt x="19188" y="14925"/>
                </a:lnTo>
                <a:lnTo>
                  <a:pt x="19227" y="14897"/>
                </a:lnTo>
                <a:lnTo>
                  <a:pt x="19227" y="13352"/>
                </a:lnTo>
                <a:lnTo>
                  <a:pt x="18985" y="13528"/>
                </a:lnTo>
                <a:cubicBezTo>
                  <a:pt x="18985" y="13528"/>
                  <a:pt x="18985" y="15073"/>
                  <a:pt x="18985" y="15073"/>
                </a:cubicBezTo>
                <a:close/>
                <a:moveTo>
                  <a:pt x="17572" y="16099"/>
                </a:moveTo>
                <a:lnTo>
                  <a:pt x="17815" y="15924"/>
                </a:lnTo>
                <a:lnTo>
                  <a:pt x="17815" y="14379"/>
                </a:lnTo>
                <a:lnTo>
                  <a:pt x="17572" y="14554"/>
                </a:lnTo>
                <a:cubicBezTo>
                  <a:pt x="17572" y="14554"/>
                  <a:pt x="17572" y="16099"/>
                  <a:pt x="17572" y="16099"/>
                </a:cubicBezTo>
                <a:close/>
                <a:moveTo>
                  <a:pt x="20340" y="8167"/>
                </a:moveTo>
                <a:lnTo>
                  <a:pt x="19129" y="9003"/>
                </a:lnTo>
                <a:lnTo>
                  <a:pt x="19129" y="11811"/>
                </a:lnTo>
                <a:lnTo>
                  <a:pt x="19121" y="11816"/>
                </a:lnTo>
                <a:lnTo>
                  <a:pt x="19121" y="11828"/>
                </a:lnTo>
                <a:lnTo>
                  <a:pt x="16752" y="13460"/>
                </a:lnTo>
                <a:lnTo>
                  <a:pt x="16752" y="13450"/>
                </a:lnTo>
                <a:lnTo>
                  <a:pt x="16744" y="13456"/>
                </a:lnTo>
                <a:lnTo>
                  <a:pt x="16744" y="10652"/>
                </a:lnTo>
                <a:lnTo>
                  <a:pt x="15313" y="11641"/>
                </a:lnTo>
                <a:lnTo>
                  <a:pt x="15313" y="19350"/>
                </a:lnTo>
                <a:lnTo>
                  <a:pt x="20340" y="15697"/>
                </a:lnTo>
                <a:lnTo>
                  <a:pt x="20340" y="8167"/>
                </a:lnTo>
                <a:cubicBezTo>
                  <a:pt x="20340" y="8167"/>
                  <a:pt x="20340" y="8167"/>
                  <a:pt x="20340" y="8167"/>
                </a:cubicBezTo>
                <a:close/>
                <a:moveTo>
                  <a:pt x="16039" y="9339"/>
                </a:moveTo>
                <a:lnTo>
                  <a:pt x="9400" y="4392"/>
                </a:lnTo>
                <a:lnTo>
                  <a:pt x="7993" y="5405"/>
                </a:lnTo>
                <a:lnTo>
                  <a:pt x="14703" y="10262"/>
                </a:lnTo>
                <a:cubicBezTo>
                  <a:pt x="14703" y="10262"/>
                  <a:pt x="16039" y="9339"/>
                  <a:pt x="16039" y="9339"/>
                </a:cubicBezTo>
                <a:close/>
                <a:moveTo>
                  <a:pt x="14051" y="11610"/>
                </a:moveTo>
                <a:lnTo>
                  <a:pt x="7329" y="6755"/>
                </a:lnTo>
                <a:lnTo>
                  <a:pt x="7329" y="14415"/>
                </a:lnTo>
                <a:lnTo>
                  <a:pt x="14051" y="19290"/>
                </a:lnTo>
                <a:cubicBezTo>
                  <a:pt x="14051" y="19290"/>
                  <a:pt x="14051" y="11610"/>
                  <a:pt x="14051" y="11610"/>
                </a:cubicBezTo>
                <a:close/>
                <a:moveTo>
                  <a:pt x="11686" y="2744"/>
                </a:moveTo>
                <a:lnTo>
                  <a:pt x="18412" y="7699"/>
                </a:lnTo>
                <a:lnTo>
                  <a:pt x="19782" y="6752"/>
                </a:lnTo>
                <a:lnTo>
                  <a:pt x="12969" y="1820"/>
                </a:lnTo>
                <a:cubicBezTo>
                  <a:pt x="12969" y="1820"/>
                  <a:pt x="11686" y="2744"/>
                  <a:pt x="11686" y="2744"/>
                </a:cubicBezTo>
                <a:close/>
                <a:moveTo>
                  <a:pt x="21600" y="6247"/>
                </a:moveTo>
                <a:lnTo>
                  <a:pt x="21600" y="16604"/>
                </a:lnTo>
                <a:lnTo>
                  <a:pt x="14723" y="21600"/>
                </a:lnTo>
                <a:lnTo>
                  <a:pt x="6082" y="15320"/>
                </a:lnTo>
                <a:lnTo>
                  <a:pt x="6082" y="4963"/>
                </a:lnTo>
                <a:lnTo>
                  <a:pt x="12971" y="0"/>
                </a:lnTo>
                <a:cubicBezTo>
                  <a:pt x="12971" y="0"/>
                  <a:pt x="21600" y="6247"/>
                  <a:pt x="21600" y="6247"/>
                </a:cubicBezTo>
                <a:close/>
                <a:moveTo>
                  <a:pt x="18385" y="15509"/>
                </a:moveTo>
                <a:lnTo>
                  <a:pt x="18631" y="15330"/>
                </a:lnTo>
                <a:lnTo>
                  <a:pt x="18631" y="13785"/>
                </a:lnTo>
                <a:lnTo>
                  <a:pt x="18385" y="13964"/>
                </a:lnTo>
                <a:cubicBezTo>
                  <a:pt x="18385" y="13964"/>
                  <a:pt x="18385" y="15509"/>
                  <a:pt x="18385" y="15509"/>
                </a:cubicBezTo>
                <a:close/>
                <a:moveTo>
                  <a:pt x="16581" y="16819"/>
                </a:moveTo>
                <a:lnTo>
                  <a:pt x="16823" y="16644"/>
                </a:lnTo>
                <a:lnTo>
                  <a:pt x="16823" y="15098"/>
                </a:lnTo>
                <a:lnTo>
                  <a:pt x="16577" y="15277"/>
                </a:lnTo>
                <a:cubicBezTo>
                  <a:pt x="16577" y="15277"/>
                  <a:pt x="16581" y="16819"/>
                  <a:pt x="16581" y="16819"/>
                </a:cubicBezTo>
                <a:close/>
                <a:moveTo>
                  <a:pt x="16993" y="14975"/>
                </a:moveTo>
                <a:lnTo>
                  <a:pt x="17235" y="14799"/>
                </a:lnTo>
                <a:lnTo>
                  <a:pt x="17235" y="16344"/>
                </a:lnTo>
                <a:lnTo>
                  <a:pt x="16993" y="16520"/>
                </a:lnTo>
                <a:cubicBezTo>
                  <a:pt x="16993" y="16520"/>
                  <a:pt x="16993" y="14975"/>
                  <a:pt x="16993" y="1497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aphicFrame>
        <p:nvGraphicFramePr>
          <p:cNvPr id="44" name="Chart 45"/>
          <p:cNvGraphicFramePr/>
          <p:nvPr>
            <p:extLst>
              <p:ext uri="{D42A27DB-BD31-4B8C-83A1-F6EECF244321}">
                <p14:modId xmlns:p14="http://schemas.microsoft.com/office/powerpoint/2010/main" val="1442435893"/>
              </p:ext>
            </p:extLst>
          </p:nvPr>
        </p:nvGraphicFramePr>
        <p:xfrm>
          <a:off x="7431212" y="3986213"/>
          <a:ext cx="9650288" cy="6734023"/>
        </p:xfrm>
        <a:graphic>
          <a:graphicData uri="http://schemas.openxmlformats.org/drawingml/2006/chart">
            <c:chart xmlns:c="http://schemas.openxmlformats.org/drawingml/2006/chart" xmlns:r="http://schemas.openxmlformats.org/officeDocument/2006/relationships" r:id="rId2"/>
          </a:graphicData>
        </a:graphic>
      </p:graphicFrame>
      <p:sp>
        <p:nvSpPr>
          <p:cNvPr id="93212" name="AutoShape 28"/>
          <p:cNvSpPr>
            <a:spLocks/>
          </p:cNvSpPr>
          <p:nvPr/>
        </p:nvSpPr>
        <p:spPr bwMode="auto">
          <a:xfrm>
            <a:off x="19291300" y="8890000"/>
            <a:ext cx="762000" cy="673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14" y="16860"/>
                </a:moveTo>
                <a:lnTo>
                  <a:pt x="8914" y="9641"/>
                </a:lnTo>
                <a:lnTo>
                  <a:pt x="14054" y="13251"/>
                </a:lnTo>
                <a:cubicBezTo>
                  <a:pt x="14054" y="13251"/>
                  <a:pt x="8914" y="16860"/>
                  <a:pt x="8914" y="16860"/>
                </a:cubicBezTo>
                <a:close/>
                <a:moveTo>
                  <a:pt x="3145" y="19197"/>
                </a:moveTo>
                <a:lnTo>
                  <a:pt x="3145" y="7189"/>
                </a:lnTo>
                <a:lnTo>
                  <a:pt x="18453" y="7189"/>
                </a:lnTo>
                <a:lnTo>
                  <a:pt x="18453" y="19197"/>
                </a:lnTo>
                <a:cubicBezTo>
                  <a:pt x="18453" y="19197"/>
                  <a:pt x="3145" y="19197"/>
                  <a:pt x="3145" y="19197"/>
                </a:cubicBezTo>
                <a:close/>
                <a:moveTo>
                  <a:pt x="11655" y="4788"/>
                </a:moveTo>
                <a:lnTo>
                  <a:pt x="15065" y="888"/>
                </a:lnTo>
                <a:lnTo>
                  <a:pt x="14289" y="0"/>
                </a:lnTo>
                <a:lnTo>
                  <a:pt x="10798" y="3997"/>
                </a:lnTo>
                <a:lnTo>
                  <a:pt x="7310" y="2"/>
                </a:lnTo>
                <a:lnTo>
                  <a:pt x="6533" y="891"/>
                </a:lnTo>
                <a:lnTo>
                  <a:pt x="9941" y="4788"/>
                </a:lnTo>
                <a:lnTo>
                  <a:pt x="0" y="4788"/>
                </a:lnTo>
                <a:lnTo>
                  <a:pt x="0" y="21600"/>
                </a:lnTo>
                <a:lnTo>
                  <a:pt x="21600" y="21600"/>
                </a:lnTo>
                <a:lnTo>
                  <a:pt x="21600" y="4788"/>
                </a:lnTo>
                <a:cubicBezTo>
                  <a:pt x="21600" y="4788"/>
                  <a:pt x="11655" y="4788"/>
                  <a:pt x="11655" y="47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214" name="AutoShape 30"/>
          <p:cNvSpPr>
            <a:spLocks/>
          </p:cNvSpPr>
          <p:nvPr/>
        </p:nvSpPr>
        <p:spPr bwMode="auto">
          <a:xfrm>
            <a:off x="13144500" y="57912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18%</a:t>
            </a:r>
            <a:endParaRPr lang="en-US" dirty="0"/>
          </a:p>
        </p:txBody>
      </p:sp>
      <p:sp>
        <p:nvSpPr>
          <p:cNvPr id="93215" name="AutoShape 31"/>
          <p:cNvSpPr>
            <a:spLocks/>
          </p:cNvSpPr>
          <p:nvPr/>
        </p:nvSpPr>
        <p:spPr bwMode="auto">
          <a:xfrm>
            <a:off x="9525000" y="59817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0007600" y="87122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12%</a:t>
            </a:r>
            <a:endParaRPr lang="en-US" dirty="0"/>
          </a:p>
        </p:txBody>
      </p:sp>
      <p:sp>
        <p:nvSpPr>
          <p:cNvPr id="93217" name="AutoShape 33"/>
          <p:cNvSpPr>
            <a:spLocks/>
          </p:cNvSpPr>
          <p:nvPr/>
        </p:nvSpPr>
        <p:spPr bwMode="auto">
          <a:xfrm>
            <a:off x="12611100" y="872490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30%</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0083800" y="48768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220" name="AutoShape 36"/>
          <p:cNvSpPr>
            <a:spLocks/>
          </p:cNvSpPr>
          <p:nvPr/>
        </p:nvSpPr>
        <p:spPr bwMode="auto">
          <a:xfrm>
            <a:off x="13906500" y="47879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1" name="AutoShape 37"/>
          <p:cNvSpPr>
            <a:spLocks/>
          </p:cNvSpPr>
          <p:nvPr/>
        </p:nvSpPr>
        <p:spPr bwMode="auto">
          <a:xfrm>
            <a:off x="9791700" y="93980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14070013" y="4859338"/>
            <a:ext cx="4691062" cy="0"/>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223" name="Line 39"/>
          <p:cNvSpPr>
            <a:spLocks noChangeShapeType="1"/>
          </p:cNvSpPr>
          <p:nvPr/>
        </p:nvSpPr>
        <p:spPr bwMode="auto">
          <a:xfrm flipH="1" flipV="1">
            <a:off x="5964238" y="4953000"/>
            <a:ext cx="4143375" cy="23813"/>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224" name="AutoShape 40"/>
          <p:cNvSpPr>
            <a:spLocks/>
          </p:cNvSpPr>
          <p:nvPr/>
        </p:nvSpPr>
        <p:spPr bwMode="auto">
          <a:xfrm>
            <a:off x="14541500" y="92329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87437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5" name="Line 41"/>
          <p:cNvSpPr>
            <a:spLocks noChangeShapeType="1"/>
          </p:cNvSpPr>
          <p:nvPr/>
        </p:nvSpPr>
        <p:spPr bwMode="auto">
          <a:xfrm flipH="1">
            <a:off x="6064250" y="9499600"/>
            <a:ext cx="3740150" cy="0"/>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226" name="Line 42"/>
          <p:cNvSpPr>
            <a:spLocks noChangeShapeType="1"/>
          </p:cNvSpPr>
          <p:nvPr/>
        </p:nvSpPr>
        <p:spPr bwMode="auto">
          <a:xfrm flipH="1" flipV="1">
            <a:off x="14732000" y="9329738"/>
            <a:ext cx="4114800" cy="7937"/>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AutoShape 1"/>
          <p:cNvSpPr>
            <a:spLocks/>
          </p:cNvSpPr>
          <p:nvPr/>
        </p:nvSpPr>
        <p:spPr bwMode="auto">
          <a:xfrm>
            <a:off x="13563600" y="3149600"/>
            <a:ext cx="9091613" cy="90916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4221" name="AutoShape 13"/>
          <p:cNvSpPr>
            <a:spLocks/>
          </p:cNvSpPr>
          <p:nvPr/>
        </p:nvSpPr>
        <p:spPr bwMode="auto">
          <a:xfrm>
            <a:off x="16294100" y="4678363"/>
            <a:ext cx="6348413" cy="75184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4210" name="AutoShape 2"/>
          <p:cNvSpPr>
            <a:spLocks/>
          </p:cNvSpPr>
          <p:nvPr/>
        </p:nvSpPr>
        <p:spPr bwMode="auto">
          <a:xfrm>
            <a:off x="1536700" y="10463213"/>
            <a:ext cx="493713" cy="495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4211" name="AutoShape 3"/>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A slice of the pie</a:t>
            </a:r>
            <a:endParaRPr lang="en-US" dirty="0"/>
          </a:p>
        </p:txBody>
      </p:sp>
      <p:sp>
        <p:nvSpPr>
          <p:cNvPr id="94212" name="AutoShape 4"/>
          <p:cNvSpPr>
            <a:spLocks/>
          </p:cNvSpPr>
          <p:nvPr/>
        </p:nvSpPr>
        <p:spPr bwMode="auto">
          <a:xfrm>
            <a:off x="1498600" y="4197350"/>
            <a:ext cx="6096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Charting growth</a:t>
            </a:r>
            <a:endParaRPr lang="en-US" dirty="0"/>
          </a:p>
        </p:txBody>
      </p:sp>
      <p:sp>
        <p:nvSpPr>
          <p:cNvPr id="94213" name="AutoShape 5"/>
          <p:cNvSpPr>
            <a:spLocks/>
          </p:cNvSpPr>
          <p:nvPr/>
        </p:nvSpPr>
        <p:spPr bwMode="auto">
          <a:xfrm>
            <a:off x="1485900" y="5562600"/>
            <a:ext cx="88138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Mauris erat mi, dignissim eu mi a, aliquet commodo est. Aliquam commodo tempor mi, et accumsan quam tempus ut. Nam tincidunt urna vitae ornare porta. Pellentesque vehicula, tortor a aliquam commodo, justo orci viverra lectus, volutpat pretium.</a:t>
            </a:r>
            <a:endParaRPr lang="en-US"/>
          </a:p>
        </p:txBody>
      </p:sp>
      <p:sp>
        <p:nvSpPr>
          <p:cNvPr id="94214" name="AutoShape 6"/>
          <p:cNvSpPr>
            <a:spLocks/>
          </p:cNvSpPr>
          <p:nvPr/>
        </p:nvSpPr>
        <p:spPr bwMode="auto">
          <a:xfrm>
            <a:off x="2209800" y="10388600"/>
            <a:ext cx="1409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2014</a:t>
            </a:r>
            <a:endParaRPr lang="en-US"/>
          </a:p>
        </p:txBody>
      </p:sp>
      <p:sp>
        <p:nvSpPr>
          <p:cNvPr id="94215" name="AutoShape 7"/>
          <p:cNvSpPr>
            <a:spLocks/>
          </p:cNvSpPr>
          <p:nvPr/>
        </p:nvSpPr>
        <p:spPr bwMode="auto">
          <a:xfrm>
            <a:off x="4445000" y="10388600"/>
            <a:ext cx="1409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2015</a:t>
            </a:r>
            <a:endParaRPr lang="en-US"/>
          </a:p>
        </p:txBody>
      </p:sp>
      <p:sp>
        <p:nvSpPr>
          <p:cNvPr id="94216" name="AutoShape 8"/>
          <p:cNvSpPr>
            <a:spLocks/>
          </p:cNvSpPr>
          <p:nvPr/>
        </p:nvSpPr>
        <p:spPr bwMode="auto">
          <a:xfrm>
            <a:off x="6718300" y="10388600"/>
            <a:ext cx="1409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2016</a:t>
            </a:r>
            <a:endParaRPr lang="en-US"/>
          </a:p>
        </p:txBody>
      </p:sp>
      <p:sp>
        <p:nvSpPr>
          <p:cNvPr id="94217" name="AutoShape 9"/>
          <p:cNvSpPr>
            <a:spLocks/>
          </p:cNvSpPr>
          <p:nvPr/>
        </p:nvSpPr>
        <p:spPr bwMode="auto">
          <a:xfrm>
            <a:off x="8991600" y="10388600"/>
            <a:ext cx="1409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2017</a:t>
            </a:r>
            <a:endParaRPr lang="en-US"/>
          </a:p>
        </p:txBody>
      </p:sp>
      <p:sp>
        <p:nvSpPr>
          <p:cNvPr id="94218" name="AutoShape 10"/>
          <p:cNvSpPr>
            <a:spLocks/>
          </p:cNvSpPr>
          <p:nvPr/>
        </p:nvSpPr>
        <p:spPr bwMode="auto">
          <a:xfrm>
            <a:off x="3810000" y="10463213"/>
            <a:ext cx="493713" cy="495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4219" name="AutoShape 11"/>
          <p:cNvSpPr>
            <a:spLocks/>
          </p:cNvSpPr>
          <p:nvPr/>
        </p:nvSpPr>
        <p:spPr bwMode="auto">
          <a:xfrm>
            <a:off x="6032500" y="10463213"/>
            <a:ext cx="493713" cy="495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4220" name="AutoShape 12"/>
          <p:cNvSpPr>
            <a:spLocks/>
          </p:cNvSpPr>
          <p:nvPr/>
        </p:nvSpPr>
        <p:spPr bwMode="auto">
          <a:xfrm>
            <a:off x="8305800" y="10463213"/>
            <a:ext cx="493713" cy="495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graphicFrame>
        <p:nvGraphicFramePr>
          <p:cNvPr id="21" name="Chart 20"/>
          <p:cNvGraphicFramePr/>
          <p:nvPr>
            <p:extLst>
              <p:ext uri="{D42A27DB-BD31-4B8C-83A1-F6EECF244321}">
                <p14:modId xmlns:p14="http://schemas.microsoft.com/office/powerpoint/2010/main" val="276115657"/>
              </p:ext>
            </p:extLst>
          </p:nvPr>
        </p:nvGraphicFramePr>
        <p:xfrm>
          <a:off x="12487336" y="3727052"/>
          <a:ext cx="11244139" cy="7846221"/>
        </p:xfrm>
        <a:graphic>
          <a:graphicData uri="http://schemas.openxmlformats.org/drawingml/2006/chart">
            <c:chart xmlns:c="http://schemas.openxmlformats.org/drawingml/2006/chart" xmlns:r="http://schemas.openxmlformats.org/officeDocument/2006/relationships" r:id="rId2"/>
          </a:graphicData>
        </a:graphic>
      </p:graphicFrame>
      <p:sp>
        <p:nvSpPr>
          <p:cNvPr id="94223" name="AutoShape 15"/>
          <p:cNvSpPr>
            <a:spLocks/>
          </p:cNvSpPr>
          <p:nvPr/>
        </p:nvSpPr>
        <p:spPr bwMode="auto">
          <a:xfrm>
            <a:off x="14884400" y="7359650"/>
            <a:ext cx="1676400" cy="749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300" b="1" dirty="0">
                <a:solidFill>
                  <a:srgbClr val="FFFFFF"/>
                </a:solidFill>
                <a:latin typeface="Aleo" panose="020F0502020204030203" pitchFamily="34" charset="0"/>
                <a:ea typeface="Aleo Regular" charset="0"/>
                <a:cs typeface="Aleo Regular" charset="0"/>
                <a:sym typeface="Aleo Regular" charset="0"/>
              </a:rPr>
              <a:t>55%</a:t>
            </a:r>
            <a:endParaRPr lang="en-US" dirty="0"/>
          </a:p>
        </p:txBody>
      </p:sp>
      <p:sp>
        <p:nvSpPr>
          <p:cNvPr id="94224" name="AutoShape 16"/>
          <p:cNvSpPr>
            <a:spLocks/>
          </p:cNvSpPr>
          <p:nvPr/>
        </p:nvSpPr>
        <p:spPr bwMode="auto">
          <a:xfrm>
            <a:off x="18783300" y="5556250"/>
            <a:ext cx="1676400" cy="749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300" b="1" dirty="0">
                <a:solidFill>
                  <a:srgbClr val="FFFFFF"/>
                </a:solidFill>
                <a:latin typeface="Aleo" panose="020F0502020204030203" pitchFamily="34" charset="0"/>
                <a:ea typeface="Aleo Regular" charset="0"/>
                <a:cs typeface="Aleo Regular" charset="0"/>
                <a:sym typeface="Aleo Regular" charset="0"/>
              </a:rPr>
              <a:t>23%</a:t>
            </a:r>
            <a:endParaRPr lang="en-US" dirty="0"/>
          </a:p>
        </p:txBody>
      </p:sp>
      <p:sp>
        <p:nvSpPr>
          <p:cNvPr id="94225" name="AutoShape 17"/>
          <p:cNvSpPr>
            <a:spLocks/>
          </p:cNvSpPr>
          <p:nvPr/>
        </p:nvSpPr>
        <p:spPr bwMode="auto">
          <a:xfrm>
            <a:off x="18338800" y="9569450"/>
            <a:ext cx="1676400" cy="749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300" b="1" dirty="0">
                <a:solidFill>
                  <a:srgbClr val="FFFFFF"/>
                </a:solidFill>
                <a:latin typeface="Aleo" panose="020F0502020204030203" pitchFamily="34" charset="0"/>
                <a:ea typeface="Aleo Regular" charset="0"/>
                <a:cs typeface="Aleo Regular" charset="0"/>
                <a:sym typeface="Aleo Regular" charset="0"/>
              </a:rPr>
              <a:t>7%</a:t>
            </a:r>
            <a:endParaRPr lang="en-US" dirty="0"/>
          </a:p>
        </p:txBody>
      </p:sp>
      <p:sp>
        <p:nvSpPr>
          <p:cNvPr id="94226" name="AutoShape 18"/>
          <p:cNvSpPr>
            <a:spLocks/>
          </p:cNvSpPr>
          <p:nvPr/>
        </p:nvSpPr>
        <p:spPr bwMode="auto">
          <a:xfrm>
            <a:off x="17035463" y="66024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4227" name="AutoShape 19"/>
          <p:cNvSpPr>
            <a:spLocks/>
          </p:cNvSpPr>
          <p:nvPr/>
        </p:nvSpPr>
        <p:spPr bwMode="auto">
          <a:xfrm>
            <a:off x="19367500" y="8172450"/>
            <a:ext cx="1676400" cy="749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300" b="1" dirty="0">
                <a:solidFill>
                  <a:srgbClr val="FFFFFF"/>
                </a:solidFill>
                <a:latin typeface="Aleo" panose="020F0502020204030203" pitchFamily="34" charset="0"/>
                <a:ea typeface="Aleo Regular" charset="0"/>
                <a:cs typeface="Aleo Regular" charset="0"/>
                <a:sym typeface="Aleo Regular" charset="0"/>
              </a:rPr>
              <a:t>15%</a:t>
            </a:r>
            <a:endParaRPr lang="en-US" dirty="0"/>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Line 1"/>
          <p:cNvSpPr>
            <a:spLocks noChangeShapeType="1"/>
          </p:cNvSpPr>
          <p:nvPr/>
        </p:nvSpPr>
        <p:spPr bwMode="auto">
          <a:xfrm flipV="1">
            <a:off x="3744913" y="4491038"/>
            <a:ext cx="0" cy="6623050"/>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5234" name="AutoShape 2"/>
          <p:cNvSpPr>
            <a:spLocks/>
          </p:cNvSpPr>
          <p:nvPr/>
        </p:nvSpPr>
        <p:spPr bwMode="auto">
          <a:xfrm>
            <a:off x="20739100" y="7353300"/>
            <a:ext cx="0" cy="15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21600" y="12490"/>
                </a:lnTo>
                <a:cubicBezTo>
                  <a:pt x="14767" y="8453"/>
                  <a:pt x="6832" y="4718"/>
                  <a:pt x="0" y="0"/>
                </a:cubicBezTo>
                <a:cubicBezTo>
                  <a:pt x="0" y="0"/>
                  <a:pt x="0" y="21600"/>
                  <a:pt x="0"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35" name="AutoShape 3"/>
          <p:cNvSpPr>
            <a:spLocks/>
          </p:cNvSpPr>
          <p:nvPr/>
        </p:nvSpPr>
        <p:spPr bwMode="auto">
          <a:xfrm>
            <a:off x="20610513" y="6513513"/>
            <a:ext cx="2147887" cy="2717800"/>
          </a:xfrm>
          <a:custGeom>
            <a:avLst/>
            <a:gdLst>
              <a:gd name="T0" fmla="+- 0 10758 40"/>
              <a:gd name="T1" fmla="*/ T0 w 21436"/>
              <a:gd name="T2" fmla="+- 0 10807 57"/>
              <a:gd name="T3" fmla="*/ 10807 h 21500"/>
              <a:gd name="T4" fmla="+- 0 10758 40"/>
              <a:gd name="T5" fmla="*/ T4 w 21436"/>
              <a:gd name="T6" fmla="+- 0 10807 57"/>
              <a:gd name="T7" fmla="*/ 10807 h 21500"/>
              <a:gd name="T8" fmla="+- 0 10758 40"/>
              <a:gd name="T9" fmla="*/ T8 w 21436"/>
              <a:gd name="T10" fmla="+- 0 10807 57"/>
              <a:gd name="T11" fmla="*/ 10807 h 21500"/>
              <a:gd name="T12" fmla="+- 0 10758 40"/>
              <a:gd name="T13" fmla="*/ T12 w 21436"/>
              <a:gd name="T14" fmla="+- 0 10807 57"/>
              <a:gd name="T15" fmla="*/ 10807 h 21500"/>
            </a:gdLst>
            <a:ahLst/>
            <a:cxnLst>
              <a:cxn ang="0">
                <a:pos x="T1" y="T3"/>
              </a:cxn>
              <a:cxn ang="0">
                <a:pos x="T5" y="T7"/>
              </a:cxn>
              <a:cxn ang="0">
                <a:pos x="T9" y="T11"/>
              </a:cxn>
              <a:cxn ang="0">
                <a:pos x="T13" y="T15"/>
              </a:cxn>
            </a:cxnLst>
            <a:rect l="0" t="0" r="r" b="b"/>
            <a:pathLst>
              <a:path w="21436" h="21500">
                <a:moveTo>
                  <a:pt x="21237" y="6"/>
                </a:moveTo>
                <a:cubicBezTo>
                  <a:pt x="20205" y="-57"/>
                  <a:pt x="20660" y="416"/>
                  <a:pt x="20051" y="626"/>
                </a:cubicBezTo>
                <a:cubicBezTo>
                  <a:pt x="20051" y="626"/>
                  <a:pt x="18913" y="689"/>
                  <a:pt x="18887" y="689"/>
                </a:cubicBezTo>
                <a:cubicBezTo>
                  <a:pt x="18833" y="689"/>
                  <a:pt x="19019" y="1318"/>
                  <a:pt x="18781" y="1507"/>
                </a:cubicBezTo>
                <a:cubicBezTo>
                  <a:pt x="18622" y="1611"/>
                  <a:pt x="18437" y="1716"/>
                  <a:pt x="18224" y="1737"/>
                </a:cubicBezTo>
                <a:cubicBezTo>
                  <a:pt x="18145" y="1737"/>
                  <a:pt x="18172" y="1611"/>
                  <a:pt x="18092" y="1570"/>
                </a:cubicBezTo>
                <a:cubicBezTo>
                  <a:pt x="18039" y="1549"/>
                  <a:pt x="17959" y="1654"/>
                  <a:pt x="17907" y="1633"/>
                </a:cubicBezTo>
                <a:cubicBezTo>
                  <a:pt x="17616" y="1696"/>
                  <a:pt x="17272" y="1675"/>
                  <a:pt x="17034" y="1801"/>
                </a:cubicBezTo>
                <a:cubicBezTo>
                  <a:pt x="16927" y="1843"/>
                  <a:pt x="16980" y="1989"/>
                  <a:pt x="16874" y="2032"/>
                </a:cubicBezTo>
                <a:cubicBezTo>
                  <a:pt x="16716" y="2094"/>
                  <a:pt x="16503" y="2032"/>
                  <a:pt x="16319" y="2073"/>
                </a:cubicBezTo>
                <a:cubicBezTo>
                  <a:pt x="16213" y="2094"/>
                  <a:pt x="16027" y="2304"/>
                  <a:pt x="15895" y="2892"/>
                </a:cubicBezTo>
                <a:cubicBezTo>
                  <a:pt x="15868" y="3038"/>
                  <a:pt x="15816" y="3437"/>
                  <a:pt x="15816" y="3605"/>
                </a:cubicBezTo>
                <a:cubicBezTo>
                  <a:pt x="15816" y="3836"/>
                  <a:pt x="16874" y="4402"/>
                  <a:pt x="16213" y="4507"/>
                </a:cubicBezTo>
                <a:cubicBezTo>
                  <a:pt x="15524" y="4633"/>
                  <a:pt x="15842" y="4109"/>
                  <a:pt x="15233" y="4066"/>
                </a:cubicBezTo>
                <a:cubicBezTo>
                  <a:pt x="14015" y="4003"/>
                  <a:pt x="15471" y="4234"/>
                  <a:pt x="14598" y="4360"/>
                </a:cubicBezTo>
                <a:cubicBezTo>
                  <a:pt x="14466" y="4381"/>
                  <a:pt x="14333" y="4234"/>
                  <a:pt x="14174" y="4255"/>
                </a:cubicBezTo>
                <a:cubicBezTo>
                  <a:pt x="13751" y="4339"/>
                  <a:pt x="13990" y="4696"/>
                  <a:pt x="13619" y="4780"/>
                </a:cubicBezTo>
                <a:cubicBezTo>
                  <a:pt x="13407" y="4822"/>
                  <a:pt x="13195" y="4234"/>
                  <a:pt x="12983" y="4150"/>
                </a:cubicBezTo>
                <a:cubicBezTo>
                  <a:pt x="12772" y="4066"/>
                  <a:pt x="12533" y="4360"/>
                  <a:pt x="12374" y="4528"/>
                </a:cubicBezTo>
                <a:cubicBezTo>
                  <a:pt x="12268" y="4633"/>
                  <a:pt x="12480" y="4948"/>
                  <a:pt x="12322" y="4927"/>
                </a:cubicBezTo>
                <a:cubicBezTo>
                  <a:pt x="11766" y="4822"/>
                  <a:pt x="12586" y="4948"/>
                  <a:pt x="11898" y="4570"/>
                </a:cubicBezTo>
                <a:cubicBezTo>
                  <a:pt x="11527" y="4360"/>
                  <a:pt x="11660" y="4780"/>
                  <a:pt x="11421" y="4780"/>
                </a:cubicBezTo>
                <a:cubicBezTo>
                  <a:pt x="10760" y="4780"/>
                  <a:pt x="11342" y="4591"/>
                  <a:pt x="11104" y="4465"/>
                </a:cubicBezTo>
                <a:cubicBezTo>
                  <a:pt x="10945" y="4402"/>
                  <a:pt x="10945" y="4717"/>
                  <a:pt x="10839" y="4801"/>
                </a:cubicBezTo>
                <a:cubicBezTo>
                  <a:pt x="10680" y="4948"/>
                  <a:pt x="10442" y="4759"/>
                  <a:pt x="10310" y="4780"/>
                </a:cubicBezTo>
                <a:cubicBezTo>
                  <a:pt x="10177" y="4780"/>
                  <a:pt x="10310" y="5158"/>
                  <a:pt x="10177" y="5220"/>
                </a:cubicBezTo>
                <a:cubicBezTo>
                  <a:pt x="10151" y="5262"/>
                  <a:pt x="10072" y="5199"/>
                  <a:pt x="10018" y="5158"/>
                </a:cubicBezTo>
                <a:cubicBezTo>
                  <a:pt x="9674" y="5010"/>
                  <a:pt x="10627" y="4654"/>
                  <a:pt x="9568" y="4885"/>
                </a:cubicBezTo>
                <a:cubicBezTo>
                  <a:pt x="9251" y="4948"/>
                  <a:pt x="9727" y="5283"/>
                  <a:pt x="9066" y="5074"/>
                </a:cubicBezTo>
                <a:cubicBezTo>
                  <a:pt x="8986" y="5053"/>
                  <a:pt x="9145" y="4927"/>
                  <a:pt x="9092" y="4885"/>
                </a:cubicBezTo>
                <a:cubicBezTo>
                  <a:pt x="9039" y="4842"/>
                  <a:pt x="8933" y="4948"/>
                  <a:pt x="8880" y="4927"/>
                </a:cubicBezTo>
                <a:cubicBezTo>
                  <a:pt x="8721" y="4822"/>
                  <a:pt x="8933" y="4612"/>
                  <a:pt x="8642" y="4675"/>
                </a:cubicBezTo>
                <a:cubicBezTo>
                  <a:pt x="8033" y="4801"/>
                  <a:pt x="7212" y="4864"/>
                  <a:pt x="6551" y="4801"/>
                </a:cubicBezTo>
                <a:cubicBezTo>
                  <a:pt x="6471" y="4780"/>
                  <a:pt x="6445" y="4696"/>
                  <a:pt x="6366" y="4696"/>
                </a:cubicBezTo>
                <a:cubicBezTo>
                  <a:pt x="5995" y="4675"/>
                  <a:pt x="5624" y="4864"/>
                  <a:pt x="5227" y="4905"/>
                </a:cubicBezTo>
                <a:cubicBezTo>
                  <a:pt x="5095" y="4905"/>
                  <a:pt x="4963" y="4905"/>
                  <a:pt x="4830" y="4905"/>
                </a:cubicBezTo>
                <a:cubicBezTo>
                  <a:pt x="4698" y="4905"/>
                  <a:pt x="4565" y="4864"/>
                  <a:pt x="4433" y="4885"/>
                </a:cubicBezTo>
                <a:cubicBezTo>
                  <a:pt x="4090" y="4968"/>
                  <a:pt x="3851" y="5178"/>
                  <a:pt x="3534" y="5283"/>
                </a:cubicBezTo>
                <a:cubicBezTo>
                  <a:pt x="3321" y="5346"/>
                  <a:pt x="3056" y="5304"/>
                  <a:pt x="2845" y="5388"/>
                </a:cubicBezTo>
                <a:cubicBezTo>
                  <a:pt x="2739" y="5451"/>
                  <a:pt x="2369" y="6437"/>
                  <a:pt x="2104" y="6374"/>
                </a:cubicBezTo>
                <a:cubicBezTo>
                  <a:pt x="2024" y="6353"/>
                  <a:pt x="2024" y="6248"/>
                  <a:pt x="1971" y="6248"/>
                </a:cubicBezTo>
                <a:cubicBezTo>
                  <a:pt x="1812" y="6227"/>
                  <a:pt x="1627" y="6227"/>
                  <a:pt x="1495" y="6269"/>
                </a:cubicBezTo>
                <a:cubicBezTo>
                  <a:pt x="1071" y="6374"/>
                  <a:pt x="1707" y="6563"/>
                  <a:pt x="1389" y="6625"/>
                </a:cubicBezTo>
                <a:lnTo>
                  <a:pt x="1374" y="6637"/>
                </a:lnTo>
                <a:cubicBezTo>
                  <a:pt x="1453" y="6715"/>
                  <a:pt x="1551" y="6776"/>
                  <a:pt x="1601" y="6856"/>
                </a:cubicBezTo>
                <a:cubicBezTo>
                  <a:pt x="1654" y="6983"/>
                  <a:pt x="1548" y="7129"/>
                  <a:pt x="1601" y="7234"/>
                </a:cubicBezTo>
                <a:cubicBezTo>
                  <a:pt x="1839" y="7632"/>
                  <a:pt x="2607" y="8032"/>
                  <a:pt x="3030" y="8284"/>
                </a:cubicBezTo>
                <a:cubicBezTo>
                  <a:pt x="3109" y="8346"/>
                  <a:pt x="2500" y="8325"/>
                  <a:pt x="2633" y="8535"/>
                </a:cubicBezTo>
                <a:cubicBezTo>
                  <a:pt x="2659" y="8556"/>
                  <a:pt x="3189" y="8934"/>
                  <a:pt x="3189" y="9101"/>
                </a:cubicBezTo>
                <a:cubicBezTo>
                  <a:pt x="3109" y="9857"/>
                  <a:pt x="2818" y="9395"/>
                  <a:pt x="2342" y="9710"/>
                </a:cubicBezTo>
                <a:cubicBezTo>
                  <a:pt x="2130" y="9857"/>
                  <a:pt x="516" y="12227"/>
                  <a:pt x="595" y="12395"/>
                </a:cubicBezTo>
                <a:cubicBezTo>
                  <a:pt x="648" y="12626"/>
                  <a:pt x="913" y="12794"/>
                  <a:pt x="993" y="13004"/>
                </a:cubicBezTo>
                <a:cubicBezTo>
                  <a:pt x="1019" y="13109"/>
                  <a:pt x="807" y="13255"/>
                  <a:pt x="913" y="13339"/>
                </a:cubicBezTo>
                <a:cubicBezTo>
                  <a:pt x="1362" y="13780"/>
                  <a:pt x="1098" y="12940"/>
                  <a:pt x="1415" y="13738"/>
                </a:cubicBezTo>
                <a:cubicBezTo>
                  <a:pt x="1442" y="13780"/>
                  <a:pt x="1336" y="13675"/>
                  <a:pt x="1283" y="13654"/>
                </a:cubicBezTo>
                <a:cubicBezTo>
                  <a:pt x="1151" y="13633"/>
                  <a:pt x="1019" y="13675"/>
                  <a:pt x="886" y="13675"/>
                </a:cubicBezTo>
                <a:cubicBezTo>
                  <a:pt x="807" y="13654"/>
                  <a:pt x="700" y="13654"/>
                  <a:pt x="621" y="13633"/>
                </a:cubicBezTo>
                <a:cubicBezTo>
                  <a:pt x="648" y="13843"/>
                  <a:pt x="463" y="14137"/>
                  <a:pt x="436" y="14346"/>
                </a:cubicBezTo>
                <a:cubicBezTo>
                  <a:pt x="409" y="14493"/>
                  <a:pt x="436" y="14640"/>
                  <a:pt x="356" y="14766"/>
                </a:cubicBezTo>
                <a:cubicBezTo>
                  <a:pt x="277" y="14912"/>
                  <a:pt x="39" y="14954"/>
                  <a:pt x="12" y="15102"/>
                </a:cubicBezTo>
                <a:cubicBezTo>
                  <a:pt x="-40" y="15248"/>
                  <a:pt x="92" y="15395"/>
                  <a:pt x="92" y="15563"/>
                </a:cubicBezTo>
                <a:cubicBezTo>
                  <a:pt x="700" y="15584"/>
                  <a:pt x="304" y="15815"/>
                  <a:pt x="727" y="15941"/>
                </a:cubicBezTo>
                <a:cubicBezTo>
                  <a:pt x="807" y="15962"/>
                  <a:pt x="913" y="15857"/>
                  <a:pt x="993" y="15899"/>
                </a:cubicBezTo>
                <a:cubicBezTo>
                  <a:pt x="1151" y="15983"/>
                  <a:pt x="1177" y="16192"/>
                  <a:pt x="1336" y="16277"/>
                </a:cubicBezTo>
                <a:cubicBezTo>
                  <a:pt x="1442" y="16297"/>
                  <a:pt x="1521" y="16192"/>
                  <a:pt x="1627" y="16171"/>
                </a:cubicBezTo>
                <a:cubicBezTo>
                  <a:pt x="1707" y="16171"/>
                  <a:pt x="1786" y="16213"/>
                  <a:pt x="1839" y="16235"/>
                </a:cubicBezTo>
                <a:cubicBezTo>
                  <a:pt x="2183" y="16423"/>
                  <a:pt x="1759" y="16381"/>
                  <a:pt x="2077" y="16591"/>
                </a:cubicBezTo>
                <a:cubicBezTo>
                  <a:pt x="2157" y="16633"/>
                  <a:pt x="2316" y="16549"/>
                  <a:pt x="2500" y="16151"/>
                </a:cubicBezTo>
                <a:cubicBezTo>
                  <a:pt x="2527" y="16109"/>
                  <a:pt x="2527" y="16046"/>
                  <a:pt x="2580" y="16046"/>
                </a:cubicBezTo>
                <a:cubicBezTo>
                  <a:pt x="2659" y="16046"/>
                  <a:pt x="3321" y="16297"/>
                  <a:pt x="3401" y="16297"/>
                </a:cubicBezTo>
                <a:cubicBezTo>
                  <a:pt x="3454" y="16297"/>
                  <a:pt x="3480" y="16192"/>
                  <a:pt x="3534" y="16171"/>
                </a:cubicBezTo>
                <a:cubicBezTo>
                  <a:pt x="3877" y="16066"/>
                  <a:pt x="4751" y="16339"/>
                  <a:pt x="5175" y="16255"/>
                </a:cubicBezTo>
                <a:cubicBezTo>
                  <a:pt x="5413" y="16192"/>
                  <a:pt x="5572" y="16024"/>
                  <a:pt x="5810" y="16003"/>
                </a:cubicBezTo>
                <a:cubicBezTo>
                  <a:pt x="6234" y="15983"/>
                  <a:pt x="6525" y="16423"/>
                  <a:pt x="6815" y="16486"/>
                </a:cubicBezTo>
                <a:cubicBezTo>
                  <a:pt x="7212" y="16591"/>
                  <a:pt x="7345" y="16003"/>
                  <a:pt x="7451" y="15920"/>
                </a:cubicBezTo>
                <a:cubicBezTo>
                  <a:pt x="7927" y="15521"/>
                  <a:pt x="9145" y="15563"/>
                  <a:pt x="9516" y="15269"/>
                </a:cubicBezTo>
                <a:cubicBezTo>
                  <a:pt x="10230" y="14724"/>
                  <a:pt x="9198" y="15185"/>
                  <a:pt x="9701" y="14661"/>
                </a:cubicBezTo>
                <a:cubicBezTo>
                  <a:pt x="9833" y="14535"/>
                  <a:pt x="10045" y="14430"/>
                  <a:pt x="10257" y="14388"/>
                </a:cubicBezTo>
                <a:lnTo>
                  <a:pt x="10284" y="14326"/>
                </a:lnTo>
                <a:lnTo>
                  <a:pt x="10389" y="14137"/>
                </a:lnTo>
                <a:cubicBezTo>
                  <a:pt x="10389" y="14115"/>
                  <a:pt x="10389" y="14094"/>
                  <a:pt x="10389" y="14094"/>
                </a:cubicBezTo>
                <a:lnTo>
                  <a:pt x="10416" y="14011"/>
                </a:lnTo>
                <a:lnTo>
                  <a:pt x="10680" y="14052"/>
                </a:lnTo>
                <a:cubicBezTo>
                  <a:pt x="10654" y="14011"/>
                  <a:pt x="10601" y="13969"/>
                  <a:pt x="10601" y="13927"/>
                </a:cubicBezTo>
                <a:cubicBezTo>
                  <a:pt x="10601" y="13906"/>
                  <a:pt x="11607" y="13801"/>
                  <a:pt x="11660" y="13780"/>
                </a:cubicBezTo>
                <a:cubicBezTo>
                  <a:pt x="12163" y="13591"/>
                  <a:pt x="12004" y="13276"/>
                  <a:pt x="12719" y="13319"/>
                </a:cubicBezTo>
                <a:cubicBezTo>
                  <a:pt x="13010" y="13339"/>
                  <a:pt x="13328" y="13423"/>
                  <a:pt x="13566" y="13570"/>
                </a:cubicBezTo>
                <a:cubicBezTo>
                  <a:pt x="13645" y="13612"/>
                  <a:pt x="13566" y="13758"/>
                  <a:pt x="13645" y="13758"/>
                </a:cubicBezTo>
                <a:cubicBezTo>
                  <a:pt x="13831" y="13758"/>
                  <a:pt x="14015" y="13612"/>
                  <a:pt x="14227" y="13591"/>
                </a:cubicBezTo>
                <a:cubicBezTo>
                  <a:pt x="14333" y="13570"/>
                  <a:pt x="14201" y="13780"/>
                  <a:pt x="14227" y="13864"/>
                </a:cubicBezTo>
                <a:cubicBezTo>
                  <a:pt x="14280" y="14032"/>
                  <a:pt x="14413" y="13717"/>
                  <a:pt x="14466" y="13758"/>
                </a:cubicBezTo>
                <a:cubicBezTo>
                  <a:pt x="14545" y="13843"/>
                  <a:pt x="14545" y="13948"/>
                  <a:pt x="14625" y="14011"/>
                </a:cubicBezTo>
                <a:cubicBezTo>
                  <a:pt x="14730" y="14094"/>
                  <a:pt x="14625" y="13738"/>
                  <a:pt x="14783" y="13696"/>
                </a:cubicBezTo>
                <a:cubicBezTo>
                  <a:pt x="15683" y="13507"/>
                  <a:pt x="15287" y="13927"/>
                  <a:pt x="15921" y="14137"/>
                </a:cubicBezTo>
                <a:cubicBezTo>
                  <a:pt x="16186" y="14220"/>
                  <a:pt x="16001" y="13801"/>
                  <a:pt x="16239" y="13906"/>
                </a:cubicBezTo>
                <a:cubicBezTo>
                  <a:pt x="16848" y="14220"/>
                  <a:pt x="16424" y="14661"/>
                  <a:pt x="16609" y="15122"/>
                </a:cubicBezTo>
                <a:cubicBezTo>
                  <a:pt x="16636" y="15227"/>
                  <a:pt x="17298" y="15605"/>
                  <a:pt x="17457" y="15647"/>
                </a:cubicBezTo>
                <a:cubicBezTo>
                  <a:pt x="17774" y="15731"/>
                  <a:pt x="17378" y="15269"/>
                  <a:pt x="17748" y="15437"/>
                </a:cubicBezTo>
                <a:cubicBezTo>
                  <a:pt x="18224" y="15647"/>
                  <a:pt x="17616" y="16235"/>
                  <a:pt x="17959" y="16066"/>
                </a:cubicBezTo>
                <a:cubicBezTo>
                  <a:pt x="18092" y="16003"/>
                  <a:pt x="18013" y="16339"/>
                  <a:pt x="18118" y="16423"/>
                </a:cubicBezTo>
                <a:cubicBezTo>
                  <a:pt x="18277" y="16507"/>
                  <a:pt x="18940" y="16528"/>
                  <a:pt x="19098" y="16633"/>
                </a:cubicBezTo>
                <a:lnTo>
                  <a:pt x="19363" y="17283"/>
                </a:lnTo>
                <a:cubicBezTo>
                  <a:pt x="19363" y="17326"/>
                  <a:pt x="19204" y="17326"/>
                  <a:pt x="19230" y="17367"/>
                </a:cubicBezTo>
                <a:cubicBezTo>
                  <a:pt x="19283" y="17514"/>
                  <a:pt x="19892" y="17577"/>
                  <a:pt x="19892" y="17598"/>
                </a:cubicBezTo>
                <a:cubicBezTo>
                  <a:pt x="19733" y="17682"/>
                  <a:pt x="19549" y="17703"/>
                  <a:pt x="19416" y="17787"/>
                </a:cubicBezTo>
                <a:cubicBezTo>
                  <a:pt x="19363" y="17828"/>
                  <a:pt x="19389" y="17871"/>
                  <a:pt x="19363" y="17913"/>
                </a:cubicBezTo>
                <a:cubicBezTo>
                  <a:pt x="19230" y="18017"/>
                  <a:pt x="19098" y="17619"/>
                  <a:pt x="18887" y="17619"/>
                </a:cubicBezTo>
                <a:cubicBezTo>
                  <a:pt x="18727" y="17619"/>
                  <a:pt x="18887" y="18017"/>
                  <a:pt x="18727" y="17996"/>
                </a:cubicBezTo>
                <a:cubicBezTo>
                  <a:pt x="18622" y="17976"/>
                  <a:pt x="18277" y="17766"/>
                  <a:pt x="18277" y="17766"/>
                </a:cubicBezTo>
                <a:cubicBezTo>
                  <a:pt x="18224" y="17828"/>
                  <a:pt x="18251" y="17955"/>
                  <a:pt x="18145" y="17976"/>
                </a:cubicBezTo>
                <a:cubicBezTo>
                  <a:pt x="18092" y="17996"/>
                  <a:pt x="18065" y="17828"/>
                  <a:pt x="18039" y="17871"/>
                </a:cubicBezTo>
                <a:cubicBezTo>
                  <a:pt x="17907" y="17955"/>
                  <a:pt x="17933" y="18101"/>
                  <a:pt x="17854" y="18185"/>
                </a:cubicBezTo>
                <a:cubicBezTo>
                  <a:pt x="17827" y="18206"/>
                  <a:pt x="17774" y="18185"/>
                  <a:pt x="17748" y="18164"/>
                </a:cubicBezTo>
                <a:cubicBezTo>
                  <a:pt x="17748" y="18123"/>
                  <a:pt x="17801" y="18101"/>
                  <a:pt x="17801" y="18060"/>
                </a:cubicBezTo>
                <a:cubicBezTo>
                  <a:pt x="17774" y="17955"/>
                  <a:pt x="17721" y="17850"/>
                  <a:pt x="17669" y="17766"/>
                </a:cubicBezTo>
                <a:cubicBezTo>
                  <a:pt x="17562" y="17619"/>
                  <a:pt x="17325" y="17934"/>
                  <a:pt x="17193" y="18060"/>
                </a:cubicBezTo>
                <a:cubicBezTo>
                  <a:pt x="16822" y="18395"/>
                  <a:pt x="17484" y="18563"/>
                  <a:pt x="17536" y="18731"/>
                </a:cubicBezTo>
                <a:cubicBezTo>
                  <a:pt x="17562" y="18836"/>
                  <a:pt x="17430" y="18941"/>
                  <a:pt x="17430" y="19045"/>
                </a:cubicBezTo>
                <a:cubicBezTo>
                  <a:pt x="17430" y="19151"/>
                  <a:pt x="17589" y="19234"/>
                  <a:pt x="17536" y="19318"/>
                </a:cubicBezTo>
                <a:cubicBezTo>
                  <a:pt x="17484" y="19403"/>
                  <a:pt x="17298" y="19403"/>
                  <a:pt x="17193" y="19486"/>
                </a:cubicBezTo>
                <a:cubicBezTo>
                  <a:pt x="16954" y="19633"/>
                  <a:pt x="17325" y="19717"/>
                  <a:pt x="17193" y="19864"/>
                </a:cubicBezTo>
                <a:cubicBezTo>
                  <a:pt x="17086" y="19968"/>
                  <a:pt x="16927" y="20031"/>
                  <a:pt x="16848" y="20116"/>
                </a:cubicBezTo>
                <a:cubicBezTo>
                  <a:pt x="16609" y="20409"/>
                  <a:pt x="17007" y="20871"/>
                  <a:pt x="16822" y="20892"/>
                </a:cubicBezTo>
                <a:cubicBezTo>
                  <a:pt x="16689" y="20912"/>
                  <a:pt x="16557" y="20871"/>
                  <a:pt x="16424" y="20892"/>
                </a:cubicBezTo>
                <a:lnTo>
                  <a:pt x="16451" y="20892"/>
                </a:lnTo>
                <a:lnTo>
                  <a:pt x="16319" y="21039"/>
                </a:lnTo>
                <a:cubicBezTo>
                  <a:pt x="16319" y="21102"/>
                  <a:pt x="16292" y="21164"/>
                  <a:pt x="16239" y="21144"/>
                </a:cubicBezTo>
                <a:cubicBezTo>
                  <a:pt x="16292" y="21164"/>
                  <a:pt x="16371" y="21123"/>
                  <a:pt x="16424" y="21164"/>
                </a:cubicBezTo>
                <a:cubicBezTo>
                  <a:pt x="16503" y="21227"/>
                  <a:pt x="16478" y="21353"/>
                  <a:pt x="16583" y="21417"/>
                </a:cubicBezTo>
                <a:cubicBezTo>
                  <a:pt x="16689" y="21500"/>
                  <a:pt x="17827" y="21543"/>
                  <a:pt x="17801" y="21437"/>
                </a:cubicBezTo>
                <a:cubicBezTo>
                  <a:pt x="17801" y="21417"/>
                  <a:pt x="17430" y="21353"/>
                  <a:pt x="17695" y="21227"/>
                </a:cubicBezTo>
                <a:cubicBezTo>
                  <a:pt x="17854" y="21164"/>
                  <a:pt x="18039" y="21185"/>
                  <a:pt x="18198" y="21123"/>
                </a:cubicBezTo>
                <a:cubicBezTo>
                  <a:pt x="18463" y="21018"/>
                  <a:pt x="18568" y="20724"/>
                  <a:pt x="18860" y="20640"/>
                </a:cubicBezTo>
                <a:cubicBezTo>
                  <a:pt x="19442" y="20472"/>
                  <a:pt x="19733" y="20640"/>
                  <a:pt x="19865" y="21039"/>
                </a:cubicBezTo>
                <a:cubicBezTo>
                  <a:pt x="19919" y="20912"/>
                  <a:pt x="20131" y="20430"/>
                  <a:pt x="19813" y="20347"/>
                </a:cubicBezTo>
                <a:cubicBezTo>
                  <a:pt x="19760" y="20326"/>
                  <a:pt x="19839" y="20430"/>
                  <a:pt x="19786" y="20430"/>
                </a:cubicBezTo>
                <a:cubicBezTo>
                  <a:pt x="19760" y="20451"/>
                  <a:pt x="19760" y="20367"/>
                  <a:pt x="19733" y="20347"/>
                </a:cubicBezTo>
                <a:cubicBezTo>
                  <a:pt x="19575" y="20304"/>
                  <a:pt x="19681" y="20682"/>
                  <a:pt x="19495" y="20409"/>
                </a:cubicBezTo>
                <a:cubicBezTo>
                  <a:pt x="19336" y="20220"/>
                  <a:pt x="19363" y="19926"/>
                  <a:pt x="19336" y="19717"/>
                </a:cubicBezTo>
                <a:cubicBezTo>
                  <a:pt x="19336" y="19633"/>
                  <a:pt x="19151" y="19423"/>
                  <a:pt x="19257" y="19465"/>
                </a:cubicBezTo>
                <a:cubicBezTo>
                  <a:pt x="19495" y="19528"/>
                  <a:pt x="19442" y="20010"/>
                  <a:pt x="19681" y="19948"/>
                </a:cubicBezTo>
                <a:cubicBezTo>
                  <a:pt x="20475" y="19696"/>
                  <a:pt x="19945" y="19633"/>
                  <a:pt x="19945" y="19360"/>
                </a:cubicBezTo>
                <a:cubicBezTo>
                  <a:pt x="19945" y="19318"/>
                  <a:pt x="19998" y="19444"/>
                  <a:pt x="20051" y="19423"/>
                </a:cubicBezTo>
                <a:cubicBezTo>
                  <a:pt x="20131" y="19403"/>
                  <a:pt x="19919" y="19234"/>
                  <a:pt x="19998" y="19193"/>
                </a:cubicBezTo>
                <a:cubicBezTo>
                  <a:pt x="20131" y="19151"/>
                  <a:pt x="20289" y="19234"/>
                  <a:pt x="20421" y="19193"/>
                </a:cubicBezTo>
                <a:cubicBezTo>
                  <a:pt x="20527" y="19171"/>
                  <a:pt x="20607" y="19088"/>
                  <a:pt x="20660" y="19003"/>
                </a:cubicBezTo>
                <a:cubicBezTo>
                  <a:pt x="20872" y="18626"/>
                  <a:pt x="21110" y="18164"/>
                  <a:pt x="21268" y="17745"/>
                </a:cubicBezTo>
                <a:cubicBezTo>
                  <a:pt x="21295" y="17661"/>
                  <a:pt x="21083" y="17577"/>
                  <a:pt x="21136" y="17493"/>
                </a:cubicBezTo>
                <a:cubicBezTo>
                  <a:pt x="21163" y="17430"/>
                  <a:pt x="21322" y="17409"/>
                  <a:pt x="21374" y="17346"/>
                </a:cubicBezTo>
                <a:cubicBezTo>
                  <a:pt x="21559" y="17074"/>
                  <a:pt x="21269" y="16881"/>
                  <a:pt x="21269" y="16881"/>
                </a:cubicBezTo>
                <a:cubicBezTo>
                  <a:pt x="21269" y="16881"/>
                  <a:pt x="21317" y="6"/>
                  <a:pt x="21237" y="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36" name="AutoShape 4"/>
          <p:cNvSpPr>
            <a:spLocks/>
          </p:cNvSpPr>
          <p:nvPr/>
        </p:nvSpPr>
        <p:spPr bwMode="auto">
          <a:xfrm>
            <a:off x="21309013" y="1003300"/>
            <a:ext cx="6350" cy="0"/>
          </a:xfrm>
          <a:custGeom>
            <a:avLst/>
            <a:gdLst>
              <a:gd name="T0" fmla="+- 0 13453 5306"/>
              <a:gd name="T1" fmla="*/ T0 w 16294"/>
              <a:gd name="T2" fmla="*/ 10800 h 21600"/>
              <a:gd name="T3" fmla="+- 0 13453 5306"/>
              <a:gd name="T4" fmla="*/ T3 w 16294"/>
              <a:gd name="T5" fmla="*/ 10800 h 21600"/>
              <a:gd name="T6" fmla="+- 0 13453 5306"/>
              <a:gd name="T7" fmla="*/ T6 w 16294"/>
              <a:gd name="T8" fmla="*/ 10800 h 21600"/>
              <a:gd name="T9" fmla="+- 0 13453 5306"/>
              <a:gd name="T10" fmla="*/ T9 w 16294"/>
              <a:gd name="T11" fmla="*/ 10800 h 21600"/>
            </a:gdLst>
            <a:ahLst/>
            <a:cxnLst>
              <a:cxn ang="0">
                <a:pos x="T1" y="T2"/>
              </a:cxn>
              <a:cxn ang="0">
                <a:pos x="T4" y="T5"/>
              </a:cxn>
              <a:cxn ang="0">
                <a:pos x="T7" y="T8"/>
              </a:cxn>
              <a:cxn ang="0">
                <a:pos x="T10" y="T11"/>
              </a:cxn>
            </a:cxnLst>
            <a:rect l="0" t="0" r="r" b="b"/>
            <a:pathLst>
              <a:path w="16294" h="21600">
                <a:moveTo>
                  <a:pt x="16293" y="21600"/>
                </a:moveTo>
                <a:cubicBezTo>
                  <a:pt x="11619" y="15797"/>
                  <a:pt x="6832" y="10316"/>
                  <a:pt x="3251" y="0"/>
                </a:cubicBezTo>
                <a:cubicBezTo>
                  <a:pt x="-5306" y="0"/>
                  <a:pt x="4419" y="14249"/>
                  <a:pt x="16293"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37" name="AutoShape 5"/>
          <p:cNvSpPr>
            <a:spLocks/>
          </p:cNvSpPr>
          <p:nvPr/>
        </p:nvSpPr>
        <p:spPr bwMode="auto">
          <a:xfrm>
            <a:off x="20116800" y="1079500"/>
            <a:ext cx="9525" cy="12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cubicBezTo>
                  <a:pt x="12810" y="7244"/>
                  <a:pt x="4407" y="14406"/>
                  <a:pt x="0" y="21600"/>
                </a:cubicBezTo>
                <a:cubicBezTo>
                  <a:pt x="5799" y="14804"/>
                  <a:pt x="13300" y="7600"/>
                  <a:pt x="21599"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38" name="AutoShape 6"/>
          <p:cNvSpPr>
            <a:spLocks/>
          </p:cNvSpPr>
          <p:nvPr/>
        </p:nvSpPr>
        <p:spPr bwMode="auto">
          <a:xfrm>
            <a:off x="16751300" y="3109913"/>
            <a:ext cx="4903788" cy="4230687"/>
          </a:xfrm>
          <a:custGeom>
            <a:avLst/>
            <a:gdLst>
              <a:gd name="T0" fmla="+- 0 10804 20"/>
              <a:gd name="T1" fmla="*/ T0 w 21568"/>
              <a:gd name="T2" fmla="+- 0 10846 92"/>
              <a:gd name="T3" fmla="*/ 10846 h 21508"/>
              <a:gd name="T4" fmla="+- 0 10804 20"/>
              <a:gd name="T5" fmla="*/ T4 w 21568"/>
              <a:gd name="T6" fmla="+- 0 10846 92"/>
              <a:gd name="T7" fmla="*/ 10846 h 21508"/>
              <a:gd name="T8" fmla="+- 0 10804 20"/>
              <a:gd name="T9" fmla="*/ T8 w 21568"/>
              <a:gd name="T10" fmla="+- 0 10846 92"/>
              <a:gd name="T11" fmla="*/ 10846 h 21508"/>
              <a:gd name="T12" fmla="+- 0 10804 20"/>
              <a:gd name="T13" fmla="*/ T12 w 21568"/>
              <a:gd name="T14" fmla="+- 0 10846 92"/>
              <a:gd name="T15" fmla="*/ 10846 h 21508"/>
            </a:gdLst>
            <a:ahLst/>
            <a:cxnLst>
              <a:cxn ang="0">
                <a:pos x="T1" y="T3"/>
              </a:cxn>
              <a:cxn ang="0">
                <a:pos x="T5" y="T7"/>
              </a:cxn>
              <a:cxn ang="0">
                <a:pos x="T9" y="T11"/>
              </a:cxn>
              <a:cxn ang="0">
                <a:pos x="T13" y="T15"/>
              </a:cxn>
            </a:cxnLst>
            <a:rect l="0" t="0" r="r" b="b"/>
            <a:pathLst>
              <a:path w="21568" h="21508">
                <a:moveTo>
                  <a:pt x="17695" y="4020"/>
                </a:moveTo>
                <a:cubicBezTo>
                  <a:pt x="18244" y="3683"/>
                  <a:pt x="17357" y="4033"/>
                  <a:pt x="17206" y="3831"/>
                </a:cubicBezTo>
                <a:cubicBezTo>
                  <a:pt x="17159" y="3764"/>
                  <a:pt x="17182" y="3656"/>
                  <a:pt x="17159" y="3575"/>
                </a:cubicBezTo>
                <a:cubicBezTo>
                  <a:pt x="17147" y="3481"/>
                  <a:pt x="17066" y="3373"/>
                  <a:pt x="17124" y="3305"/>
                </a:cubicBezTo>
                <a:cubicBezTo>
                  <a:pt x="17171" y="3238"/>
                  <a:pt x="17287" y="3373"/>
                  <a:pt x="17357" y="3332"/>
                </a:cubicBezTo>
                <a:cubicBezTo>
                  <a:pt x="17439" y="3278"/>
                  <a:pt x="17404" y="3076"/>
                  <a:pt x="17497" y="3036"/>
                </a:cubicBezTo>
                <a:cubicBezTo>
                  <a:pt x="17556" y="3022"/>
                  <a:pt x="17684" y="3427"/>
                  <a:pt x="17731" y="3400"/>
                </a:cubicBezTo>
                <a:lnTo>
                  <a:pt x="17754" y="2928"/>
                </a:lnTo>
                <a:cubicBezTo>
                  <a:pt x="17789" y="2833"/>
                  <a:pt x="17847" y="2753"/>
                  <a:pt x="17917" y="2699"/>
                </a:cubicBezTo>
                <a:cubicBezTo>
                  <a:pt x="17976" y="2645"/>
                  <a:pt x="18092" y="2726"/>
                  <a:pt x="18127" y="2658"/>
                </a:cubicBezTo>
                <a:cubicBezTo>
                  <a:pt x="18185" y="2550"/>
                  <a:pt x="17976" y="2483"/>
                  <a:pt x="17882" y="2429"/>
                </a:cubicBezTo>
                <a:cubicBezTo>
                  <a:pt x="17812" y="2375"/>
                  <a:pt x="17731" y="2335"/>
                  <a:pt x="17649" y="2321"/>
                </a:cubicBezTo>
                <a:cubicBezTo>
                  <a:pt x="17579" y="2308"/>
                  <a:pt x="17497" y="2362"/>
                  <a:pt x="17427" y="2335"/>
                </a:cubicBezTo>
                <a:cubicBezTo>
                  <a:pt x="17416" y="2321"/>
                  <a:pt x="17194" y="1971"/>
                  <a:pt x="17194" y="1971"/>
                </a:cubicBezTo>
                <a:cubicBezTo>
                  <a:pt x="17112" y="1930"/>
                  <a:pt x="16751" y="1944"/>
                  <a:pt x="16716" y="1782"/>
                </a:cubicBezTo>
                <a:cubicBezTo>
                  <a:pt x="16705" y="1701"/>
                  <a:pt x="16879" y="1755"/>
                  <a:pt x="16914" y="1687"/>
                </a:cubicBezTo>
                <a:lnTo>
                  <a:pt x="16879" y="1175"/>
                </a:lnTo>
                <a:cubicBezTo>
                  <a:pt x="16809" y="986"/>
                  <a:pt x="16494" y="892"/>
                  <a:pt x="16401" y="676"/>
                </a:cubicBezTo>
                <a:lnTo>
                  <a:pt x="16296" y="164"/>
                </a:lnTo>
                <a:cubicBezTo>
                  <a:pt x="16238" y="97"/>
                  <a:pt x="16074" y="137"/>
                  <a:pt x="16063" y="43"/>
                </a:cubicBezTo>
                <a:cubicBezTo>
                  <a:pt x="16051" y="-92"/>
                  <a:pt x="16319" y="123"/>
                  <a:pt x="16390" y="245"/>
                </a:cubicBezTo>
                <a:cubicBezTo>
                  <a:pt x="16471" y="393"/>
                  <a:pt x="16564" y="838"/>
                  <a:pt x="16669" y="932"/>
                </a:cubicBezTo>
                <a:cubicBezTo>
                  <a:pt x="16984" y="1216"/>
                  <a:pt x="16996" y="460"/>
                  <a:pt x="17241" y="663"/>
                </a:cubicBezTo>
                <a:lnTo>
                  <a:pt x="17217" y="1135"/>
                </a:lnTo>
                <a:cubicBezTo>
                  <a:pt x="17287" y="1364"/>
                  <a:pt x="17929" y="1553"/>
                  <a:pt x="17941" y="1606"/>
                </a:cubicBezTo>
                <a:cubicBezTo>
                  <a:pt x="17964" y="1741"/>
                  <a:pt x="17941" y="1782"/>
                  <a:pt x="17894" y="1782"/>
                </a:cubicBezTo>
                <a:cubicBezTo>
                  <a:pt x="17871" y="1782"/>
                  <a:pt x="17824" y="1755"/>
                  <a:pt x="17789" y="1728"/>
                </a:cubicBezTo>
                <a:cubicBezTo>
                  <a:pt x="17661" y="1620"/>
                  <a:pt x="17509" y="1445"/>
                  <a:pt x="17497" y="1445"/>
                </a:cubicBezTo>
                <a:cubicBezTo>
                  <a:pt x="17497" y="1445"/>
                  <a:pt x="17369" y="1768"/>
                  <a:pt x="17369" y="1755"/>
                </a:cubicBezTo>
                <a:cubicBezTo>
                  <a:pt x="17357" y="1755"/>
                  <a:pt x="17124" y="892"/>
                  <a:pt x="17008" y="1445"/>
                </a:cubicBezTo>
                <a:cubicBezTo>
                  <a:pt x="16972" y="1580"/>
                  <a:pt x="17486" y="2173"/>
                  <a:pt x="17695" y="2025"/>
                </a:cubicBezTo>
                <a:cubicBezTo>
                  <a:pt x="17777" y="1971"/>
                  <a:pt x="17731" y="1768"/>
                  <a:pt x="17789" y="1728"/>
                </a:cubicBezTo>
                <a:cubicBezTo>
                  <a:pt x="17801" y="1715"/>
                  <a:pt x="17801" y="1715"/>
                  <a:pt x="17812" y="1715"/>
                </a:cubicBezTo>
                <a:cubicBezTo>
                  <a:pt x="17847" y="1715"/>
                  <a:pt x="17871" y="1741"/>
                  <a:pt x="17894" y="1782"/>
                </a:cubicBezTo>
                <a:cubicBezTo>
                  <a:pt x="17906" y="1809"/>
                  <a:pt x="17917" y="1836"/>
                  <a:pt x="17941" y="1863"/>
                </a:cubicBezTo>
                <a:cubicBezTo>
                  <a:pt x="17976" y="1903"/>
                  <a:pt x="18092" y="1944"/>
                  <a:pt x="18057" y="1998"/>
                </a:cubicBezTo>
                <a:cubicBezTo>
                  <a:pt x="18022" y="2078"/>
                  <a:pt x="17824" y="1957"/>
                  <a:pt x="17847" y="2038"/>
                </a:cubicBezTo>
                <a:cubicBezTo>
                  <a:pt x="17871" y="2119"/>
                  <a:pt x="17999" y="2065"/>
                  <a:pt x="18081" y="2051"/>
                </a:cubicBezTo>
                <a:cubicBezTo>
                  <a:pt x="18594" y="1957"/>
                  <a:pt x="17987" y="1661"/>
                  <a:pt x="18174" y="1431"/>
                </a:cubicBezTo>
                <a:cubicBezTo>
                  <a:pt x="18232" y="1377"/>
                  <a:pt x="18337" y="1499"/>
                  <a:pt x="18407" y="1485"/>
                </a:cubicBezTo>
                <a:cubicBezTo>
                  <a:pt x="18489" y="1458"/>
                  <a:pt x="18558" y="1242"/>
                  <a:pt x="18594" y="1323"/>
                </a:cubicBezTo>
                <a:cubicBezTo>
                  <a:pt x="18629" y="1418"/>
                  <a:pt x="18454" y="1485"/>
                  <a:pt x="18454" y="1593"/>
                </a:cubicBezTo>
                <a:cubicBezTo>
                  <a:pt x="18454" y="1715"/>
                  <a:pt x="18745" y="1701"/>
                  <a:pt x="18710" y="1809"/>
                </a:cubicBezTo>
                <a:cubicBezTo>
                  <a:pt x="18687" y="1890"/>
                  <a:pt x="18535" y="1836"/>
                  <a:pt x="18512" y="1917"/>
                </a:cubicBezTo>
                <a:lnTo>
                  <a:pt x="18734" y="2294"/>
                </a:lnTo>
                <a:cubicBezTo>
                  <a:pt x="18734" y="2402"/>
                  <a:pt x="18640" y="2469"/>
                  <a:pt x="18594" y="2564"/>
                </a:cubicBezTo>
                <a:lnTo>
                  <a:pt x="18500" y="2901"/>
                </a:lnTo>
                <a:cubicBezTo>
                  <a:pt x="18489" y="2914"/>
                  <a:pt x="18069" y="2982"/>
                  <a:pt x="18057" y="2982"/>
                </a:cubicBezTo>
                <a:cubicBezTo>
                  <a:pt x="18034" y="3009"/>
                  <a:pt x="18162" y="2968"/>
                  <a:pt x="18174" y="3009"/>
                </a:cubicBezTo>
                <a:cubicBezTo>
                  <a:pt x="18209" y="3144"/>
                  <a:pt x="18022" y="3305"/>
                  <a:pt x="18092" y="3413"/>
                </a:cubicBezTo>
                <a:cubicBezTo>
                  <a:pt x="18151" y="3494"/>
                  <a:pt x="18291" y="3454"/>
                  <a:pt x="18337" y="3548"/>
                </a:cubicBezTo>
                <a:cubicBezTo>
                  <a:pt x="18396" y="3629"/>
                  <a:pt x="18011" y="4249"/>
                  <a:pt x="17695" y="4020"/>
                </a:cubicBezTo>
                <a:close/>
                <a:moveTo>
                  <a:pt x="15620" y="1054"/>
                </a:moveTo>
                <a:cubicBezTo>
                  <a:pt x="15655" y="1121"/>
                  <a:pt x="15690" y="1175"/>
                  <a:pt x="15725" y="1242"/>
                </a:cubicBezTo>
                <a:cubicBezTo>
                  <a:pt x="15759" y="1296"/>
                  <a:pt x="15794" y="1377"/>
                  <a:pt x="15841" y="1418"/>
                </a:cubicBezTo>
                <a:cubicBezTo>
                  <a:pt x="15888" y="1472"/>
                  <a:pt x="16004" y="1472"/>
                  <a:pt x="16051" y="1512"/>
                </a:cubicBezTo>
                <a:cubicBezTo>
                  <a:pt x="16063" y="1526"/>
                  <a:pt x="16074" y="1539"/>
                  <a:pt x="16074" y="1553"/>
                </a:cubicBezTo>
                <a:lnTo>
                  <a:pt x="16074" y="1566"/>
                </a:lnTo>
                <a:cubicBezTo>
                  <a:pt x="16074" y="1661"/>
                  <a:pt x="15923" y="1458"/>
                  <a:pt x="15841" y="1485"/>
                </a:cubicBezTo>
                <a:cubicBezTo>
                  <a:pt x="15666" y="1539"/>
                  <a:pt x="15818" y="2227"/>
                  <a:pt x="15935" y="2254"/>
                </a:cubicBezTo>
                <a:lnTo>
                  <a:pt x="16016" y="1863"/>
                </a:lnTo>
                <a:cubicBezTo>
                  <a:pt x="16074" y="1795"/>
                  <a:pt x="16191" y="1849"/>
                  <a:pt x="16215" y="1768"/>
                </a:cubicBezTo>
                <a:cubicBezTo>
                  <a:pt x="16226" y="1768"/>
                  <a:pt x="16145" y="1661"/>
                  <a:pt x="16074" y="1553"/>
                </a:cubicBezTo>
                <a:cubicBezTo>
                  <a:pt x="16063" y="1539"/>
                  <a:pt x="16063" y="1526"/>
                  <a:pt x="16051" y="1512"/>
                </a:cubicBezTo>
                <a:cubicBezTo>
                  <a:pt x="15970" y="1377"/>
                  <a:pt x="15900" y="1216"/>
                  <a:pt x="16016" y="1189"/>
                </a:cubicBezTo>
                <a:cubicBezTo>
                  <a:pt x="16109" y="1175"/>
                  <a:pt x="16168" y="1377"/>
                  <a:pt x="16261" y="1364"/>
                </a:cubicBezTo>
                <a:cubicBezTo>
                  <a:pt x="16261" y="1364"/>
                  <a:pt x="16331" y="973"/>
                  <a:pt x="16343" y="973"/>
                </a:cubicBezTo>
                <a:cubicBezTo>
                  <a:pt x="16401" y="959"/>
                  <a:pt x="16424" y="1081"/>
                  <a:pt x="16460" y="1135"/>
                </a:cubicBezTo>
                <a:cubicBezTo>
                  <a:pt x="16506" y="1189"/>
                  <a:pt x="16611" y="1229"/>
                  <a:pt x="16588" y="1296"/>
                </a:cubicBezTo>
                <a:cubicBezTo>
                  <a:pt x="16553" y="1377"/>
                  <a:pt x="16413" y="1296"/>
                  <a:pt x="16378" y="1364"/>
                </a:cubicBezTo>
                <a:cubicBezTo>
                  <a:pt x="16343" y="1431"/>
                  <a:pt x="16390" y="1526"/>
                  <a:pt x="16401" y="1620"/>
                </a:cubicBezTo>
                <a:cubicBezTo>
                  <a:pt x="16413" y="1701"/>
                  <a:pt x="16424" y="1782"/>
                  <a:pt x="16424" y="1863"/>
                </a:cubicBezTo>
                <a:lnTo>
                  <a:pt x="16296" y="2173"/>
                </a:lnTo>
                <a:cubicBezTo>
                  <a:pt x="16191" y="2200"/>
                  <a:pt x="16133" y="1849"/>
                  <a:pt x="16063" y="1944"/>
                </a:cubicBezTo>
                <a:cubicBezTo>
                  <a:pt x="16016" y="2011"/>
                  <a:pt x="16074" y="2105"/>
                  <a:pt x="16074" y="2200"/>
                </a:cubicBezTo>
                <a:cubicBezTo>
                  <a:pt x="16086" y="2281"/>
                  <a:pt x="16121" y="2362"/>
                  <a:pt x="16098" y="2443"/>
                </a:cubicBezTo>
                <a:cubicBezTo>
                  <a:pt x="16063" y="2604"/>
                  <a:pt x="15818" y="2861"/>
                  <a:pt x="15818" y="3036"/>
                </a:cubicBezTo>
                <a:cubicBezTo>
                  <a:pt x="15818" y="3278"/>
                  <a:pt x="15946" y="3589"/>
                  <a:pt x="15981" y="3818"/>
                </a:cubicBezTo>
                <a:cubicBezTo>
                  <a:pt x="15993" y="3912"/>
                  <a:pt x="15958" y="4020"/>
                  <a:pt x="16016" y="4087"/>
                </a:cubicBezTo>
                <a:cubicBezTo>
                  <a:pt x="16063" y="4155"/>
                  <a:pt x="16168" y="4209"/>
                  <a:pt x="16249" y="4195"/>
                </a:cubicBezTo>
                <a:cubicBezTo>
                  <a:pt x="16331" y="4195"/>
                  <a:pt x="16378" y="4020"/>
                  <a:pt x="16448" y="4060"/>
                </a:cubicBezTo>
                <a:lnTo>
                  <a:pt x="16541" y="4573"/>
                </a:lnTo>
                <a:cubicBezTo>
                  <a:pt x="16308" y="4977"/>
                  <a:pt x="16518" y="4007"/>
                  <a:pt x="16063" y="4249"/>
                </a:cubicBezTo>
                <a:lnTo>
                  <a:pt x="15981" y="4667"/>
                </a:lnTo>
                <a:cubicBezTo>
                  <a:pt x="15876" y="4640"/>
                  <a:pt x="15818" y="4047"/>
                  <a:pt x="15818" y="3952"/>
                </a:cubicBezTo>
                <a:cubicBezTo>
                  <a:pt x="15830" y="3562"/>
                  <a:pt x="15573" y="3508"/>
                  <a:pt x="15585" y="3440"/>
                </a:cubicBezTo>
                <a:cubicBezTo>
                  <a:pt x="15585" y="3332"/>
                  <a:pt x="15701" y="3278"/>
                  <a:pt x="15736" y="3184"/>
                </a:cubicBezTo>
                <a:cubicBezTo>
                  <a:pt x="15794" y="3063"/>
                  <a:pt x="15923" y="2510"/>
                  <a:pt x="15900" y="2375"/>
                </a:cubicBezTo>
                <a:cubicBezTo>
                  <a:pt x="15876" y="2240"/>
                  <a:pt x="15713" y="2159"/>
                  <a:pt x="15678" y="2011"/>
                </a:cubicBezTo>
                <a:cubicBezTo>
                  <a:pt x="15666" y="1984"/>
                  <a:pt x="15666" y="1539"/>
                  <a:pt x="15655" y="1499"/>
                </a:cubicBezTo>
                <a:lnTo>
                  <a:pt x="15421" y="1175"/>
                </a:lnTo>
                <a:cubicBezTo>
                  <a:pt x="15445" y="1094"/>
                  <a:pt x="15550" y="1094"/>
                  <a:pt x="15620" y="1054"/>
                </a:cubicBezTo>
                <a:close/>
                <a:moveTo>
                  <a:pt x="19597" y="2267"/>
                </a:moveTo>
                <a:cubicBezTo>
                  <a:pt x="19690" y="2281"/>
                  <a:pt x="19947" y="2335"/>
                  <a:pt x="19970" y="2348"/>
                </a:cubicBezTo>
                <a:cubicBezTo>
                  <a:pt x="20098" y="2402"/>
                  <a:pt x="20192" y="2591"/>
                  <a:pt x="20331" y="2658"/>
                </a:cubicBezTo>
                <a:cubicBezTo>
                  <a:pt x="20565" y="2766"/>
                  <a:pt x="20868" y="2712"/>
                  <a:pt x="21067" y="2928"/>
                </a:cubicBezTo>
                <a:cubicBezTo>
                  <a:pt x="21171" y="3036"/>
                  <a:pt x="21264" y="3130"/>
                  <a:pt x="21358" y="3252"/>
                </a:cubicBezTo>
                <a:cubicBezTo>
                  <a:pt x="21393" y="3305"/>
                  <a:pt x="21370" y="3400"/>
                  <a:pt x="21416" y="3454"/>
                </a:cubicBezTo>
                <a:cubicBezTo>
                  <a:pt x="21451" y="3494"/>
                  <a:pt x="21533" y="3467"/>
                  <a:pt x="21556" y="3521"/>
                </a:cubicBezTo>
                <a:cubicBezTo>
                  <a:pt x="21580" y="3629"/>
                  <a:pt x="21568" y="3750"/>
                  <a:pt x="21521" y="3845"/>
                </a:cubicBezTo>
                <a:cubicBezTo>
                  <a:pt x="21498" y="3899"/>
                  <a:pt x="21381" y="3818"/>
                  <a:pt x="21370" y="3872"/>
                </a:cubicBezTo>
                <a:cubicBezTo>
                  <a:pt x="21358" y="3939"/>
                  <a:pt x="21463" y="3952"/>
                  <a:pt x="21498" y="4020"/>
                </a:cubicBezTo>
                <a:cubicBezTo>
                  <a:pt x="21509" y="4047"/>
                  <a:pt x="21498" y="4101"/>
                  <a:pt x="21509" y="4141"/>
                </a:cubicBezTo>
                <a:cubicBezTo>
                  <a:pt x="21509" y="4236"/>
                  <a:pt x="21544" y="4344"/>
                  <a:pt x="21521" y="4438"/>
                </a:cubicBezTo>
                <a:cubicBezTo>
                  <a:pt x="21416" y="4789"/>
                  <a:pt x="21043" y="4317"/>
                  <a:pt x="20903" y="4559"/>
                </a:cubicBezTo>
                <a:cubicBezTo>
                  <a:pt x="20763" y="4802"/>
                  <a:pt x="20973" y="5126"/>
                  <a:pt x="20903" y="5180"/>
                </a:cubicBezTo>
                <a:cubicBezTo>
                  <a:pt x="20775" y="5274"/>
                  <a:pt x="20565" y="5288"/>
                  <a:pt x="20553" y="5288"/>
                </a:cubicBezTo>
                <a:cubicBezTo>
                  <a:pt x="20530" y="5234"/>
                  <a:pt x="20600" y="5166"/>
                  <a:pt x="20588" y="5112"/>
                </a:cubicBezTo>
                <a:cubicBezTo>
                  <a:pt x="20576" y="5045"/>
                  <a:pt x="20553" y="4977"/>
                  <a:pt x="20507" y="4923"/>
                </a:cubicBezTo>
                <a:cubicBezTo>
                  <a:pt x="20471" y="4883"/>
                  <a:pt x="20401" y="4897"/>
                  <a:pt x="20366" y="4856"/>
                </a:cubicBezTo>
                <a:cubicBezTo>
                  <a:pt x="20192" y="4654"/>
                  <a:pt x="20168" y="4492"/>
                  <a:pt x="20075" y="4371"/>
                </a:cubicBezTo>
                <a:cubicBezTo>
                  <a:pt x="20040" y="4330"/>
                  <a:pt x="19853" y="4195"/>
                  <a:pt x="19819" y="4155"/>
                </a:cubicBezTo>
                <a:cubicBezTo>
                  <a:pt x="19772" y="4087"/>
                  <a:pt x="19807" y="3980"/>
                  <a:pt x="19772" y="3912"/>
                </a:cubicBezTo>
                <a:cubicBezTo>
                  <a:pt x="19597" y="3656"/>
                  <a:pt x="19317" y="3629"/>
                  <a:pt x="19119" y="3440"/>
                </a:cubicBezTo>
                <a:cubicBezTo>
                  <a:pt x="19083" y="3400"/>
                  <a:pt x="19270" y="3535"/>
                  <a:pt x="19247" y="3481"/>
                </a:cubicBezTo>
                <a:cubicBezTo>
                  <a:pt x="19224" y="3413"/>
                  <a:pt x="19083" y="3427"/>
                  <a:pt x="19083" y="3359"/>
                </a:cubicBezTo>
                <a:cubicBezTo>
                  <a:pt x="19083" y="3157"/>
                  <a:pt x="19445" y="2847"/>
                  <a:pt x="19492" y="2645"/>
                </a:cubicBezTo>
                <a:cubicBezTo>
                  <a:pt x="19504" y="2618"/>
                  <a:pt x="19422" y="2645"/>
                  <a:pt x="19422" y="2618"/>
                </a:cubicBezTo>
                <a:cubicBezTo>
                  <a:pt x="19410" y="2550"/>
                  <a:pt x="19457" y="2483"/>
                  <a:pt x="19468" y="2429"/>
                </a:cubicBezTo>
                <a:cubicBezTo>
                  <a:pt x="19480" y="2362"/>
                  <a:pt x="19480" y="2281"/>
                  <a:pt x="19515" y="2240"/>
                </a:cubicBezTo>
                <a:cubicBezTo>
                  <a:pt x="19538" y="2213"/>
                  <a:pt x="19632" y="2254"/>
                  <a:pt x="19597" y="2267"/>
                </a:cubicBezTo>
                <a:close/>
                <a:moveTo>
                  <a:pt x="353" y="20698"/>
                </a:moveTo>
                <a:cubicBezTo>
                  <a:pt x="271" y="20766"/>
                  <a:pt x="143" y="20739"/>
                  <a:pt x="96" y="20833"/>
                </a:cubicBezTo>
                <a:cubicBezTo>
                  <a:pt x="38" y="20927"/>
                  <a:pt x="189" y="21103"/>
                  <a:pt x="119" y="21184"/>
                </a:cubicBezTo>
                <a:cubicBezTo>
                  <a:pt x="96" y="21225"/>
                  <a:pt x="-20" y="21225"/>
                  <a:pt x="3" y="21265"/>
                </a:cubicBezTo>
                <a:lnTo>
                  <a:pt x="458" y="21507"/>
                </a:lnTo>
                <a:cubicBezTo>
                  <a:pt x="528" y="21507"/>
                  <a:pt x="1006" y="21089"/>
                  <a:pt x="854" y="20914"/>
                </a:cubicBezTo>
                <a:cubicBezTo>
                  <a:pt x="796" y="20847"/>
                  <a:pt x="644" y="20874"/>
                  <a:pt x="621" y="20780"/>
                </a:cubicBezTo>
                <a:cubicBezTo>
                  <a:pt x="598" y="20685"/>
                  <a:pt x="784" y="20590"/>
                  <a:pt x="749" y="20496"/>
                </a:cubicBezTo>
                <a:cubicBezTo>
                  <a:pt x="703" y="20375"/>
                  <a:pt x="423" y="20536"/>
                  <a:pt x="423" y="20415"/>
                </a:cubicBezTo>
                <a:cubicBezTo>
                  <a:pt x="434" y="20321"/>
                  <a:pt x="481" y="20240"/>
                  <a:pt x="493" y="20146"/>
                </a:cubicBezTo>
                <a:cubicBezTo>
                  <a:pt x="493" y="20119"/>
                  <a:pt x="469" y="20092"/>
                  <a:pt x="458" y="20065"/>
                </a:cubicBezTo>
                <a:cubicBezTo>
                  <a:pt x="434" y="20078"/>
                  <a:pt x="399" y="20092"/>
                  <a:pt x="353" y="20105"/>
                </a:cubicBezTo>
                <a:cubicBezTo>
                  <a:pt x="318" y="20186"/>
                  <a:pt x="259" y="20240"/>
                  <a:pt x="143" y="20281"/>
                </a:cubicBezTo>
                <a:cubicBezTo>
                  <a:pt x="26" y="20752"/>
                  <a:pt x="539" y="20536"/>
                  <a:pt x="353" y="20698"/>
                </a:cubicBezTo>
                <a:close/>
                <a:moveTo>
                  <a:pt x="8575" y="9939"/>
                </a:moveTo>
                <a:cubicBezTo>
                  <a:pt x="8599" y="10195"/>
                  <a:pt x="8680" y="10398"/>
                  <a:pt x="8505" y="10600"/>
                </a:cubicBezTo>
                <a:cubicBezTo>
                  <a:pt x="8470" y="10640"/>
                  <a:pt x="8424" y="10667"/>
                  <a:pt x="8400" y="10721"/>
                </a:cubicBezTo>
                <a:cubicBezTo>
                  <a:pt x="8342" y="10869"/>
                  <a:pt x="8353" y="11045"/>
                  <a:pt x="8307" y="11206"/>
                </a:cubicBezTo>
                <a:lnTo>
                  <a:pt x="8155" y="11597"/>
                </a:lnTo>
                <a:cubicBezTo>
                  <a:pt x="7852" y="11476"/>
                  <a:pt x="8307" y="10114"/>
                  <a:pt x="8575" y="9939"/>
                </a:cubicBezTo>
                <a:close/>
                <a:moveTo>
                  <a:pt x="7840" y="9130"/>
                </a:moveTo>
                <a:cubicBezTo>
                  <a:pt x="7852" y="9643"/>
                  <a:pt x="7852" y="9939"/>
                  <a:pt x="7502" y="10276"/>
                </a:cubicBezTo>
                <a:cubicBezTo>
                  <a:pt x="7420" y="10357"/>
                  <a:pt x="7374" y="10465"/>
                  <a:pt x="7281" y="10505"/>
                </a:cubicBezTo>
                <a:cubicBezTo>
                  <a:pt x="7199" y="10519"/>
                  <a:pt x="7117" y="10411"/>
                  <a:pt x="7036" y="10424"/>
                </a:cubicBezTo>
                <a:cubicBezTo>
                  <a:pt x="6907" y="10451"/>
                  <a:pt x="6861" y="11004"/>
                  <a:pt x="6616" y="10829"/>
                </a:cubicBezTo>
                <a:cubicBezTo>
                  <a:pt x="6546" y="10789"/>
                  <a:pt x="6744" y="10559"/>
                  <a:pt x="6744" y="10384"/>
                </a:cubicBezTo>
                <a:cubicBezTo>
                  <a:pt x="6744" y="10290"/>
                  <a:pt x="6476" y="9696"/>
                  <a:pt x="6814" y="9643"/>
                </a:cubicBezTo>
                <a:cubicBezTo>
                  <a:pt x="6896" y="9629"/>
                  <a:pt x="6977" y="9764"/>
                  <a:pt x="7047" y="9710"/>
                </a:cubicBezTo>
                <a:lnTo>
                  <a:pt x="7106" y="9211"/>
                </a:lnTo>
                <a:cubicBezTo>
                  <a:pt x="7292" y="8928"/>
                  <a:pt x="7630" y="9036"/>
                  <a:pt x="7840" y="913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39" name="AutoShape 7"/>
          <p:cNvSpPr>
            <a:spLocks/>
          </p:cNvSpPr>
          <p:nvPr/>
        </p:nvSpPr>
        <p:spPr bwMode="auto">
          <a:xfrm>
            <a:off x="19761200" y="6146800"/>
            <a:ext cx="633413" cy="339725"/>
          </a:xfrm>
          <a:custGeom>
            <a:avLst/>
            <a:gdLst>
              <a:gd name="T0" fmla="*/ 10800 w 21600"/>
              <a:gd name="T1" fmla="*/ 10431 h 20863"/>
              <a:gd name="T2" fmla="*/ 10800 w 21600"/>
              <a:gd name="T3" fmla="*/ 10431 h 20863"/>
              <a:gd name="T4" fmla="*/ 10800 w 21600"/>
              <a:gd name="T5" fmla="*/ 10431 h 20863"/>
              <a:gd name="T6" fmla="*/ 10800 w 21600"/>
              <a:gd name="T7" fmla="*/ 10431 h 20863"/>
            </a:gdLst>
            <a:ahLst/>
            <a:cxnLst>
              <a:cxn ang="0">
                <a:pos x="T0" y="T1"/>
              </a:cxn>
              <a:cxn ang="0">
                <a:pos x="T2" y="T3"/>
              </a:cxn>
              <a:cxn ang="0">
                <a:pos x="T4" y="T5"/>
              </a:cxn>
              <a:cxn ang="0">
                <a:pos x="T6" y="T7"/>
              </a:cxn>
            </a:cxnLst>
            <a:rect l="0" t="0" r="r" b="b"/>
            <a:pathLst>
              <a:path w="21600" h="20863">
                <a:moveTo>
                  <a:pt x="7591" y="646"/>
                </a:moveTo>
                <a:lnTo>
                  <a:pt x="7500" y="646"/>
                </a:lnTo>
                <a:cubicBezTo>
                  <a:pt x="7411" y="1130"/>
                  <a:pt x="7229" y="1783"/>
                  <a:pt x="7139" y="2267"/>
                </a:cubicBezTo>
                <a:cubicBezTo>
                  <a:pt x="7321" y="1783"/>
                  <a:pt x="7500" y="1130"/>
                  <a:pt x="7591" y="646"/>
                </a:cubicBezTo>
                <a:close/>
                <a:moveTo>
                  <a:pt x="21600" y="16237"/>
                </a:moveTo>
                <a:cubicBezTo>
                  <a:pt x="19611" y="11367"/>
                  <a:pt x="21507" y="6981"/>
                  <a:pt x="20966" y="5354"/>
                </a:cubicBezTo>
                <a:cubicBezTo>
                  <a:pt x="20696" y="4705"/>
                  <a:pt x="20333" y="4218"/>
                  <a:pt x="19970" y="3894"/>
                </a:cubicBezTo>
                <a:cubicBezTo>
                  <a:pt x="19790" y="3730"/>
                  <a:pt x="19520" y="4218"/>
                  <a:pt x="19430" y="4056"/>
                </a:cubicBezTo>
                <a:cubicBezTo>
                  <a:pt x="19068" y="3569"/>
                  <a:pt x="19248" y="2267"/>
                  <a:pt x="18888" y="2107"/>
                </a:cubicBezTo>
                <a:cubicBezTo>
                  <a:pt x="17621" y="1458"/>
                  <a:pt x="16358" y="3569"/>
                  <a:pt x="15003" y="3569"/>
                </a:cubicBezTo>
                <a:cubicBezTo>
                  <a:pt x="14822" y="3569"/>
                  <a:pt x="15090" y="3081"/>
                  <a:pt x="14911" y="2918"/>
                </a:cubicBezTo>
                <a:cubicBezTo>
                  <a:pt x="13736" y="2267"/>
                  <a:pt x="11929" y="2432"/>
                  <a:pt x="10843" y="1294"/>
                </a:cubicBezTo>
                <a:cubicBezTo>
                  <a:pt x="10573" y="968"/>
                  <a:pt x="10573" y="158"/>
                  <a:pt x="10302" y="0"/>
                </a:cubicBezTo>
                <a:cubicBezTo>
                  <a:pt x="10032" y="0"/>
                  <a:pt x="9941" y="646"/>
                  <a:pt x="9670" y="809"/>
                </a:cubicBezTo>
                <a:cubicBezTo>
                  <a:pt x="9760" y="1294"/>
                  <a:pt x="9760" y="1617"/>
                  <a:pt x="9670" y="1943"/>
                </a:cubicBezTo>
                <a:cubicBezTo>
                  <a:pt x="9580" y="2267"/>
                  <a:pt x="9127" y="1783"/>
                  <a:pt x="9127" y="2107"/>
                </a:cubicBezTo>
                <a:cubicBezTo>
                  <a:pt x="9038" y="3894"/>
                  <a:pt x="10302" y="5518"/>
                  <a:pt x="10032" y="7306"/>
                </a:cubicBezTo>
                <a:cubicBezTo>
                  <a:pt x="9760" y="9416"/>
                  <a:pt x="4969" y="9251"/>
                  <a:pt x="5151" y="8280"/>
                </a:cubicBezTo>
                <a:cubicBezTo>
                  <a:pt x="5241" y="7956"/>
                  <a:pt x="5331" y="7630"/>
                  <a:pt x="5422" y="7306"/>
                </a:cubicBezTo>
                <a:cubicBezTo>
                  <a:pt x="4427" y="9251"/>
                  <a:pt x="3343" y="8929"/>
                  <a:pt x="1896" y="9579"/>
                </a:cubicBezTo>
                <a:cubicBezTo>
                  <a:pt x="1715" y="9579"/>
                  <a:pt x="1445" y="9416"/>
                  <a:pt x="1445" y="9739"/>
                </a:cubicBezTo>
                <a:cubicBezTo>
                  <a:pt x="1355" y="11039"/>
                  <a:pt x="1715" y="12341"/>
                  <a:pt x="1715" y="13640"/>
                </a:cubicBezTo>
                <a:cubicBezTo>
                  <a:pt x="1715" y="15914"/>
                  <a:pt x="1084" y="18350"/>
                  <a:pt x="0" y="20300"/>
                </a:cubicBezTo>
                <a:cubicBezTo>
                  <a:pt x="5151" y="21599"/>
                  <a:pt x="17349" y="20786"/>
                  <a:pt x="21507" y="16401"/>
                </a:cubicBezTo>
                <a:cubicBezTo>
                  <a:pt x="21507" y="16401"/>
                  <a:pt x="21507" y="16401"/>
                  <a:pt x="21600" y="1623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0" name="AutoShape 8"/>
          <p:cNvSpPr>
            <a:spLocks/>
          </p:cNvSpPr>
          <p:nvPr/>
        </p:nvSpPr>
        <p:spPr bwMode="auto">
          <a:xfrm>
            <a:off x="17435513" y="5473700"/>
            <a:ext cx="892175" cy="1076325"/>
          </a:xfrm>
          <a:custGeom>
            <a:avLst/>
            <a:gdLst>
              <a:gd name="T0" fmla="+- 0 10618 152"/>
              <a:gd name="T1" fmla="*/ T0 w 20933"/>
              <a:gd name="T2" fmla="*/ 10775 h 21551"/>
              <a:gd name="T3" fmla="+- 0 10618 152"/>
              <a:gd name="T4" fmla="*/ T3 w 20933"/>
              <a:gd name="T5" fmla="*/ 10775 h 21551"/>
              <a:gd name="T6" fmla="+- 0 10618 152"/>
              <a:gd name="T7" fmla="*/ T6 w 20933"/>
              <a:gd name="T8" fmla="*/ 10775 h 21551"/>
              <a:gd name="T9" fmla="+- 0 10618 152"/>
              <a:gd name="T10" fmla="*/ T9 w 20933"/>
              <a:gd name="T11" fmla="*/ 10775 h 21551"/>
            </a:gdLst>
            <a:ahLst/>
            <a:cxnLst>
              <a:cxn ang="0">
                <a:pos x="T1" y="T2"/>
              </a:cxn>
              <a:cxn ang="0">
                <a:pos x="T4" y="T5"/>
              </a:cxn>
              <a:cxn ang="0">
                <a:pos x="T7" y="T8"/>
              </a:cxn>
              <a:cxn ang="0">
                <a:pos x="T10" y="T11"/>
              </a:cxn>
            </a:cxnLst>
            <a:rect l="0" t="0" r="r" b="b"/>
            <a:pathLst>
              <a:path w="20933" h="21551">
                <a:moveTo>
                  <a:pt x="17091" y="20166"/>
                </a:moveTo>
                <a:lnTo>
                  <a:pt x="16532" y="20219"/>
                </a:lnTo>
                <a:cubicBezTo>
                  <a:pt x="16967" y="20326"/>
                  <a:pt x="17340" y="20485"/>
                  <a:pt x="17651" y="20750"/>
                </a:cubicBezTo>
                <a:lnTo>
                  <a:pt x="17714" y="20750"/>
                </a:lnTo>
                <a:cubicBezTo>
                  <a:pt x="17527" y="20538"/>
                  <a:pt x="17278" y="20378"/>
                  <a:pt x="17091" y="20166"/>
                </a:cubicBezTo>
                <a:close/>
                <a:moveTo>
                  <a:pt x="11364" y="2121"/>
                </a:moveTo>
                <a:cubicBezTo>
                  <a:pt x="11550" y="2706"/>
                  <a:pt x="10927" y="5572"/>
                  <a:pt x="9808" y="5253"/>
                </a:cubicBezTo>
                <a:cubicBezTo>
                  <a:pt x="9433" y="5147"/>
                  <a:pt x="9122" y="4776"/>
                  <a:pt x="8686" y="4776"/>
                </a:cubicBezTo>
                <a:cubicBezTo>
                  <a:pt x="9122" y="4299"/>
                  <a:pt x="7255" y="4669"/>
                  <a:pt x="6756" y="4776"/>
                </a:cubicBezTo>
                <a:cubicBezTo>
                  <a:pt x="6322" y="4882"/>
                  <a:pt x="5949" y="5200"/>
                  <a:pt x="5512" y="5253"/>
                </a:cubicBezTo>
                <a:cubicBezTo>
                  <a:pt x="5325" y="5253"/>
                  <a:pt x="5201" y="4989"/>
                  <a:pt x="5014" y="4989"/>
                </a:cubicBezTo>
                <a:cubicBezTo>
                  <a:pt x="4516" y="4935"/>
                  <a:pt x="4018" y="4989"/>
                  <a:pt x="3583" y="5094"/>
                </a:cubicBezTo>
                <a:cubicBezTo>
                  <a:pt x="3395" y="5147"/>
                  <a:pt x="3520" y="5467"/>
                  <a:pt x="3333" y="5572"/>
                </a:cubicBezTo>
                <a:cubicBezTo>
                  <a:pt x="2462" y="5890"/>
                  <a:pt x="3395" y="3767"/>
                  <a:pt x="2150" y="6580"/>
                </a:cubicBezTo>
                <a:cubicBezTo>
                  <a:pt x="2088" y="6633"/>
                  <a:pt x="2462" y="8119"/>
                  <a:pt x="2400" y="8119"/>
                </a:cubicBezTo>
                <a:cubicBezTo>
                  <a:pt x="345" y="8066"/>
                  <a:pt x="1465" y="4776"/>
                  <a:pt x="2649" y="4405"/>
                </a:cubicBezTo>
                <a:cubicBezTo>
                  <a:pt x="3707" y="3980"/>
                  <a:pt x="5201" y="4458"/>
                  <a:pt x="6259" y="4086"/>
                </a:cubicBezTo>
                <a:cubicBezTo>
                  <a:pt x="7691" y="3501"/>
                  <a:pt x="7380" y="1804"/>
                  <a:pt x="8686" y="1167"/>
                </a:cubicBezTo>
                <a:cubicBezTo>
                  <a:pt x="9122" y="1007"/>
                  <a:pt x="9683" y="1114"/>
                  <a:pt x="10119" y="955"/>
                </a:cubicBezTo>
                <a:cubicBezTo>
                  <a:pt x="10554" y="742"/>
                  <a:pt x="10802" y="0"/>
                  <a:pt x="11301" y="0"/>
                </a:cubicBezTo>
                <a:cubicBezTo>
                  <a:pt x="12234" y="0"/>
                  <a:pt x="10802" y="583"/>
                  <a:pt x="10741" y="1060"/>
                </a:cubicBezTo>
                <a:cubicBezTo>
                  <a:pt x="10616" y="1804"/>
                  <a:pt x="11052" y="1326"/>
                  <a:pt x="11364" y="2121"/>
                </a:cubicBezTo>
                <a:close/>
                <a:moveTo>
                  <a:pt x="470" y="12259"/>
                </a:moveTo>
                <a:cubicBezTo>
                  <a:pt x="470" y="12365"/>
                  <a:pt x="470" y="12524"/>
                  <a:pt x="470" y="12684"/>
                </a:cubicBezTo>
                <a:cubicBezTo>
                  <a:pt x="407" y="12365"/>
                  <a:pt x="407" y="12046"/>
                  <a:pt x="470" y="12259"/>
                </a:cubicBezTo>
                <a:close/>
                <a:moveTo>
                  <a:pt x="19270" y="20008"/>
                </a:moveTo>
                <a:lnTo>
                  <a:pt x="18958" y="20008"/>
                </a:lnTo>
                <a:cubicBezTo>
                  <a:pt x="18958" y="20061"/>
                  <a:pt x="18958" y="20114"/>
                  <a:pt x="18958" y="20114"/>
                </a:cubicBezTo>
                <a:cubicBezTo>
                  <a:pt x="19021" y="20219"/>
                  <a:pt x="18958" y="20272"/>
                  <a:pt x="18958" y="20326"/>
                </a:cubicBezTo>
                <a:cubicBezTo>
                  <a:pt x="18772" y="20433"/>
                  <a:pt x="18523" y="20591"/>
                  <a:pt x="18460" y="20697"/>
                </a:cubicBezTo>
                <a:cubicBezTo>
                  <a:pt x="18274" y="20804"/>
                  <a:pt x="18148" y="20909"/>
                  <a:pt x="18086" y="21070"/>
                </a:cubicBezTo>
                <a:lnTo>
                  <a:pt x="18025" y="21123"/>
                </a:lnTo>
                <a:cubicBezTo>
                  <a:pt x="18025" y="21175"/>
                  <a:pt x="18025" y="21175"/>
                  <a:pt x="18025" y="21175"/>
                </a:cubicBezTo>
                <a:cubicBezTo>
                  <a:pt x="18025" y="21175"/>
                  <a:pt x="18025" y="21123"/>
                  <a:pt x="18025" y="21070"/>
                </a:cubicBezTo>
                <a:cubicBezTo>
                  <a:pt x="17651" y="21070"/>
                  <a:pt x="17216" y="21016"/>
                  <a:pt x="17028" y="21070"/>
                </a:cubicBezTo>
                <a:cubicBezTo>
                  <a:pt x="16717" y="21123"/>
                  <a:pt x="16467" y="21599"/>
                  <a:pt x="16094" y="21546"/>
                </a:cubicBezTo>
                <a:cubicBezTo>
                  <a:pt x="15597" y="21494"/>
                  <a:pt x="15348" y="20962"/>
                  <a:pt x="14911" y="20750"/>
                </a:cubicBezTo>
                <a:cubicBezTo>
                  <a:pt x="14602" y="20591"/>
                  <a:pt x="14164" y="20485"/>
                  <a:pt x="13916" y="20272"/>
                </a:cubicBezTo>
                <a:cubicBezTo>
                  <a:pt x="13729" y="20166"/>
                  <a:pt x="14414" y="20061"/>
                  <a:pt x="15036" y="19106"/>
                </a:cubicBezTo>
                <a:cubicBezTo>
                  <a:pt x="15910" y="19742"/>
                  <a:pt x="17216" y="19902"/>
                  <a:pt x="17962" y="20433"/>
                </a:cubicBezTo>
                <a:cubicBezTo>
                  <a:pt x="18025" y="20485"/>
                  <a:pt x="18025" y="20485"/>
                  <a:pt x="18025" y="20485"/>
                </a:cubicBezTo>
                <a:cubicBezTo>
                  <a:pt x="17651" y="20008"/>
                  <a:pt x="16842" y="19635"/>
                  <a:pt x="17153" y="19211"/>
                </a:cubicBezTo>
                <a:cubicBezTo>
                  <a:pt x="17278" y="18999"/>
                  <a:pt x="17651" y="19106"/>
                  <a:pt x="17838" y="19052"/>
                </a:cubicBezTo>
                <a:cubicBezTo>
                  <a:pt x="18274" y="19423"/>
                  <a:pt x="19208" y="19370"/>
                  <a:pt x="19332" y="19848"/>
                </a:cubicBezTo>
                <a:cubicBezTo>
                  <a:pt x="19332" y="19902"/>
                  <a:pt x="19332" y="19955"/>
                  <a:pt x="19270" y="20008"/>
                </a:cubicBezTo>
                <a:close/>
                <a:moveTo>
                  <a:pt x="18025" y="11515"/>
                </a:moveTo>
                <a:lnTo>
                  <a:pt x="18025" y="11569"/>
                </a:lnTo>
                <a:cubicBezTo>
                  <a:pt x="18709" y="11144"/>
                  <a:pt x="19767" y="11356"/>
                  <a:pt x="20514" y="11463"/>
                </a:cubicBezTo>
                <a:cubicBezTo>
                  <a:pt x="20577" y="11569"/>
                  <a:pt x="20826" y="11675"/>
                  <a:pt x="20826" y="11781"/>
                </a:cubicBezTo>
                <a:cubicBezTo>
                  <a:pt x="20763" y="12100"/>
                  <a:pt x="20390" y="12311"/>
                  <a:pt x="20390" y="12629"/>
                </a:cubicBezTo>
                <a:cubicBezTo>
                  <a:pt x="20452" y="13692"/>
                  <a:pt x="21447" y="13639"/>
                  <a:pt x="20577" y="14489"/>
                </a:cubicBezTo>
                <a:cubicBezTo>
                  <a:pt x="20265" y="14753"/>
                  <a:pt x="19767" y="14806"/>
                  <a:pt x="19456" y="15072"/>
                </a:cubicBezTo>
                <a:cubicBezTo>
                  <a:pt x="18897" y="15602"/>
                  <a:pt x="19581" y="15762"/>
                  <a:pt x="20140" y="16028"/>
                </a:cubicBezTo>
                <a:lnTo>
                  <a:pt x="20514" y="16823"/>
                </a:lnTo>
                <a:cubicBezTo>
                  <a:pt x="20017" y="17194"/>
                  <a:pt x="18646" y="17035"/>
                  <a:pt x="18646" y="17512"/>
                </a:cubicBezTo>
                <a:cubicBezTo>
                  <a:pt x="18709" y="18097"/>
                  <a:pt x="20202" y="18894"/>
                  <a:pt x="18646" y="18946"/>
                </a:cubicBezTo>
                <a:cubicBezTo>
                  <a:pt x="18086" y="18946"/>
                  <a:pt x="17651" y="18628"/>
                  <a:pt x="17153" y="18416"/>
                </a:cubicBezTo>
                <a:cubicBezTo>
                  <a:pt x="17402" y="18521"/>
                  <a:pt x="17714" y="18628"/>
                  <a:pt x="17776" y="18468"/>
                </a:cubicBezTo>
                <a:cubicBezTo>
                  <a:pt x="17900" y="18097"/>
                  <a:pt x="17527" y="17672"/>
                  <a:pt x="17216" y="17354"/>
                </a:cubicBezTo>
                <a:cubicBezTo>
                  <a:pt x="17091" y="17248"/>
                  <a:pt x="17028" y="17567"/>
                  <a:pt x="16904" y="17567"/>
                </a:cubicBezTo>
                <a:cubicBezTo>
                  <a:pt x="16532" y="17567"/>
                  <a:pt x="16282" y="17302"/>
                  <a:pt x="15970" y="17248"/>
                </a:cubicBezTo>
                <a:cubicBezTo>
                  <a:pt x="15660" y="17194"/>
                  <a:pt x="15348" y="17406"/>
                  <a:pt x="15098" y="17354"/>
                </a:cubicBezTo>
                <a:cubicBezTo>
                  <a:pt x="14973" y="17354"/>
                  <a:pt x="14973" y="17194"/>
                  <a:pt x="14973" y="17142"/>
                </a:cubicBezTo>
                <a:cubicBezTo>
                  <a:pt x="15348" y="16292"/>
                  <a:pt x="14227" y="16504"/>
                  <a:pt x="14290" y="16346"/>
                </a:cubicBezTo>
                <a:cubicBezTo>
                  <a:pt x="14352" y="16133"/>
                  <a:pt x="14787" y="16186"/>
                  <a:pt x="14851" y="15973"/>
                </a:cubicBezTo>
                <a:cubicBezTo>
                  <a:pt x="15098" y="14435"/>
                  <a:pt x="14537" y="14859"/>
                  <a:pt x="13543" y="14117"/>
                </a:cubicBezTo>
                <a:cubicBezTo>
                  <a:pt x="13418" y="14011"/>
                  <a:pt x="13044" y="13744"/>
                  <a:pt x="13232" y="13692"/>
                </a:cubicBezTo>
                <a:cubicBezTo>
                  <a:pt x="13792" y="13428"/>
                  <a:pt x="16779" y="14011"/>
                  <a:pt x="16219" y="12365"/>
                </a:cubicBezTo>
                <a:cubicBezTo>
                  <a:pt x="16094" y="11993"/>
                  <a:pt x="15410" y="12100"/>
                  <a:pt x="15036" y="11888"/>
                </a:cubicBezTo>
                <a:cubicBezTo>
                  <a:pt x="14851" y="11781"/>
                  <a:pt x="15472" y="11993"/>
                  <a:pt x="15660" y="11993"/>
                </a:cubicBezTo>
                <a:cubicBezTo>
                  <a:pt x="15970" y="12100"/>
                  <a:pt x="16282" y="12205"/>
                  <a:pt x="16593" y="12205"/>
                </a:cubicBezTo>
                <a:cubicBezTo>
                  <a:pt x="17527" y="12205"/>
                  <a:pt x="19021" y="11835"/>
                  <a:pt x="18709" y="13480"/>
                </a:cubicBezTo>
                <a:cubicBezTo>
                  <a:pt x="18646" y="13744"/>
                  <a:pt x="17838" y="14011"/>
                  <a:pt x="18086" y="14169"/>
                </a:cubicBezTo>
                <a:cubicBezTo>
                  <a:pt x="19208" y="14965"/>
                  <a:pt x="18834" y="13056"/>
                  <a:pt x="18646" y="12311"/>
                </a:cubicBezTo>
                <a:cubicBezTo>
                  <a:pt x="18585" y="11993"/>
                  <a:pt x="17589" y="12259"/>
                  <a:pt x="17714" y="11993"/>
                </a:cubicBezTo>
                <a:cubicBezTo>
                  <a:pt x="17776" y="11781"/>
                  <a:pt x="17900" y="11675"/>
                  <a:pt x="18025" y="11515"/>
                </a:cubicBezTo>
                <a:close/>
                <a:moveTo>
                  <a:pt x="6259" y="20326"/>
                </a:moveTo>
                <a:cubicBezTo>
                  <a:pt x="5450" y="20219"/>
                  <a:pt x="4640" y="19848"/>
                  <a:pt x="3831" y="19742"/>
                </a:cubicBezTo>
                <a:cubicBezTo>
                  <a:pt x="3645" y="19742"/>
                  <a:pt x="2899" y="19796"/>
                  <a:pt x="2462" y="19742"/>
                </a:cubicBezTo>
                <a:cubicBezTo>
                  <a:pt x="2462" y="19478"/>
                  <a:pt x="2462" y="19211"/>
                  <a:pt x="2525" y="18894"/>
                </a:cubicBezTo>
                <a:cubicBezTo>
                  <a:pt x="2525" y="18628"/>
                  <a:pt x="3023" y="18309"/>
                  <a:pt x="2773" y="18097"/>
                </a:cubicBezTo>
                <a:cubicBezTo>
                  <a:pt x="3023" y="17832"/>
                  <a:pt x="2649" y="17406"/>
                  <a:pt x="2649" y="17035"/>
                </a:cubicBezTo>
                <a:cubicBezTo>
                  <a:pt x="2586" y="16717"/>
                  <a:pt x="2773" y="16239"/>
                  <a:pt x="2525" y="16028"/>
                </a:cubicBezTo>
                <a:cubicBezTo>
                  <a:pt x="1963" y="15550"/>
                  <a:pt x="345" y="16080"/>
                  <a:pt x="34" y="15125"/>
                </a:cubicBezTo>
                <a:cubicBezTo>
                  <a:pt x="-152" y="14540"/>
                  <a:pt x="470" y="13905"/>
                  <a:pt x="470" y="13214"/>
                </a:cubicBezTo>
                <a:cubicBezTo>
                  <a:pt x="532" y="13266"/>
                  <a:pt x="532" y="13266"/>
                  <a:pt x="595" y="13320"/>
                </a:cubicBezTo>
                <a:cubicBezTo>
                  <a:pt x="2525" y="14117"/>
                  <a:pt x="1279" y="11993"/>
                  <a:pt x="1154" y="11781"/>
                </a:cubicBezTo>
                <a:cubicBezTo>
                  <a:pt x="1093" y="11675"/>
                  <a:pt x="1030" y="11356"/>
                  <a:pt x="844" y="11463"/>
                </a:cubicBezTo>
                <a:cubicBezTo>
                  <a:pt x="532" y="11569"/>
                  <a:pt x="595" y="12046"/>
                  <a:pt x="283" y="12100"/>
                </a:cubicBezTo>
                <a:cubicBezTo>
                  <a:pt x="97" y="12153"/>
                  <a:pt x="220" y="11728"/>
                  <a:pt x="220" y="11569"/>
                </a:cubicBezTo>
                <a:cubicBezTo>
                  <a:pt x="283" y="11197"/>
                  <a:pt x="407" y="10827"/>
                  <a:pt x="407" y="10507"/>
                </a:cubicBezTo>
                <a:cubicBezTo>
                  <a:pt x="470" y="10189"/>
                  <a:pt x="97" y="9764"/>
                  <a:pt x="407" y="9553"/>
                </a:cubicBezTo>
                <a:cubicBezTo>
                  <a:pt x="470" y="9500"/>
                  <a:pt x="595" y="9446"/>
                  <a:pt x="656" y="9446"/>
                </a:cubicBezTo>
                <a:cubicBezTo>
                  <a:pt x="595" y="9340"/>
                  <a:pt x="345" y="7057"/>
                  <a:pt x="968" y="7270"/>
                </a:cubicBezTo>
                <a:cubicBezTo>
                  <a:pt x="1341" y="7376"/>
                  <a:pt x="1093" y="7907"/>
                  <a:pt x="1279" y="8172"/>
                </a:cubicBezTo>
                <a:cubicBezTo>
                  <a:pt x="1840" y="9286"/>
                  <a:pt x="4516" y="6528"/>
                  <a:pt x="4640" y="6528"/>
                </a:cubicBezTo>
                <a:cubicBezTo>
                  <a:pt x="5949" y="6208"/>
                  <a:pt x="4453" y="7960"/>
                  <a:pt x="4703" y="8225"/>
                </a:cubicBezTo>
                <a:cubicBezTo>
                  <a:pt x="4952" y="8491"/>
                  <a:pt x="5450" y="8279"/>
                  <a:pt x="5886" y="8172"/>
                </a:cubicBezTo>
                <a:cubicBezTo>
                  <a:pt x="5760" y="8172"/>
                  <a:pt x="5698" y="8172"/>
                  <a:pt x="5698" y="8119"/>
                </a:cubicBezTo>
                <a:cubicBezTo>
                  <a:pt x="5574" y="7854"/>
                  <a:pt x="5949" y="7535"/>
                  <a:pt x="5760" y="7323"/>
                </a:cubicBezTo>
                <a:cubicBezTo>
                  <a:pt x="5636" y="7164"/>
                  <a:pt x="5263" y="7589"/>
                  <a:pt x="5201" y="7429"/>
                </a:cubicBezTo>
                <a:cubicBezTo>
                  <a:pt x="5076" y="7216"/>
                  <a:pt x="5574" y="7057"/>
                  <a:pt x="5574" y="6846"/>
                </a:cubicBezTo>
                <a:cubicBezTo>
                  <a:pt x="5636" y="5625"/>
                  <a:pt x="4703" y="5997"/>
                  <a:pt x="5886" y="5253"/>
                </a:cubicBezTo>
                <a:cubicBezTo>
                  <a:pt x="6135" y="5041"/>
                  <a:pt x="6880" y="5094"/>
                  <a:pt x="7069" y="5253"/>
                </a:cubicBezTo>
                <a:cubicBezTo>
                  <a:pt x="7193" y="5360"/>
                  <a:pt x="6880" y="5838"/>
                  <a:pt x="7007" y="5731"/>
                </a:cubicBezTo>
                <a:cubicBezTo>
                  <a:pt x="7255" y="5519"/>
                  <a:pt x="7255" y="5041"/>
                  <a:pt x="7566" y="4882"/>
                </a:cubicBezTo>
                <a:cubicBezTo>
                  <a:pt x="7814" y="4776"/>
                  <a:pt x="8126" y="4882"/>
                  <a:pt x="8376" y="4882"/>
                </a:cubicBezTo>
                <a:cubicBezTo>
                  <a:pt x="8686" y="5041"/>
                  <a:pt x="10181" y="5360"/>
                  <a:pt x="10181" y="5360"/>
                </a:cubicBezTo>
                <a:cubicBezTo>
                  <a:pt x="10306" y="5678"/>
                  <a:pt x="9995" y="6050"/>
                  <a:pt x="10057" y="6421"/>
                </a:cubicBezTo>
                <a:cubicBezTo>
                  <a:pt x="10057" y="6687"/>
                  <a:pt x="10554" y="6952"/>
                  <a:pt x="10429" y="7216"/>
                </a:cubicBezTo>
                <a:cubicBezTo>
                  <a:pt x="10306" y="7429"/>
                  <a:pt x="9869" y="7164"/>
                  <a:pt x="9620" y="7216"/>
                </a:cubicBezTo>
                <a:cubicBezTo>
                  <a:pt x="9247" y="7270"/>
                  <a:pt x="10554" y="7482"/>
                  <a:pt x="10491" y="7801"/>
                </a:cubicBezTo>
                <a:cubicBezTo>
                  <a:pt x="10491" y="7907"/>
                  <a:pt x="10429" y="7960"/>
                  <a:pt x="10429" y="8013"/>
                </a:cubicBezTo>
                <a:cubicBezTo>
                  <a:pt x="10678" y="8066"/>
                  <a:pt x="10741" y="8544"/>
                  <a:pt x="11052" y="8596"/>
                </a:cubicBezTo>
                <a:cubicBezTo>
                  <a:pt x="11800" y="8756"/>
                  <a:pt x="12920" y="7854"/>
                  <a:pt x="13232" y="9074"/>
                </a:cubicBezTo>
                <a:cubicBezTo>
                  <a:pt x="13355" y="9500"/>
                  <a:pt x="11861" y="11622"/>
                  <a:pt x="11364" y="11411"/>
                </a:cubicBezTo>
                <a:cubicBezTo>
                  <a:pt x="10927" y="11197"/>
                  <a:pt x="10927" y="10507"/>
                  <a:pt x="10429" y="10348"/>
                </a:cubicBezTo>
                <a:cubicBezTo>
                  <a:pt x="9869" y="10189"/>
                  <a:pt x="9932" y="12950"/>
                  <a:pt x="9744" y="13266"/>
                </a:cubicBezTo>
                <a:cubicBezTo>
                  <a:pt x="9433" y="13956"/>
                  <a:pt x="8936" y="14435"/>
                  <a:pt x="8065" y="14435"/>
                </a:cubicBezTo>
                <a:cubicBezTo>
                  <a:pt x="7628" y="14435"/>
                  <a:pt x="6694" y="13851"/>
                  <a:pt x="6820" y="14223"/>
                </a:cubicBezTo>
                <a:cubicBezTo>
                  <a:pt x="7007" y="14594"/>
                  <a:pt x="8003" y="14382"/>
                  <a:pt x="8251" y="14806"/>
                </a:cubicBezTo>
                <a:cubicBezTo>
                  <a:pt x="8251" y="14859"/>
                  <a:pt x="8251" y="14912"/>
                  <a:pt x="8251" y="14965"/>
                </a:cubicBezTo>
                <a:cubicBezTo>
                  <a:pt x="8313" y="14965"/>
                  <a:pt x="8376" y="14965"/>
                  <a:pt x="8376" y="14965"/>
                </a:cubicBezTo>
                <a:cubicBezTo>
                  <a:pt x="8625" y="14965"/>
                  <a:pt x="8686" y="15337"/>
                  <a:pt x="8874" y="15337"/>
                </a:cubicBezTo>
                <a:cubicBezTo>
                  <a:pt x="9558" y="15177"/>
                  <a:pt x="10057" y="14275"/>
                  <a:pt x="10741" y="14489"/>
                </a:cubicBezTo>
                <a:cubicBezTo>
                  <a:pt x="11115" y="14647"/>
                  <a:pt x="11301" y="15125"/>
                  <a:pt x="11738" y="15177"/>
                </a:cubicBezTo>
                <a:cubicBezTo>
                  <a:pt x="11986" y="15231"/>
                  <a:pt x="12048" y="14859"/>
                  <a:pt x="12234" y="14753"/>
                </a:cubicBezTo>
                <a:cubicBezTo>
                  <a:pt x="13355" y="16717"/>
                  <a:pt x="11986" y="15018"/>
                  <a:pt x="12422" y="15762"/>
                </a:cubicBezTo>
                <a:cubicBezTo>
                  <a:pt x="12796" y="16346"/>
                  <a:pt x="13978" y="18787"/>
                  <a:pt x="11674" y="18575"/>
                </a:cubicBezTo>
                <a:cubicBezTo>
                  <a:pt x="11177" y="18521"/>
                  <a:pt x="10741" y="18202"/>
                  <a:pt x="10243" y="18097"/>
                </a:cubicBezTo>
                <a:cubicBezTo>
                  <a:pt x="10057" y="18097"/>
                  <a:pt x="9744" y="18362"/>
                  <a:pt x="9558" y="18202"/>
                </a:cubicBezTo>
                <a:cubicBezTo>
                  <a:pt x="9061" y="17884"/>
                  <a:pt x="10802" y="17991"/>
                  <a:pt x="9808" y="17512"/>
                </a:cubicBezTo>
                <a:cubicBezTo>
                  <a:pt x="8251" y="16823"/>
                  <a:pt x="9808" y="17991"/>
                  <a:pt x="9309" y="17991"/>
                </a:cubicBezTo>
                <a:cubicBezTo>
                  <a:pt x="9122" y="17991"/>
                  <a:pt x="8686" y="16399"/>
                  <a:pt x="8686" y="16346"/>
                </a:cubicBezTo>
                <a:cubicBezTo>
                  <a:pt x="8501" y="15973"/>
                  <a:pt x="7878" y="15762"/>
                  <a:pt x="7753" y="15337"/>
                </a:cubicBezTo>
                <a:cubicBezTo>
                  <a:pt x="7753" y="15283"/>
                  <a:pt x="7814" y="15283"/>
                  <a:pt x="7814" y="15283"/>
                </a:cubicBezTo>
                <a:cubicBezTo>
                  <a:pt x="7317" y="15444"/>
                  <a:pt x="6633" y="15550"/>
                  <a:pt x="6633" y="15602"/>
                </a:cubicBezTo>
                <a:cubicBezTo>
                  <a:pt x="6508" y="15815"/>
                  <a:pt x="7255" y="15602"/>
                  <a:pt x="7380" y="15815"/>
                </a:cubicBezTo>
                <a:cubicBezTo>
                  <a:pt x="7442" y="15973"/>
                  <a:pt x="7007" y="16028"/>
                  <a:pt x="7007" y="16186"/>
                </a:cubicBezTo>
                <a:cubicBezTo>
                  <a:pt x="6944" y="16504"/>
                  <a:pt x="7007" y="16823"/>
                  <a:pt x="7130" y="17089"/>
                </a:cubicBezTo>
                <a:cubicBezTo>
                  <a:pt x="7193" y="17248"/>
                  <a:pt x="7503" y="17302"/>
                  <a:pt x="7503" y="17460"/>
                </a:cubicBezTo>
                <a:cubicBezTo>
                  <a:pt x="7503" y="18044"/>
                  <a:pt x="6383" y="18257"/>
                  <a:pt x="6259" y="18840"/>
                </a:cubicBezTo>
                <a:cubicBezTo>
                  <a:pt x="6259" y="19052"/>
                  <a:pt x="6756" y="18733"/>
                  <a:pt x="6944" y="18840"/>
                </a:cubicBezTo>
                <a:cubicBezTo>
                  <a:pt x="7380" y="19106"/>
                  <a:pt x="7753" y="19478"/>
                  <a:pt x="7814" y="19902"/>
                </a:cubicBezTo>
                <a:cubicBezTo>
                  <a:pt x="7878" y="20114"/>
                  <a:pt x="7380" y="19478"/>
                  <a:pt x="7130" y="19530"/>
                </a:cubicBezTo>
                <a:cubicBezTo>
                  <a:pt x="6820" y="19635"/>
                  <a:pt x="6446" y="20114"/>
                  <a:pt x="6259" y="2032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1" name="AutoShape 9"/>
          <p:cNvSpPr>
            <a:spLocks/>
          </p:cNvSpPr>
          <p:nvPr/>
        </p:nvSpPr>
        <p:spPr bwMode="auto">
          <a:xfrm>
            <a:off x="19951700" y="9334500"/>
            <a:ext cx="1163638" cy="1512888"/>
          </a:xfrm>
          <a:custGeom>
            <a:avLst/>
            <a:gdLst>
              <a:gd name="T0" fmla="*/ 10680 w 21360"/>
              <a:gd name="T1" fmla="+- 0 10949 298"/>
              <a:gd name="T2" fmla="*/ 10949 h 21302"/>
              <a:gd name="T3" fmla="*/ 10680 w 21360"/>
              <a:gd name="T4" fmla="+- 0 10949 298"/>
              <a:gd name="T5" fmla="*/ 10949 h 21302"/>
              <a:gd name="T6" fmla="*/ 10680 w 21360"/>
              <a:gd name="T7" fmla="+- 0 10949 298"/>
              <a:gd name="T8" fmla="*/ 10949 h 21302"/>
              <a:gd name="T9" fmla="*/ 10680 w 21360"/>
              <a:gd name="T10" fmla="+- 0 10949 298"/>
              <a:gd name="T11" fmla="*/ 10949 h 21302"/>
            </a:gdLst>
            <a:ahLst/>
            <a:cxnLst>
              <a:cxn ang="0">
                <a:pos x="T0" y="T2"/>
              </a:cxn>
              <a:cxn ang="0">
                <a:pos x="T3" y="T5"/>
              </a:cxn>
              <a:cxn ang="0">
                <a:pos x="T6" y="T8"/>
              </a:cxn>
              <a:cxn ang="0">
                <a:pos x="T9" y="T11"/>
              </a:cxn>
            </a:cxnLst>
            <a:rect l="0" t="0" r="r" b="b"/>
            <a:pathLst>
              <a:path w="21360" h="21302">
                <a:moveTo>
                  <a:pt x="778" y="18503"/>
                </a:moveTo>
                <a:lnTo>
                  <a:pt x="875" y="18765"/>
                </a:lnTo>
                <a:cubicBezTo>
                  <a:pt x="1118" y="18802"/>
                  <a:pt x="1314" y="18802"/>
                  <a:pt x="1556" y="18802"/>
                </a:cubicBezTo>
                <a:cubicBezTo>
                  <a:pt x="1459" y="18876"/>
                  <a:pt x="1362" y="18951"/>
                  <a:pt x="1410" y="19063"/>
                </a:cubicBezTo>
                <a:cubicBezTo>
                  <a:pt x="2092" y="20219"/>
                  <a:pt x="2237" y="19138"/>
                  <a:pt x="2918" y="19398"/>
                </a:cubicBezTo>
                <a:cubicBezTo>
                  <a:pt x="3064" y="19473"/>
                  <a:pt x="2967" y="19622"/>
                  <a:pt x="3064" y="19734"/>
                </a:cubicBezTo>
                <a:cubicBezTo>
                  <a:pt x="3454" y="20107"/>
                  <a:pt x="3940" y="20034"/>
                  <a:pt x="4280" y="20443"/>
                </a:cubicBezTo>
                <a:cubicBezTo>
                  <a:pt x="4377" y="20555"/>
                  <a:pt x="4280" y="20779"/>
                  <a:pt x="4428" y="20890"/>
                </a:cubicBezTo>
                <a:cubicBezTo>
                  <a:pt x="4719" y="21115"/>
                  <a:pt x="5107" y="21226"/>
                  <a:pt x="5497" y="21301"/>
                </a:cubicBezTo>
                <a:cubicBezTo>
                  <a:pt x="5497" y="21040"/>
                  <a:pt x="5497" y="20779"/>
                  <a:pt x="5497" y="20555"/>
                </a:cubicBezTo>
                <a:cubicBezTo>
                  <a:pt x="5497" y="20405"/>
                  <a:pt x="5593" y="20219"/>
                  <a:pt x="5497" y="20069"/>
                </a:cubicBezTo>
                <a:cubicBezTo>
                  <a:pt x="5351" y="19884"/>
                  <a:pt x="4913" y="19884"/>
                  <a:pt x="4864" y="19697"/>
                </a:cubicBezTo>
                <a:cubicBezTo>
                  <a:pt x="4864" y="19659"/>
                  <a:pt x="6421" y="17235"/>
                  <a:pt x="6568" y="17160"/>
                </a:cubicBezTo>
                <a:cubicBezTo>
                  <a:pt x="6616" y="17123"/>
                  <a:pt x="6860" y="18056"/>
                  <a:pt x="7248" y="18093"/>
                </a:cubicBezTo>
                <a:lnTo>
                  <a:pt x="8269" y="17459"/>
                </a:lnTo>
                <a:cubicBezTo>
                  <a:pt x="9048" y="17459"/>
                  <a:pt x="8902" y="18391"/>
                  <a:pt x="9341" y="18578"/>
                </a:cubicBezTo>
                <a:cubicBezTo>
                  <a:pt x="9485" y="18652"/>
                  <a:pt x="9632" y="18503"/>
                  <a:pt x="9827" y="18541"/>
                </a:cubicBezTo>
                <a:cubicBezTo>
                  <a:pt x="10166" y="18615"/>
                  <a:pt x="10508" y="18727"/>
                  <a:pt x="10751" y="18915"/>
                </a:cubicBezTo>
                <a:cubicBezTo>
                  <a:pt x="11384" y="19435"/>
                  <a:pt x="11286" y="19996"/>
                  <a:pt x="11139" y="20517"/>
                </a:cubicBezTo>
                <a:lnTo>
                  <a:pt x="11286" y="20517"/>
                </a:lnTo>
                <a:cubicBezTo>
                  <a:pt x="12502" y="21152"/>
                  <a:pt x="11822" y="19585"/>
                  <a:pt x="12113" y="19435"/>
                </a:cubicBezTo>
                <a:cubicBezTo>
                  <a:pt x="12649" y="19175"/>
                  <a:pt x="13231" y="18839"/>
                  <a:pt x="13865" y="18802"/>
                </a:cubicBezTo>
                <a:cubicBezTo>
                  <a:pt x="14107" y="18802"/>
                  <a:pt x="14545" y="19249"/>
                  <a:pt x="14642" y="19063"/>
                </a:cubicBezTo>
                <a:cubicBezTo>
                  <a:pt x="14692" y="18915"/>
                  <a:pt x="14496" y="18765"/>
                  <a:pt x="14545" y="18652"/>
                </a:cubicBezTo>
                <a:cubicBezTo>
                  <a:pt x="14984" y="17832"/>
                  <a:pt x="15372" y="18317"/>
                  <a:pt x="16297" y="18205"/>
                </a:cubicBezTo>
                <a:cubicBezTo>
                  <a:pt x="17074" y="18093"/>
                  <a:pt x="18632" y="16936"/>
                  <a:pt x="19264" y="17385"/>
                </a:cubicBezTo>
                <a:cubicBezTo>
                  <a:pt x="19507" y="17049"/>
                  <a:pt x="20188" y="16973"/>
                  <a:pt x="19946" y="16489"/>
                </a:cubicBezTo>
                <a:cubicBezTo>
                  <a:pt x="19897" y="16339"/>
                  <a:pt x="19751" y="16265"/>
                  <a:pt x="19604" y="16190"/>
                </a:cubicBezTo>
                <a:cubicBezTo>
                  <a:pt x="19507" y="16153"/>
                  <a:pt x="19362" y="16227"/>
                  <a:pt x="19313" y="16153"/>
                </a:cubicBezTo>
                <a:cubicBezTo>
                  <a:pt x="19264" y="15966"/>
                  <a:pt x="19313" y="15780"/>
                  <a:pt x="19313" y="15593"/>
                </a:cubicBezTo>
                <a:cubicBezTo>
                  <a:pt x="19264" y="15369"/>
                  <a:pt x="18924" y="15145"/>
                  <a:pt x="19069" y="14959"/>
                </a:cubicBezTo>
                <a:cubicBezTo>
                  <a:pt x="20481" y="13168"/>
                  <a:pt x="18874" y="15369"/>
                  <a:pt x="20431" y="14436"/>
                </a:cubicBezTo>
                <a:cubicBezTo>
                  <a:pt x="20578" y="14325"/>
                  <a:pt x="21599" y="12945"/>
                  <a:pt x="21307" y="12721"/>
                </a:cubicBezTo>
                <a:cubicBezTo>
                  <a:pt x="20918" y="12497"/>
                  <a:pt x="19069" y="11825"/>
                  <a:pt x="18972" y="11751"/>
                </a:cubicBezTo>
                <a:cubicBezTo>
                  <a:pt x="18388" y="11377"/>
                  <a:pt x="17464" y="9811"/>
                  <a:pt x="17804" y="9252"/>
                </a:cubicBezTo>
                <a:cubicBezTo>
                  <a:pt x="17951" y="8991"/>
                  <a:pt x="18486" y="9028"/>
                  <a:pt x="18680" y="8804"/>
                </a:cubicBezTo>
                <a:cubicBezTo>
                  <a:pt x="18827" y="8543"/>
                  <a:pt x="18632" y="8207"/>
                  <a:pt x="18779" y="7946"/>
                </a:cubicBezTo>
                <a:cubicBezTo>
                  <a:pt x="18097" y="7722"/>
                  <a:pt x="17464" y="7387"/>
                  <a:pt x="17561" y="6864"/>
                </a:cubicBezTo>
                <a:cubicBezTo>
                  <a:pt x="17611" y="6528"/>
                  <a:pt x="19215" y="6491"/>
                  <a:pt x="18728" y="6304"/>
                </a:cubicBezTo>
                <a:cubicBezTo>
                  <a:pt x="13573" y="4327"/>
                  <a:pt x="18194" y="6118"/>
                  <a:pt x="16102" y="7051"/>
                </a:cubicBezTo>
                <a:cubicBezTo>
                  <a:pt x="15761" y="7237"/>
                  <a:pt x="15567" y="6565"/>
                  <a:pt x="15227" y="6454"/>
                </a:cubicBezTo>
                <a:cubicBezTo>
                  <a:pt x="14984" y="6342"/>
                  <a:pt x="14642" y="6454"/>
                  <a:pt x="14399" y="6454"/>
                </a:cubicBezTo>
                <a:cubicBezTo>
                  <a:pt x="14107" y="6454"/>
                  <a:pt x="13816" y="6565"/>
                  <a:pt x="13524" y="6491"/>
                </a:cubicBezTo>
                <a:cubicBezTo>
                  <a:pt x="13378" y="6416"/>
                  <a:pt x="13474" y="6230"/>
                  <a:pt x="13378" y="6081"/>
                </a:cubicBezTo>
                <a:cubicBezTo>
                  <a:pt x="13134" y="5708"/>
                  <a:pt x="11042" y="6304"/>
                  <a:pt x="12211" y="5671"/>
                </a:cubicBezTo>
                <a:cubicBezTo>
                  <a:pt x="12502" y="5522"/>
                  <a:pt x="13231" y="5372"/>
                  <a:pt x="12988" y="5223"/>
                </a:cubicBezTo>
                <a:cubicBezTo>
                  <a:pt x="12745" y="5111"/>
                  <a:pt x="12259" y="5223"/>
                  <a:pt x="12162" y="4999"/>
                </a:cubicBezTo>
                <a:cubicBezTo>
                  <a:pt x="12113" y="4775"/>
                  <a:pt x="13134" y="4365"/>
                  <a:pt x="12454" y="4066"/>
                </a:cubicBezTo>
                <a:cubicBezTo>
                  <a:pt x="11528" y="3655"/>
                  <a:pt x="9681" y="3841"/>
                  <a:pt x="9048" y="2984"/>
                </a:cubicBezTo>
                <a:cubicBezTo>
                  <a:pt x="8902" y="2797"/>
                  <a:pt x="8902" y="1903"/>
                  <a:pt x="8902" y="1680"/>
                </a:cubicBezTo>
                <a:cubicBezTo>
                  <a:pt x="8902" y="1642"/>
                  <a:pt x="8902" y="1604"/>
                  <a:pt x="8902" y="1604"/>
                </a:cubicBezTo>
                <a:cubicBezTo>
                  <a:pt x="8756" y="1642"/>
                  <a:pt x="8659" y="1865"/>
                  <a:pt x="8561" y="1791"/>
                </a:cubicBezTo>
                <a:cubicBezTo>
                  <a:pt x="8221" y="1642"/>
                  <a:pt x="8173" y="1231"/>
                  <a:pt x="7881" y="1045"/>
                </a:cubicBezTo>
                <a:cubicBezTo>
                  <a:pt x="7589" y="895"/>
                  <a:pt x="7151" y="933"/>
                  <a:pt x="6860" y="745"/>
                </a:cubicBezTo>
                <a:cubicBezTo>
                  <a:pt x="6568" y="633"/>
                  <a:pt x="6421" y="373"/>
                  <a:pt x="6226" y="187"/>
                </a:cubicBezTo>
                <a:cubicBezTo>
                  <a:pt x="5983" y="187"/>
                  <a:pt x="5740" y="0"/>
                  <a:pt x="5497" y="0"/>
                </a:cubicBezTo>
                <a:cubicBezTo>
                  <a:pt x="5449" y="0"/>
                  <a:pt x="4182" y="298"/>
                  <a:pt x="4135" y="298"/>
                </a:cubicBezTo>
                <a:cubicBezTo>
                  <a:pt x="3308" y="262"/>
                  <a:pt x="4232" y="-298"/>
                  <a:pt x="3113" y="262"/>
                </a:cubicBezTo>
                <a:cubicBezTo>
                  <a:pt x="2578" y="484"/>
                  <a:pt x="2285" y="933"/>
                  <a:pt x="1847" y="1194"/>
                </a:cubicBezTo>
                <a:cubicBezTo>
                  <a:pt x="1410" y="1456"/>
                  <a:pt x="1216" y="1082"/>
                  <a:pt x="1070" y="1194"/>
                </a:cubicBezTo>
                <a:cubicBezTo>
                  <a:pt x="437" y="1753"/>
                  <a:pt x="389" y="1791"/>
                  <a:pt x="0" y="1791"/>
                </a:cubicBezTo>
                <a:lnTo>
                  <a:pt x="49" y="1865"/>
                </a:lnTo>
                <a:cubicBezTo>
                  <a:pt x="875" y="2760"/>
                  <a:pt x="680" y="2537"/>
                  <a:pt x="583" y="3395"/>
                </a:cubicBezTo>
                <a:cubicBezTo>
                  <a:pt x="583" y="3768"/>
                  <a:pt x="1605" y="3284"/>
                  <a:pt x="1556" y="3693"/>
                </a:cubicBezTo>
                <a:cubicBezTo>
                  <a:pt x="1508" y="3917"/>
                  <a:pt x="1167" y="3693"/>
                  <a:pt x="1118" y="3730"/>
                </a:cubicBezTo>
                <a:cubicBezTo>
                  <a:pt x="826" y="3955"/>
                  <a:pt x="1314" y="4029"/>
                  <a:pt x="1314" y="4141"/>
                </a:cubicBezTo>
                <a:cubicBezTo>
                  <a:pt x="1314" y="4178"/>
                  <a:pt x="875" y="4253"/>
                  <a:pt x="1118" y="4402"/>
                </a:cubicBezTo>
                <a:cubicBezTo>
                  <a:pt x="1703" y="4700"/>
                  <a:pt x="2481" y="4850"/>
                  <a:pt x="3161" y="4850"/>
                </a:cubicBezTo>
                <a:cubicBezTo>
                  <a:pt x="3308" y="5596"/>
                  <a:pt x="2092" y="4850"/>
                  <a:pt x="2042" y="5037"/>
                </a:cubicBezTo>
                <a:cubicBezTo>
                  <a:pt x="1994" y="5522"/>
                  <a:pt x="1556" y="5708"/>
                  <a:pt x="2188" y="6192"/>
                </a:cubicBezTo>
                <a:cubicBezTo>
                  <a:pt x="2237" y="6230"/>
                  <a:pt x="2237" y="6304"/>
                  <a:pt x="2188" y="6342"/>
                </a:cubicBezTo>
                <a:cubicBezTo>
                  <a:pt x="1994" y="6603"/>
                  <a:pt x="1265" y="6416"/>
                  <a:pt x="1703" y="6789"/>
                </a:cubicBezTo>
                <a:cubicBezTo>
                  <a:pt x="2188" y="6678"/>
                  <a:pt x="2578" y="6454"/>
                  <a:pt x="3113" y="6491"/>
                </a:cubicBezTo>
                <a:cubicBezTo>
                  <a:pt x="3113" y="7646"/>
                  <a:pt x="2237" y="8430"/>
                  <a:pt x="2384" y="9140"/>
                </a:cubicBezTo>
                <a:cubicBezTo>
                  <a:pt x="2578" y="9961"/>
                  <a:pt x="2870" y="9364"/>
                  <a:pt x="3551" y="9588"/>
                </a:cubicBezTo>
                <a:cubicBezTo>
                  <a:pt x="3988" y="9736"/>
                  <a:pt x="4086" y="10222"/>
                  <a:pt x="4525" y="10409"/>
                </a:cubicBezTo>
                <a:cubicBezTo>
                  <a:pt x="4670" y="10445"/>
                  <a:pt x="5156" y="10334"/>
                  <a:pt x="5010" y="10669"/>
                </a:cubicBezTo>
                <a:cubicBezTo>
                  <a:pt x="4719" y="11415"/>
                  <a:pt x="3503" y="10595"/>
                  <a:pt x="3259" y="10856"/>
                </a:cubicBezTo>
                <a:cubicBezTo>
                  <a:pt x="3259" y="10856"/>
                  <a:pt x="5449" y="12422"/>
                  <a:pt x="4864" y="12908"/>
                </a:cubicBezTo>
                <a:cubicBezTo>
                  <a:pt x="4670" y="13019"/>
                  <a:pt x="4428" y="12646"/>
                  <a:pt x="4182" y="12721"/>
                </a:cubicBezTo>
                <a:cubicBezTo>
                  <a:pt x="3891" y="12795"/>
                  <a:pt x="3843" y="13094"/>
                  <a:pt x="3648" y="13281"/>
                </a:cubicBezTo>
                <a:cubicBezTo>
                  <a:pt x="3308" y="13355"/>
                  <a:pt x="2384" y="13206"/>
                  <a:pt x="2335" y="13393"/>
                </a:cubicBezTo>
                <a:cubicBezTo>
                  <a:pt x="2188" y="13915"/>
                  <a:pt x="3406" y="13952"/>
                  <a:pt x="3016" y="14735"/>
                </a:cubicBezTo>
                <a:lnTo>
                  <a:pt x="2821" y="14735"/>
                </a:lnTo>
                <a:lnTo>
                  <a:pt x="3016" y="14735"/>
                </a:lnTo>
                <a:cubicBezTo>
                  <a:pt x="2529" y="14474"/>
                  <a:pt x="2529" y="14214"/>
                  <a:pt x="1994" y="14250"/>
                </a:cubicBezTo>
                <a:lnTo>
                  <a:pt x="2092" y="14138"/>
                </a:lnTo>
                <a:lnTo>
                  <a:pt x="1994" y="14250"/>
                </a:lnTo>
                <a:cubicBezTo>
                  <a:pt x="1314" y="14847"/>
                  <a:pt x="1410" y="15706"/>
                  <a:pt x="1216" y="15892"/>
                </a:cubicBezTo>
                <a:cubicBezTo>
                  <a:pt x="826" y="16265"/>
                  <a:pt x="680" y="15706"/>
                  <a:pt x="535" y="16265"/>
                </a:cubicBezTo>
                <a:cubicBezTo>
                  <a:pt x="292" y="17347"/>
                  <a:pt x="1800" y="17385"/>
                  <a:pt x="680" y="18205"/>
                </a:cubicBezTo>
                <a:lnTo>
                  <a:pt x="923" y="18167"/>
                </a:lnTo>
                <a:lnTo>
                  <a:pt x="972" y="18765"/>
                </a:lnTo>
                <a:cubicBezTo>
                  <a:pt x="923" y="18652"/>
                  <a:pt x="875" y="18578"/>
                  <a:pt x="778" y="1850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2" name="AutoShape 10"/>
          <p:cNvSpPr>
            <a:spLocks/>
          </p:cNvSpPr>
          <p:nvPr/>
        </p:nvSpPr>
        <p:spPr bwMode="auto">
          <a:xfrm>
            <a:off x="18669000" y="9307513"/>
            <a:ext cx="1455738" cy="1355725"/>
          </a:xfrm>
          <a:custGeom>
            <a:avLst/>
            <a:gdLst>
              <a:gd name="T0" fmla="*/ 10746 w 21492"/>
              <a:gd name="T1" fmla="+- 0 10817 35"/>
              <a:gd name="T2" fmla="*/ 10817 h 21565"/>
              <a:gd name="T3" fmla="*/ 10746 w 21492"/>
              <a:gd name="T4" fmla="+- 0 10817 35"/>
              <a:gd name="T5" fmla="*/ 10817 h 21565"/>
              <a:gd name="T6" fmla="*/ 10746 w 21492"/>
              <a:gd name="T7" fmla="+- 0 10817 35"/>
              <a:gd name="T8" fmla="*/ 10817 h 21565"/>
              <a:gd name="T9" fmla="*/ 10746 w 21492"/>
              <a:gd name="T10" fmla="+- 0 10817 35"/>
              <a:gd name="T11" fmla="*/ 10817 h 21565"/>
            </a:gdLst>
            <a:ahLst/>
            <a:cxnLst>
              <a:cxn ang="0">
                <a:pos x="T0" y="T2"/>
              </a:cxn>
              <a:cxn ang="0">
                <a:pos x="T3" y="T5"/>
              </a:cxn>
              <a:cxn ang="0">
                <a:pos x="T6" y="T8"/>
              </a:cxn>
              <a:cxn ang="0">
                <a:pos x="T9" y="T11"/>
              </a:cxn>
            </a:cxnLst>
            <a:rect l="0" t="0" r="r" b="b"/>
            <a:pathLst>
              <a:path w="21492" h="21565">
                <a:moveTo>
                  <a:pt x="20308" y="8021"/>
                </a:moveTo>
                <a:cubicBezTo>
                  <a:pt x="19956" y="7600"/>
                  <a:pt x="20543" y="7810"/>
                  <a:pt x="20699" y="7516"/>
                </a:cubicBezTo>
                <a:cubicBezTo>
                  <a:pt x="20738" y="7473"/>
                  <a:pt x="20738" y="7389"/>
                  <a:pt x="20699" y="7346"/>
                </a:cubicBezTo>
                <a:cubicBezTo>
                  <a:pt x="20191" y="6799"/>
                  <a:pt x="20543" y="6588"/>
                  <a:pt x="20581" y="6039"/>
                </a:cubicBezTo>
                <a:cubicBezTo>
                  <a:pt x="20622" y="5828"/>
                  <a:pt x="21600" y="6672"/>
                  <a:pt x="21482" y="5828"/>
                </a:cubicBezTo>
                <a:cubicBezTo>
                  <a:pt x="20934" y="5828"/>
                  <a:pt x="20308" y="5659"/>
                  <a:pt x="19838" y="5322"/>
                </a:cubicBezTo>
                <a:cubicBezTo>
                  <a:pt x="19643" y="5153"/>
                  <a:pt x="19995" y="5068"/>
                  <a:pt x="19995" y="5027"/>
                </a:cubicBezTo>
                <a:cubicBezTo>
                  <a:pt x="19995" y="4900"/>
                  <a:pt x="19603" y="4816"/>
                  <a:pt x="19838" y="4561"/>
                </a:cubicBezTo>
                <a:cubicBezTo>
                  <a:pt x="19877" y="4519"/>
                  <a:pt x="20151" y="4773"/>
                  <a:pt x="20191" y="4519"/>
                </a:cubicBezTo>
                <a:cubicBezTo>
                  <a:pt x="20230" y="4057"/>
                  <a:pt x="19408" y="4604"/>
                  <a:pt x="19408" y="4182"/>
                </a:cubicBezTo>
                <a:cubicBezTo>
                  <a:pt x="19486" y="3213"/>
                  <a:pt x="19643" y="3465"/>
                  <a:pt x="18978" y="2452"/>
                </a:cubicBezTo>
                <a:lnTo>
                  <a:pt x="18938" y="2369"/>
                </a:lnTo>
                <a:cubicBezTo>
                  <a:pt x="18821" y="2411"/>
                  <a:pt x="18703" y="2411"/>
                  <a:pt x="18508" y="2452"/>
                </a:cubicBezTo>
                <a:cubicBezTo>
                  <a:pt x="18234" y="2452"/>
                  <a:pt x="18195" y="3044"/>
                  <a:pt x="18117" y="3128"/>
                </a:cubicBezTo>
                <a:cubicBezTo>
                  <a:pt x="17608" y="3592"/>
                  <a:pt x="15886" y="3634"/>
                  <a:pt x="15338" y="3382"/>
                </a:cubicBezTo>
                <a:cubicBezTo>
                  <a:pt x="15065" y="3254"/>
                  <a:pt x="14829" y="2958"/>
                  <a:pt x="14516" y="2833"/>
                </a:cubicBezTo>
                <a:cubicBezTo>
                  <a:pt x="14438" y="2790"/>
                  <a:pt x="13655" y="2917"/>
                  <a:pt x="13538" y="2747"/>
                </a:cubicBezTo>
                <a:cubicBezTo>
                  <a:pt x="12716" y="1609"/>
                  <a:pt x="11817" y="1104"/>
                  <a:pt x="10760" y="174"/>
                </a:cubicBezTo>
                <a:cubicBezTo>
                  <a:pt x="10486" y="133"/>
                  <a:pt x="9821" y="-35"/>
                  <a:pt x="9665" y="6"/>
                </a:cubicBezTo>
                <a:cubicBezTo>
                  <a:pt x="9234" y="90"/>
                  <a:pt x="9821" y="680"/>
                  <a:pt x="9586" y="849"/>
                </a:cubicBezTo>
                <a:cubicBezTo>
                  <a:pt x="9390" y="934"/>
                  <a:pt x="9156" y="808"/>
                  <a:pt x="8960" y="891"/>
                </a:cubicBezTo>
                <a:cubicBezTo>
                  <a:pt x="8882" y="934"/>
                  <a:pt x="9000" y="1104"/>
                  <a:pt x="8921" y="1186"/>
                </a:cubicBezTo>
                <a:cubicBezTo>
                  <a:pt x="8530" y="1526"/>
                  <a:pt x="7904" y="1567"/>
                  <a:pt x="7512" y="1947"/>
                </a:cubicBezTo>
                <a:cubicBezTo>
                  <a:pt x="7043" y="2411"/>
                  <a:pt x="8373" y="3592"/>
                  <a:pt x="7786" y="4057"/>
                </a:cubicBezTo>
                <a:cubicBezTo>
                  <a:pt x="6417" y="5110"/>
                  <a:pt x="7277" y="3338"/>
                  <a:pt x="6377" y="4730"/>
                </a:cubicBezTo>
                <a:cubicBezTo>
                  <a:pt x="6260" y="4900"/>
                  <a:pt x="6729" y="4941"/>
                  <a:pt x="6807" y="5153"/>
                </a:cubicBezTo>
                <a:cubicBezTo>
                  <a:pt x="6886" y="5322"/>
                  <a:pt x="6417" y="5280"/>
                  <a:pt x="6417" y="5449"/>
                </a:cubicBezTo>
                <a:cubicBezTo>
                  <a:pt x="6417" y="5532"/>
                  <a:pt x="6807" y="6082"/>
                  <a:pt x="6651" y="6292"/>
                </a:cubicBezTo>
                <a:cubicBezTo>
                  <a:pt x="6221" y="6757"/>
                  <a:pt x="5595" y="6039"/>
                  <a:pt x="5204" y="6039"/>
                </a:cubicBezTo>
                <a:cubicBezTo>
                  <a:pt x="4617" y="6039"/>
                  <a:pt x="5751" y="6630"/>
                  <a:pt x="4773" y="6334"/>
                </a:cubicBezTo>
                <a:cubicBezTo>
                  <a:pt x="4499" y="6250"/>
                  <a:pt x="4147" y="5786"/>
                  <a:pt x="4029" y="5532"/>
                </a:cubicBezTo>
                <a:cubicBezTo>
                  <a:pt x="3951" y="5449"/>
                  <a:pt x="3873" y="5195"/>
                  <a:pt x="3834" y="5280"/>
                </a:cubicBezTo>
                <a:cubicBezTo>
                  <a:pt x="3677" y="5532"/>
                  <a:pt x="3717" y="5828"/>
                  <a:pt x="3560" y="6039"/>
                </a:cubicBezTo>
                <a:cubicBezTo>
                  <a:pt x="3052" y="6757"/>
                  <a:pt x="2347" y="6039"/>
                  <a:pt x="1760" y="6250"/>
                </a:cubicBezTo>
                <a:cubicBezTo>
                  <a:pt x="1682" y="6292"/>
                  <a:pt x="1838" y="6460"/>
                  <a:pt x="1760" y="6546"/>
                </a:cubicBezTo>
                <a:cubicBezTo>
                  <a:pt x="1408" y="6757"/>
                  <a:pt x="704" y="6714"/>
                  <a:pt x="351" y="6546"/>
                </a:cubicBezTo>
                <a:cubicBezTo>
                  <a:pt x="234" y="6546"/>
                  <a:pt x="0" y="6418"/>
                  <a:pt x="0" y="6546"/>
                </a:cubicBezTo>
                <a:cubicBezTo>
                  <a:pt x="38" y="6883"/>
                  <a:pt x="313" y="7135"/>
                  <a:pt x="430" y="7431"/>
                </a:cubicBezTo>
                <a:cubicBezTo>
                  <a:pt x="430" y="7473"/>
                  <a:pt x="351" y="7473"/>
                  <a:pt x="351" y="7516"/>
                </a:cubicBezTo>
                <a:cubicBezTo>
                  <a:pt x="390" y="7852"/>
                  <a:pt x="313" y="8191"/>
                  <a:pt x="469" y="8444"/>
                </a:cubicBezTo>
                <a:cubicBezTo>
                  <a:pt x="469" y="8444"/>
                  <a:pt x="508" y="8444"/>
                  <a:pt x="508" y="8485"/>
                </a:cubicBezTo>
                <a:cubicBezTo>
                  <a:pt x="351" y="8738"/>
                  <a:pt x="978" y="9034"/>
                  <a:pt x="1173" y="9330"/>
                </a:cubicBezTo>
                <a:cubicBezTo>
                  <a:pt x="1329" y="9583"/>
                  <a:pt x="1447" y="10680"/>
                  <a:pt x="1643" y="10427"/>
                </a:cubicBezTo>
                <a:cubicBezTo>
                  <a:pt x="1838" y="10174"/>
                  <a:pt x="1956" y="9836"/>
                  <a:pt x="2112" y="9541"/>
                </a:cubicBezTo>
                <a:cubicBezTo>
                  <a:pt x="2151" y="9414"/>
                  <a:pt x="2191" y="9288"/>
                  <a:pt x="2191" y="9159"/>
                </a:cubicBezTo>
                <a:cubicBezTo>
                  <a:pt x="2191" y="9118"/>
                  <a:pt x="2073" y="9159"/>
                  <a:pt x="2073" y="9076"/>
                </a:cubicBezTo>
                <a:cubicBezTo>
                  <a:pt x="2073" y="9034"/>
                  <a:pt x="2073" y="8866"/>
                  <a:pt x="2112" y="8907"/>
                </a:cubicBezTo>
                <a:cubicBezTo>
                  <a:pt x="2268" y="8951"/>
                  <a:pt x="2151" y="9920"/>
                  <a:pt x="2581" y="9159"/>
                </a:cubicBezTo>
                <a:cubicBezTo>
                  <a:pt x="2660" y="8951"/>
                  <a:pt x="2660" y="8738"/>
                  <a:pt x="2660" y="8485"/>
                </a:cubicBezTo>
                <a:cubicBezTo>
                  <a:pt x="2660" y="8444"/>
                  <a:pt x="2581" y="8402"/>
                  <a:pt x="2581" y="8317"/>
                </a:cubicBezTo>
                <a:cubicBezTo>
                  <a:pt x="2581" y="8274"/>
                  <a:pt x="2621" y="8444"/>
                  <a:pt x="2660" y="8402"/>
                </a:cubicBezTo>
                <a:cubicBezTo>
                  <a:pt x="2973" y="8233"/>
                  <a:pt x="2700" y="7093"/>
                  <a:pt x="3052" y="7093"/>
                </a:cubicBezTo>
                <a:cubicBezTo>
                  <a:pt x="4186" y="7010"/>
                  <a:pt x="3794" y="7473"/>
                  <a:pt x="4499" y="8106"/>
                </a:cubicBezTo>
                <a:cubicBezTo>
                  <a:pt x="4656" y="8233"/>
                  <a:pt x="4891" y="8106"/>
                  <a:pt x="5008" y="8233"/>
                </a:cubicBezTo>
                <a:cubicBezTo>
                  <a:pt x="5712" y="9118"/>
                  <a:pt x="4891" y="10215"/>
                  <a:pt x="5673" y="11144"/>
                </a:cubicBezTo>
                <a:cubicBezTo>
                  <a:pt x="5908" y="11439"/>
                  <a:pt x="6573" y="12071"/>
                  <a:pt x="6847" y="12282"/>
                </a:cubicBezTo>
                <a:cubicBezTo>
                  <a:pt x="7160" y="12452"/>
                  <a:pt x="8139" y="12620"/>
                  <a:pt x="7826" y="12747"/>
                </a:cubicBezTo>
                <a:cubicBezTo>
                  <a:pt x="7277" y="12915"/>
                  <a:pt x="6260" y="11692"/>
                  <a:pt x="6417" y="13295"/>
                </a:cubicBezTo>
                <a:cubicBezTo>
                  <a:pt x="6456" y="13801"/>
                  <a:pt x="8256" y="14898"/>
                  <a:pt x="8530" y="15278"/>
                </a:cubicBezTo>
                <a:cubicBezTo>
                  <a:pt x="8608" y="15319"/>
                  <a:pt x="8216" y="15151"/>
                  <a:pt x="8295" y="15194"/>
                </a:cubicBezTo>
                <a:cubicBezTo>
                  <a:pt x="8530" y="15363"/>
                  <a:pt x="9547" y="15700"/>
                  <a:pt x="9586" y="15827"/>
                </a:cubicBezTo>
                <a:cubicBezTo>
                  <a:pt x="9665" y="16122"/>
                  <a:pt x="9430" y="16585"/>
                  <a:pt x="9626" y="16838"/>
                </a:cubicBezTo>
                <a:cubicBezTo>
                  <a:pt x="9743" y="16924"/>
                  <a:pt x="10955" y="16459"/>
                  <a:pt x="10995" y="16418"/>
                </a:cubicBezTo>
                <a:cubicBezTo>
                  <a:pt x="11777" y="16248"/>
                  <a:pt x="11229" y="16585"/>
                  <a:pt x="12208" y="16966"/>
                </a:cubicBezTo>
                <a:cubicBezTo>
                  <a:pt x="12521" y="17050"/>
                  <a:pt x="12874" y="16924"/>
                  <a:pt x="13186" y="17050"/>
                </a:cubicBezTo>
                <a:cubicBezTo>
                  <a:pt x="13617" y="17219"/>
                  <a:pt x="13891" y="17978"/>
                  <a:pt x="14360" y="18231"/>
                </a:cubicBezTo>
                <a:cubicBezTo>
                  <a:pt x="14909" y="18484"/>
                  <a:pt x="15260" y="18653"/>
                  <a:pt x="15417" y="18821"/>
                </a:cubicBezTo>
                <a:cubicBezTo>
                  <a:pt x="15417" y="18864"/>
                  <a:pt x="15456" y="18821"/>
                  <a:pt x="15456" y="18821"/>
                </a:cubicBezTo>
                <a:cubicBezTo>
                  <a:pt x="15534" y="18821"/>
                  <a:pt x="15612" y="18738"/>
                  <a:pt x="15651" y="18821"/>
                </a:cubicBezTo>
                <a:cubicBezTo>
                  <a:pt x="15808" y="19118"/>
                  <a:pt x="15573" y="19118"/>
                  <a:pt x="15925" y="19285"/>
                </a:cubicBezTo>
                <a:cubicBezTo>
                  <a:pt x="16042" y="19159"/>
                  <a:pt x="16317" y="19159"/>
                  <a:pt x="16356" y="18990"/>
                </a:cubicBezTo>
                <a:cubicBezTo>
                  <a:pt x="16552" y="18443"/>
                  <a:pt x="14869" y="17725"/>
                  <a:pt x="14712" y="17430"/>
                </a:cubicBezTo>
                <a:cubicBezTo>
                  <a:pt x="14556" y="17177"/>
                  <a:pt x="14674" y="16798"/>
                  <a:pt x="14516" y="16543"/>
                </a:cubicBezTo>
                <a:cubicBezTo>
                  <a:pt x="14399" y="16375"/>
                  <a:pt x="14125" y="16418"/>
                  <a:pt x="13930" y="16333"/>
                </a:cubicBezTo>
                <a:cubicBezTo>
                  <a:pt x="13107" y="15784"/>
                  <a:pt x="12599" y="14772"/>
                  <a:pt x="11895" y="14139"/>
                </a:cubicBezTo>
                <a:cubicBezTo>
                  <a:pt x="11660" y="13970"/>
                  <a:pt x="10760" y="13000"/>
                  <a:pt x="10486" y="12874"/>
                </a:cubicBezTo>
                <a:cubicBezTo>
                  <a:pt x="10369" y="12831"/>
                  <a:pt x="10212" y="13000"/>
                  <a:pt x="10095" y="12915"/>
                </a:cubicBezTo>
                <a:cubicBezTo>
                  <a:pt x="9898" y="12704"/>
                  <a:pt x="10369" y="12240"/>
                  <a:pt x="10369" y="12156"/>
                </a:cubicBezTo>
                <a:cubicBezTo>
                  <a:pt x="10329" y="11987"/>
                  <a:pt x="10134" y="11946"/>
                  <a:pt x="10017" y="11818"/>
                </a:cubicBezTo>
                <a:cubicBezTo>
                  <a:pt x="9703" y="11312"/>
                  <a:pt x="9586" y="10637"/>
                  <a:pt x="9156" y="10215"/>
                </a:cubicBezTo>
                <a:cubicBezTo>
                  <a:pt x="9000" y="10005"/>
                  <a:pt x="8686" y="10005"/>
                  <a:pt x="8490" y="9836"/>
                </a:cubicBezTo>
                <a:cubicBezTo>
                  <a:pt x="8334" y="9709"/>
                  <a:pt x="8060" y="7262"/>
                  <a:pt x="8921" y="7304"/>
                </a:cubicBezTo>
                <a:cubicBezTo>
                  <a:pt x="9312" y="7304"/>
                  <a:pt x="9978" y="8233"/>
                  <a:pt x="10329" y="8444"/>
                </a:cubicBezTo>
                <a:lnTo>
                  <a:pt x="10642" y="8402"/>
                </a:lnTo>
                <a:lnTo>
                  <a:pt x="10329" y="8444"/>
                </a:lnTo>
                <a:cubicBezTo>
                  <a:pt x="10799" y="8402"/>
                  <a:pt x="10721" y="7600"/>
                  <a:pt x="10955" y="7262"/>
                </a:cubicBezTo>
                <a:cubicBezTo>
                  <a:pt x="11386" y="6714"/>
                  <a:pt x="11582" y="7389"/>
                  <a:pt x="12129" y="7262"/>
                </a:cubicBezTo>
                <a:cubicBezTo>
                  <a:pt x="12286" y="7220"/>
                  <a:pt x="12286" y="6883"/>
                  <a:pt x="12443" y="6757"/>
                </a:cubicBezTo>
                <a:cubicBezTo>
                  <a:pt x="12443" y="6757"/>
                  <a:pt x="12677" y="7010"/>
                  <a:pt x="13343" y="7220"/>
                </a:cubicBezTo>
                <a:cubicBezTo>
                  <a:pt x="13421" y="7262"/>
                  <a:pt x="13538" y="7304"/>
                  <a:pt x="13655" y="7262"/>
                </a:cubicBezTo>
                <a:cubicBezTo>
                  <a:pt x="13734" y="7262"/>
                  <a:pt x="13773" y="7093"/>
                  <a:pt x="13891" y="7052"/>
                </a:cubicBezTo>
                <a:cubicBezTo>
                  <a:pt x="14360" y="7010"/>
                  <a:pt x="15417" y="7642"/>
                  <a:pt x="15925" y="7558"/>
                </a:cubicBezTo>
                <a:cubicBezTo>
                  <a:pt x="16042" y="7558"/>
                  <a:pt x="16160" y="7473"/>
                  <a:pt x="16199" y="7346"/>
                </a:cubicBezTo>
                <a:cubicBezTo>
                  <a:pt x="16317" y="7262"/>
                  <a:pt x="16278" y="6967"/>
                  <a:pt x="16434" y="6967"/>
                </a:cubicBezTo>
                <a:cubicBezTo>
                  <a:pt x="16668" y="6924"/>
                  <a:pt x="16825" y="7179"/>
                  <a:pt x="17060" y="7262"/>
                </a:cubicBezTo>
                <a:cubicBezTo>
                  <a:pt x="17490" y="7389"/>
                  <a:pt x="16981" y="7052"/>
                  <a:pt x="17216" y="6967"/>
                </a:cubicBezTo>
                <a:cubicBezTo>
                  <a:pt x="17451" y="6883"/>
                  <a:pt x="17725" y="6883"/>
                  <a:pt x="17960" y="6967"/>
                </a:cubicBezTo>
                <a:cubicBezTo>
                  <a:pt x="18117" y="7010"/>
                  <a:pt x="18234" y="7262"/>
                  <a:pt x="18390" y="7262"/>
                </a:cubicBezTo>
                <a:cubicBezTo>
                  <a:pt x="18508" y="7262"/>
                  <a:pt x="18390" y="6967"/>
                  <a:pt x="18508" y="6967"/>
                </a:cubicBezTo>
                <a:cubicBezTo>
                  <a:pt x="19408" y="7010"/>
                  <a:pt x="19173" y="8064"/>
                  <a:pt x="19603" y="8149"/>
                </a:cubicBezTo>
                <a:cubicBezTo>
                  <a:pt x="19877" y="8191"/>
                  <a:pt x="20112" y="8106"/>
                  <a:pt x="20308" y="8021"/>
                </a:cubicBezTo>
                <a:close/>
                <a:moveTo>
                  <a:pt x="19643" y="21564"/>
                </a:moveTo>
                <a:lnTo>
                  <a:pt x="19565" y="21269"/>
                </a:lnTo>
                <a:cubicBezTo>
                  <a:pt x="19094" y="20424"/>
                  <a:pt x="18351" y="20721"/>
                  <a:pt x="17490" y="20004"/>
                </a:cubicBezTo>
                <a:cubicBezTo>
                  <a:pt x="17255" y="19791"/>
                  <a:pt x="17177" y="19413"/>
                  <a:pt x="16903" y="19328"/>
                </a:cubicBezTo>
                <a:cubicBezTo>
                  <a:pt x="16747" y="19244"/>
                  <a:pt x="16552" y="19413"/>
                  <a:pt x="16356" y="19455"/>
                </a:cubicBezTo>
                <a:cubicBezTo>
                  <a:pt x="16434" y="19497"/>
                  <a:pt x="16473" y="19497"/>
                  <a:pt x="16552" y="19538"/>
                </a:cubicBezTo>
                <a:cubicBezTo>
                  <a:pt x="16630" y="19581"/>
                  <a:pt x="16708" y="19834"/>
                  <a:pt x="16630" y="19834"/>
                </a:cubicBezTo>
                <a:cubicBezTo>
                  <a:pt x="16003" y="19791"/>
                  <a:pt x="15534" y="19159"/>
                  <a:pt x="14909" y="19075"/>
                </a:cubicBezTo>
                <a:cubicBezTo>
                  <a:pt x="14634" y="19033"/>
                  <a:pt x="14321" y="19118"/>
                  <a:pt x="14046" y="19075"/>
                </a:cubicBezTo>
                <a:cubicBezTo>
                  <a:pt x="13968" y="19075"/>
                  <a:pt x="13891" y="18864"/>
                  <a:pt x="13851" y="18906"/>
                </a:cubicBezTo>
                <a:cubicBezTo>
                  <a:pt x="13773" y="18949"/>
                  <a:pt x="13773" y="19159"/>
                  <a:pt x="13851" y="19202"/>
                </a:cubicBezTo>
                <a:cubicBezTo>
                  <a:pt x="14086" y="19285"/>
                  <a:pt x="14360" y="19159"/>
                  <a:pt x="14634" y="19202"/>
                </a:cubicBezTo>
                <a:cubicBezTo>
                  <a:pt x="14869" y="19244"/>
                  <a:pt x="15142" y="19328"/>
                  <a:pt x="15417" y="19497"/>
                </a:cubicBezTo>
                <a:cubicBezTo>
                  <a:pt x="15495" y="19538"/>
                  <a:pt x="15456" y="19708"/>
                  <a:pt x="15534" y="19750"/>
                </a:cubicBezTo>
                <a:cubicBezTo>
                  <a:pt x="16864" y="20510"/>
                  <a:pt x="16591" y="19285"/>
                  <a:pt x="18664" y="21058"/>
                </a:cubicBezTo>
                <a:cubicBezTo>
                  <a:pt x="18938" y="21269"/>
                  <a:pt x="19290" y="21479"/>
                  <a:pt x="19643" y="21564"/>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3" name="AutoShape 11"/>
          <p:cNvSpPr>
            <a:spLocks/>
          </p:cNvSpPr>
          <p:nvPr/>
        </p:nvSpPr>
        <p:spPr bwMode="auto">
          <a:xfrm>
            <a:off x="20561300" y="10552113"/>
            <a:ext cx="652463" cy="569912"/>
          </a:xfrm>
          <a:custGeom>
            <a:avLst/>
            <a:gdLst>
              <a:gd name="T0" fmla="+- 0 10808 81"/>
              <a:gd name="T1" fmla="*/ T0 w 21455"/>
              <a:gd name="T2" fmla="+- 0 11148 885"/>
              <a:gd name="T3" fmla="*/ 11148 h 20527"/>
              <a:gd name="T4" fmla="+- 0 10808 81"/>
              <a:gd name="T5" fmla="*/ T4 w 21455"/>
              <a:gd name="T6" fmla="+- 0 11148 885"/>
              <a:gd name="T7" fmla="*/ 11148 h 20527"/>
              <a:gd name="T8" fmla="+- 0 10808 81"/>
              <a:gd name="T9" fmla="*/ T8 w 21455"/>
              <a:gd name="T10" fmla="+- 0 11148 885"/>
              <a:gd name="T11" fmla="*/ 11148 h 20527"/>
              <a:gd name="T12" fmla="+- 0 10808 81"/>
              <a:gd name="T13" fmla="*/ T12 w 21455"/>
              <a:gd name="T14" fmla="+- 0 11148 885"/>
              <a:gd name="T15" fmla="*/ 11148 h 20527"/>
            </a:gdLst>
            <a:ahLst/>
            <a:cxnLst>
              <a:cxn ang="0">
                <a:pos x="T1" y="T3"/>
              </a:cxn>
              <a:cxn ang="0">
                <a:pos x="T5" y="T7"/>
              </a:cxn>
              <a:cxn ang="0">
                <a:pos x="T9" y="T11"/>
              </a:cxn>
              <a:cxn ang="0">
                <a:pos x="T13" y="T15"/>
              </a:cxn>
            </a:cxnLst>
            <a:rect l="0" t="0" r="r" b="b"/>
            <a:pathLst>
              <a:path w="21455" h="20527">
                <a:moveTo>
                  <a:pt x="266" y="8289"/>
                </a:moveTo>
                <a:cubicBezTo>
                  <a:pt x="180" y="8959"/>
                  <a:pt x="92" y="9629"/>
                  <a:pt x="180" y="10202"/>
                </a:cubicBezTo>
                <a:cubicBezTo>
                  <a:pt x="180" y="10870"/>
                  <a:pt x="703" y="11444"/>
                  <a:pt x="703" y="12017"/>
                </a:cubicBezTo>
                <a:cubicBezTo>
                  <a:pt x="616" y="12305"/>
                  <a:pt x="-81" y="12305"/>
                  <a:pt x="7" y="12592"/>
                </a:cubicBezTo>
                <a:cubicBezTo>
                  <a:pt x="92" y="13261"/>
                  <a:pt x="962" y="13640"/>
                  <a:pt x="1050" y="14313"/>
                </a:cubicBezTo>
                <a:cubicBezTo>
                  <a:pt x="1139" y="14598"/>
                  <a:pt x="616" y="14884"/>
                  <a:pt x="616" y="15170"/>
                </a:cubicBezTo>
                <a:cubicBezTo>
                  <a:pt x="616" y="15937"/>
                  <a:pt x="2879" y="19473"/>
                  <a:pt x="3229" y="20047"/>
                </a:cubicBezTo>
                <a:cubicBezTo>
                  <a:pt x="3751" y="20714"/>
                  <a:pt x="4099" y="19665"/>
                  <a:pt x="4361" y="19665"/>
                </a:cubicBezTo>
                <a:cubicBezTo>
                  <a:pt x="4710" y="19568"/>
                  <a:pt x="5145" y="19665"/>
                  <a:pt x="5405" y="19855"/>
                </a:cubicBezTo>
                <a:cubicBezTo>
                  <a:pt x="5580" y="20047"/>
                  <a:pt x="5319" y="20523"/>
                  <a:pt x="5494" y="20523"/>
                </a:cubicBezTo>
                <a:cubicBezTo>
                  <a:pt x="6102" y="20619"/>
                  <a:pt x="11937" y="18612"/>
                  <a:pt x="12287" y="18323"/>
                </a:cubicBezTo>
                <a:cubicBezTo>
                  <a:pt x="13244" y="17177"/>
                  <a:pt x="12549" y="15648"/>
                  <a:pt x="14289" y="14981"/>
                </a:cubicBezTo>
                <a:cubicBezTo>
                  <a:pt x="14900" y="14694"/>
                  <a:pt x="18294" y="15170"/>
                  <a:pt x="18819" y="14789"/>
                </a:cubicBezTo>
                <a:cubicBezTo>
                  <a:pt x="19079" y="14598"/>
                  <a:pt x="18993" y="14024"/>
                  <a:pt x="19254" y="13833"/>
                </a:cubicBezTo>
                <a:cubicBezTo>
                  <a:pt x="19428" y="13737"/>
                  <a:pt x="19690" y="14313"/>
                  <a:pt x="19863" y="14117"/>
                </a:cubicBezTo>
                <a:cubicBezTo>
                  <a:pt x="20910" y="13356"/>
                  <a:pt x="18558" y="11826"/>
                  <a:pt x="21345" y="11253"/>
                </a:cubicBezTo>
                <a:lnTo>
                  <a:pt x="21431" y="11253"/>
                </a:lnTo>
                <a:cubicBezTo>
                  <a:pt x="21518" y="10010"/>
                  <a:pt x="21345" y="5995"/>
                  <a:pt x="21258" y="5995"/>
                </a:cubicBezTo>
                <a:cubicBezTo>
                  <a:pt x="20648" y="5328"/>
                  <a:pt x="19690" y="3416"/>
                  <a:pt x="18905" y="2842"/>
                </a:cubicBezTo>
                <a:cubicBezTo>
                  <a:pt x="18470" y="2556"/>
                  <a:pt x="17861" y="2842"/>
                  <a:pt x="17338" y="2556"/>
                </a:cubicBezTo>
                <a:cubicBezTo>
                  <a:pt x="17165" y="2459"/>
                  <a:pt x="14812" y="454"/>
                  <a:pt x="14812" y="263"/>
                </a:cubicBezTo>
                <a:cubicBezTo>
                  <a:pt x="13680" y="-885"/>
                  <a:pt x="10891" y="2078"/>
                  <a:pt x="9500" y="2365"/>
                </a:cubicBezTo>
                <a:cubicBezTo>
                  <a:pt x="7844" y="2652"/>
                  <a:pt x="7149" y="1410"/>
                  <a:pt x="6363" y="3510"/>
                </a:cubicBezTo>
                <a:cubicBezTo>
                  <a:pt x="6276" y="3799"/>
                  <a:pt x="6626" y="4184"/>
                  <a:pt x="6537" y="4564"/>
                </a:cubicBezTo>
                <a:cubicBezTo>
                  <a:pt x="6363" y="5039"/>
                  <a:pt x="5580" y="3894"/>
                  <a:pt x="5145" y="3894"/>
                </a:cubicBezTo>
                <a:cubicBezTo>
                  <a:pt x="4011" y="3989"/>
                  <a:pt x="2968" y="4849"/>
                  <a:pt x="2009" y="5517"/>
                </a:cubicBezTo>
                <a:cubicBezTo>
                  <a:pt x="1487" y="5901"/>
                  <a:pt x="2706" y="9915"/>
                  <a:pt x="528" y="8289"/>
                </a:cubicBezTo>
                <a:cubicBezTo>
                  <a:pt x="528" y="8289"/>
                  <a:pt x="266" y="8289"/>
                  <a:pt x="266" y="828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4" name="AutoShape 12"/>
          <p:cNvSpPr>
            <a:spLocks/>
          </p:cNvSpPr>
          <p:nvPr/>
        </p:nvSpPr>
        <p:spPr bwMode="auto">
          <a:xfrm>
            <a:off x="18630900" y="9194800"/>
            <a:ext cx="768350" cy="536575"/>
          </a:xfrm>
          <a:custGeom>
            <a:avLst/>
            <a:gdLst>
              <a:gd name="T0" fmla="+- 0 10869 138"/>
              <a:gd name="T1" fmla="*/ T0 w 21462"/>
              <a:gd name="T2" fmla="*/ 10714 h 21429"/>
              <a:gd name="T3" fmla="+- 0 10869 138"/>
              <a:gd name="T4" fmla="*/ T3 w 21462"/>
              <a:gd name="T5" fmla="*/ 10714 h 21429"/>
              <a:gd name="T6" fmla="+- 0 10869 138"/>
              <a:gd name="T7" fmla="*/ T6 w 21462"/>
              <a:gd name="T8" fmla="*/ 10714 h 21429"/>
              <a:gd name="T9" fmla="+- 0 10869 138"/>
              <a:gd name="T10" fmla="*/ T9 w 21462"/>
              <a:gd name="T11" fmla="*/ 10714 h 21429"/>
            </a:gdLst>
            <a:ahLst/>
            <a:cxnLst>
              <a:cxn ang="0">
                <a:pos x="T1" y="T2"/>
              </a:cxn>
              <a:cxn ang="0">
                <a:pos x="T4" y="T5"/>
              </a:cxn>
              <a:cxn ang="0">
                <a:pos x="T7" y="T8"/>
              </a:cxn>
              <a:cxn ang="0">
                <a:pos x="T10" y="T11"/>
              </a:cxn>
            </a:cxnLst>
            <a:rect l="0" t="0" r="r" b="b"/>
            <a:pathLst>
              <a:path w="21462" h="21429">
                <a:moveTo>
                  <a:pt x="21462" y="5081"/>
                </a:moveTo>
                <a:cubicBezTo>
                  <a:pt x="20943" y="4977"/>
                  <a:pt x="19686" y="4555"/>
                  <a:pt x="19390" y="4658"/>
                </a:cubicBezTo>
                <a:cubicBezTo>
                  <a:pt x="18576" y="4871"/>
                  <a:pt x="19686" y="6351"/>
                  <a:pt x="19242" y="6775"/>
                </a:cubicBezTo>
                <a:cubicBezTo>
                  <a:pt x="18872" y="6989"/>
                  <a:pt x="18429" y="6671"/>
                  <a:pt x="18059" y="6880"/>
                </a:cubicBezTo>
                <a:cubicBezTo>
                  <a:pt x="17912" y="6989"/>
                  <a:pt x="18133" y="7414"/>
                  <a:pt x="17985" y="7620"/>
                </a:cubicBezTo>
                <a:cubicBezTo>
                  <a:pt x="17245" y="8473"/>
                  <a:pt x="16063" y="8575"/>
                  <a:pt x="15322" y="9529"/>
                </a:cubicBezTo>
                <a:cubicBezTo>
                  <a:pt x="14434" y="10694"/>
                  <a:pt x="16948" y="13657"/>
                  <a:pt x="15839" y="14824"/>
                </a:cubicBezTo>
                <a:cubicBezTo>
                  <a:pt x="13250" y="17467"/>
                  <a:pt x="14877" y="13022"/>
                  <a:pt x="13176" y="16513"/>
                </a:cubicBezTo>
                <a:cubicBezTo>
                  <a:pt x="12955" y="16940"/>
                  <a:pt x="13841" y="17043"/>
                  <a:pt x="13989" y="17576"/>
                </a:cubicBezTo>
                <a:cubicBezTo>
                  <a:pt x="14138" y="17999"/>
                  <a:pt x="13250" y="17893"/>
                  <a:pt x="13250" y="18317"/>
                </a:cubicBezTo>
                <a:cubicBezTo>
                  <a:pt x="13250" y="18527"/>
                  <a:pt x="13989" y="19905"/>
                  <a:pt x="13694" y="20433"/>
                </a:cubicBezTo>
                <a:cubicBezTo>
                  <a:pt x="12881" y="21600"/>
                  <a:pt x="11697" y="19799"/>
                  <a:pt x="10957" y="19799"/>
                </a:cubicBezTo>
                <a:cubicBezTo>
                  <a:pt x="9848" y="19799"/>
                  <a:pt x="11992" y="21281"/>
                  <a:pt x="10144" y="20539"/>
                </a:cubicBezTo>
                <a:cubicBezTo>
                  <a:pt x="9625" y="20327"/>
                  <a:pt x="8960" y="19163"/>
                  <a:pt x="8737" y="18527"/>
                </a:cubicBezTo>
                <a:cubicBezTo>
                  <a:pt x="8590" y="18317"/>
                  <a:pt x="8441" y="17680"/>
                  <a:pt x="8368" y="17893"/>
                </a:cubicBezTo>
                <a:cubicBezTo>
                  <a:pt x="8072" y="18527"/>
                  <a:pt x="8146" y="19268"/>
                  <a:pt x="7849" y="19799"/>
                </a:cubicBezTo>
                <a:cubicBezTo>
                  <a:pt x="6889" y="21600"/>
                  <a:pt x="5556" y="19799"/>
                  <a:pt x="4448" y="20327"/>
                </a:cubicBezTo>
                <a:cubicBezTo>
                  <a:pt x="4299" y="20433"/>
                  <a:pt x="4595" y="20856"/>
                  <a:pt x="4448" y="21070"/>
                </a:cubicBezTo>
                <a:cubicBezTo>
                  <a:pt x="3781" y="21600"/>
                  <a:pt x="2450" y="21493"/>
                  <a:pt x="1783" y="21070"/>
                </a:cubicBezTo>
                <a:cubicBezTo>
                  <a:pt x="1783" y="21070"/>
                  <a:pt x="1783" y="20962"/>
                  <a:pt x="1857" y="20962"/>
                </a:cubicBezTo>
                <a:cubicBezTo>
                  <a:pt x="2228" y="20433"/>
                  <a:pt x="2672" y="19905"/>
                  <a:pt x="2819" y="19376"/>
                </a:cubicBezTo>
                <a:cubicBezTo>
                  <a:pt x="5408" y="19586"/>
                  <a:pt x="2450" y="17043"/>
                  <a:pt x="1711" y="16407"/>
                </a:cubicBezTo>
                <a:cubicBezTo>
                  <a:pt x="1192" y="15985"/>
                  <a:pt x="2006" y="14613"/>
                  <a:pt x="1857" y="14081"/>
                </a:cubicBezTo>
                <a:cubicBezTo>
                  <a:pt x="1711" y="13552"/>
                  <a:pt x="527" y="15034"/>
                  <a:pt x="822" y="13657"/>
                </a:cubicBezTo>
                <a:cubicBezTo>
                  <a:pt x="1044" y="12706"/>
                  <a:pt x="2450" y="11858"/>
                  <a:pt x="1932" y="11223"/>
                </a:cubicBezTo>
                <a:cubicBezTo>
                  <a:pt x="1562" y="10797"/>
                  <a:pt x="-138" y="11011"/>
                  <a:pt x="9" y="9740"/>
                </a:cubicBezTo>
                <a:cubicBezTo>
                  <a:pt x="155" y="8046"/>
                  <a:pt x="2006" y="8473"/>
                  <a:pt x="2153" y="6351"/>
                </a:cubicBezTo>
                <a:cubicBezTo>
                  <a:pt x="2080" y="6351"/>
                  <a:pt x="2080" y="6351"/>
                  <a:pt x="2006" y="6351"/>
                </a:cubicBezTo>
                <a:cubicBezTo>
                  <a:pt x="2450" y="6459"/>
                  <a:pt x="2894" y="6565"/>
                  <a:pt x="3412" y="6671"/>
                </a:cubicBezTo>
                <a:cubicBezTo>
                  <a:pt x="4004" y="6775"/>
                  <a:pt x="4595" y="7414"/>
                  <a:pt x="5187" y="7517"/>
                </a:cubicBezTo>
                <a:cubicBezTo>
                  <a:pt x="5778" y="7620"/>
                  <a:pt x="6370" y="6989"/>
                  <a:pt x="6962" y="7094"/>
                </a:cubicBezTo>
                <a:cubicBezTo>
                  <a:pt x="7332" y="7200"/>
                  <a:pt x="7553" y="7942"/>
                  <a:pt x="7923" y="7942"/>
                </a:cubicBezTo>
                <a:cubicBezTo>
                  <a:pt x="8072" y="8046"/>
                  <a:pt x="7997" y="7414"/>
                  <a:pt x="8146" y="7303"/>
                </a:cubicBezTo>
                <a:cubicBezTo>
                  <a:pt x="8516" y="6775"/>
                  <a:pt x="9109" y="6565"/>
                  <a:pt x="9477" y="5929"/>
                </a:cubicBezTo>
                <a:cubicBezTo>
                  <a:pt x="9773" y="5611"/>
                  <a:pt x="9551" y="4871"/>
                  <a:pt x="9773" y="4555"/>
                </a:cubicBezTo>
                <a:cubicBezTo>
                  <a:pt x="11178" y="2965"/>
                  <a:pt x="12658" y="4977"/>
                  <a:pt x="13989" y="4128"/>
                </a:cubicBezTo>
                <a:cubicBezTo>
                  <a:pt x="14434" y="3812"/>
                  <a:pt x="14509" y="2858"/>
                  <a:pt x="14951" y="2648"/>
                </a:cubicBezTo>
                <a:cubicBezTo>
                  <a:pt x="15026" y="2540"/>
                  <a:pt x="17468" y="3068"/>
                  <a:pt x="17541" y="2965"/>
                </a:cubicBezTo>
                <a:cubicBezTo>
                  <a:pt x="17763" y="2858"/>
                  <a:pt x="17318" y="2435"/>
                  <a:pt x="17245" y="2118"/>
                </a:cubicBezTo>
                <a:cubicBezTo>
                  <a:pt x="17022" y="422"/>
                  <a:pt x="17912" y="0"/>
                  <a:pt x="19020" y="0"/>
                </a:cubicBezTo>
                <a:cubicBezTo>
                  <a:pt x="19317" y="0"/>
                  <a:pt x="19909" y="3282"/>
                  <a:pt x="21462" y="5081"/>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5" name="AutoShape 13"/>
          <p:cNvSpPr>
            <a:spLocks/>
          </p:cNvSpPr>
          <p:nvPr/>
        </p:nvSpPr>
        <p:spPr bwMode="auto">
          <a:xfrm>
            <a:off x="19238913" y="9728200"/>
            <a:ext cx="995362" cy="930275"/>
          </a:xfrm>
          <a:custGeom>
            <a:avLst/>
            <a:gdLst>
              <a:gd name="T0" fmla="+- 0 10750 370"/>
              <a:gd name="T1" fmla="*/ T0 w 20761"/>
              <a:gd name="T2" fmla="+- 0 10831 62"/>
              <a:gd name="T3" fmla="*/ 10831 h 21538"/>
              <a:gd name="T4" fmla="+- 0 10750 370"/>
              <a:gd name="T5" fmla="*/ T4 w 20761"/>
              <a:gd name="T6" fmla="+- 0 10831 62"/>
              <a:gd name="T7" fmla="*/ 10831 h 21538"/>
              <a:gd name="T8" fmla="+- 0 10750 370"/>
              <a:gd name="T9" fmla="*/ T8 w 20761"/>
              <a:gd name="T10" fmla="+- 0 10831 62"/>
              <a:gd name="T11" fmla="*/ 10831 h 21538"/>
              <a:gd name="T12" fmla="+- 0 10750 370"/>
              <a:gd name="T13" fmla="*/ T12 w 20761"/>
              <a:gd name="T14" fmla="+- 0 10831 62"/>
              <a:gd name="T15" fmla="*/ 10831 h 21538"/>
            </a:gdLst>
            <a:ahLst/>
            <a:cxnLst>
              <a:cxn ang="0">
                <a:pos x="T1" y="T3"/>
              </a:cxn>
              <a:cxn ang="0">
                <a:pos x="T5" y="T7"/>
              </a:cxn>
              <a:cxn ang="0">
                <a:pos x="T9" y="T11"/>
              </a:cxn>
              <a:cxn ang="0">
                <a:pos x="T13" y="T15"/>
              </a:cxn>
            </a:cxnLst>
            <a:rect l="0" t="0" r="r" b="b"/>
            <a:pathLst>
              <a:path w="20761" h="21538">
                <a:moveTo>
                  <a:pt x="18459" y="14910"/>
                </a:moveTo>
                <a:cubicBezTo>
                  <a:pt x="17906" y="14480"/>
                  <a:pt x="17906" y="14051"/>
                  <a:pt x="17296" y="14112"/>
                </a:cubicBezTo>
                <a:lnTo>
                  <a:pt x="17408" y="13928"/>
                </a:lnTo>
                <a:lnTo>
                  <a:pt x="17296" y="14112"/>
                </a:lnTo>
                <a:cubicBezTo>
                  <a:pt x="16522" y="15093"/>
                  <a:pt x="16632" y="16505"/>
                  <a:pt x="16411" y="16811"/>
                </a:cubicBezTo>
                <a:cubicBezTo>
                  <a:pt x="15966" y="17426"/>
                  <a:pt x="15801" y="16505"/>
                  <a:pt x="15635" y="17426"/>
                </a:cubicBezTo>
                <a:cubicBezTo>
                  <a:pt x="15358" y="19206"/>
                  <a:pt x="17075" y="19267"/>
                  <a:pt x="15801" y="20616"/>
                </a:cubicBezTo>
                <a:lnTo>
                  <a:pt x="16077" y="20555"/>
                </a:lnTo>
                <a:lnTo>
                  <a:pt x="16133" y="21538"/>
                </a:lnTo>
                <a:cubicBezTo>
                  <a:pt x="15470" y="19757"/>
                  <a:pt x="14361" y="20372"/>
                  <a:pt x="12976" y="19267"/>
                </a:cubicBezTo>
                <a:cubicBezTo>
                  <a:pt x="12643" y="18958"/>
                  <a:pt x="12533" y="18408"/>
                  <a:pt x="12146" y="18284"/>
                </a:cubicBezTo>
                <a:cubicBezTo>
                  <a:pt x="11869" y="18162"/>
                  <a:pt x="11537" y="18530"/>
                  <a:pt x="11205" y="18530"/>
                </a:cubicBezTo>
                <a:cubicBezTo>
                  <a:pt x="11038" y="18530"/>
                  <a:pt x="10650" y="18470"/>
                  <a:pt x="10706" y="18284"/>
                </a:cubicBezTo>
                <a:cubicBezTo>
                  <a:pt x="10816" y="18038"/>
                  <a:pt x="11316" y="18101"/>
                  <a:pt x="11370" y="17793"/>
                </a:cubicBezTo>
                <a:cubicBezTo>
                  <a:pt x="11648" y="16998"/>
                  <a:pt x="9266" y="15952"/>
                  <a:pt x="9044" y="15524"/>
                </a:cubicBezTo>
                <a:cubicBezTo>
                  <a:pt x="8823" y="15156"/>
                  <a:pt x="8990" y="14604"/>
                  <a:pt x="8767" y="14234"/>
                </a:cubicBezTo>
                <a:cubicBezTo>
                  <a:pt x="8602" y="13990"/>
                  <a:pt x="8213" y="14051"/>
                  <a:pt x="7937" y="13928"/>
                </a:cubicBezTo>
                <a:cubicBezTo>
                  <a:pt x="6773" y="13130"/>
                  <a:pt x="6053" y="11658"/>
                  <a:pt x="5056" y="10738"/>
                </a:cubicBezTo>
                <a:cubicBezTo>
                  <a:pt x="4724" y="10491"/>
                  <a:pt x="3451" y="9080"/>
                  <a:pt x="3063" y="8897"/>
                </a:cubicBezTo>
                <a:cubicBezTo>
                  <a:pt x="2897" y="8834"/>
                  <a:pt x="2675" y="9080"/>
                  <a:pt x="2509" y="8957"/>
                </a:cubicBezTo>
                <a:cubicBezTo>
                  <a:pt x="2231" y="8650"/>
                  <a:pt x="2897" y="7975"/>
                  <a:pt x="2897" y="7853"/>
                </a:cubicBezTo>
                <a:cubicBezTo>
                  <a:pt x="2840" y="7607"/>
                  <a:pt x="2564" y="7547"/>
                  <a:pt x="2398" y="7362"/>
                </a:cubicBezTo>
                <a:cubicBezTo>
                  <a:pt x="1955" y="6626"/>
                  <a:pt x="1789" y="5644"/>
                  <a:pt x="1180" y="5030"/>
                </a:cubicBezTo>
                <a:cubicBezTo>
                  <a:pt x="959" y="4724"/>
                  <a:pt x="515" y="4724"/>
                  <a:pt x="238" y="4478"/>
                </a:cubicBezTo>
                <a:cubicBezTo>
                  <a:pt x="17" y="4294"/>
                  <a:pt x="-370" y="735"/>
                  <a:pt x="848" y="796"/>
                </a:cubicBezTo>
                <a:cubicBezTo>
                  <a:pt x="1401" y="796"/>
                  <a:pt x="2344" y="2146"/>
                  <a:pt x="2840" y="2453"/>
                </a:cubicBezTo>
                <a:lnTo>
                  <a:pt x="3284" y="2393"/>
                </a:lnTo>
                <a:lnTo>
                  <a:pt x="2840" y="2453"/>
                </a:lnTo>
                <a:cubicBezTo>
                  <a:pt x="3506" y="2393"/>
                  <a:pt x="3395" y="1225"/>
                  <a:pt x="3726" y="735"/>
                </a:cubicBezTo>
                <a:cubicBezTo>
                  <a:pt x="4337" y="-62"/>
                  <a:pt x="4614" y="919"/>
                  <a:pt x="5388" y="735"/>
                </a:cubicBezTo>
                <a:cubicBezTo>
                  <a:pt x="5611" y="674"/>
                  <a:pt x="5611" y="183"/>
                  <a:pt x="5833" y="-1"/>
                </a:cubicBezTo>
                <a:cubicBezTo>
                  <a:pt x="5833" y="-1"/>
                  <a:pt x="6164" y="367"/>
                  <a:pt x="7106" y="674"/>
                </a:cubicBezTo>
                <a:cubicBezTo>
                  <a:pt x="7216" y="735"/>
                  <a:pt x="7382" y="796"/>
                  <a:pt x="7549" y="735"/>
                </a:cubicBezTo>
                <a:cubicBezTo>
                  <a:pt x="7660" y="735"/>
                  <a:pt x="7716" y="489"/>
                  <a:pt x="7882" y="429"/>
                </a:cubicBezTo>
                <a:cubicBezTo>
                  <a:pt x="8545" y="367"/>
                  <a:pt x="10042" y="1287"/>
                  <a:pt x="10761" y="1165"/>
                </a:cubicBezTo>
                <a:cubicBezTo>
                  <a:pt x="10927" y="1165"/>
                  <a:pt x="11093" y="1041"/>
                  <a:pt x="11149" y="857"/>
                </a:cubicBezTo>
                <a:cubicBezTo>
                  <a:pt x="11316" y="735"/>
                  <a:pt x="11260" y="306"/>
                  <a:pt x="11481" y="306"/>
                </a:cubicBezTo>
                <a:cubicBezTo>
                  <a:pt x="11813" y="243"/>
                  <a:pt x="12034" y="614"/>
                  <a:pt x="12368" y="735"/>
                </a:cubicBezTo>
                <a:cubicBezTo>
                  <a:pt x="12976" y="919"/>
                  <a:pt x="12256" y="429"/>
                  <a:pt x="12589" y="306"/>
                </a:cubicBezTo>
                <a:cubicBezTo>
                  <a:pt x="12921" y="183"/>
                  <a:pt x="13308" y="183"/>
                  <a:pt x="13641" y="306"/>
                </a:cubicBezTo>
                <a:cubicBezTo>
                  <a:pt x="13863" y="367"/>
                  <a:pt x="14028" y="735"/>
                  <a:pt x="14250" y="735"/>
                </a:cubicBezTo>
                <a:cubicBezTo>
                  <a:pt x="14417" y="735"/>
                  <a:pt x="14250" y="306"/>
                  <a:pt x="14417" y="306"/>
                </a:cubicBezTo>
                <a:cubicBezTo>
                  <a:pt x="15691" y="367"/>
                  <a:pt x="15358" y="1901"/>
                  <a:pt x="15966" y="2024"/>
                </a:cubicBezTo>
                <a:cubicBezTo>
                  <a:pt x="17019" y="2146"/>
                  <a:pt x="17573" y="1287"/>
                  <a:pt x="18571" y="1348"/>
                </a:cubicBezTo>
                <a:cubicBezTo>
                  <a:pt x="18571" y="3249"/>
                  <a:pt x="17573" y="4538"/>
                  <a:pt x="17740" y="5705"/>
                </a:cubicBezTo>
                <a:cubicBezTo>
                  <a:pt x="17961" y="7055"/>
                  <a:pt x="18294" y="6074"/>
                  <a:pt x="19069" y="6443"/>
                </a:cubicBezTo>
                <a:cubicBezTo>
                  <a:pt x="19567" y="6686"/>
                  <a:pt x="19678" y="7486"/>
                  <a:pt x="20178" y="7792"/>
                </a:cubicBezTo>
                <a:cubicBezTo>
                  <a:pt x="20343" y="7853"/>
                  <a:pt x="20897" y="7669"/>
                  <a:pt x="20730" y="8221"/>
                </a:cubicBezTo>
                <a:cubicBezTo>
                  <a:pt x="20399" y="9448"/>
                  <a:pt x="19015" y="8098"/>
                  <a:pt x="18736" y="8528"/>
                </a:cubicBezTo>
                <a:cubicBezTo>
                  <a:pt x="18736" y="8528"/>
                  <a:pt x="21229" y="11105"/>
                  <a:pt x="20564" y="11904"/>
                </a:cubicBezTo>
                <a:cubicBezTo>
                  <a:pt x="20343" y="12087"/>
                  <a:pt x="20067" y="11473"/>
                  <a:pt x="19788" y="11596"/>
                </a:cubicBezTo>
                <a:cubicBezTo>
                  <a:pt x="19456" y="11718"/>
                  <a:pt x="19401" y="12210"/>
                  <a:pt x="19180" y="12517"/>
                </a:cubicBezTo>
                <a:cubicBezTo>
                  <a:pt x="18792" y="12640"/>
                  <a:pt x="17740" y="12394"/>
                  <a:pt x="17685" y="12701"/>
                </a:cubicBezTo>
                <a:cubicBezTo>
                  <a:pt x="17518" y="13560"/>
                  <a:pt x="18904" y="13621"/>
                  <a:pt x="18459" y="14910"/>
                </a:cubicBezTo>
                <a:lnTo>
                  <a:pt x="18238" y="14910"/>
                </a:lnTo>
                <a:cubicBezTo>
                  <a:pt x="18238" y="14910"/>
                  <a:pt x="18459" y="14910"/>
                  <a:pt x="18459" y="1491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6" name="AutoShape 14"/>
          <p:cNvSpPr>
            <a:spLocks/>
          </p:cNvSpPr>
          <p:nvPr/>
        </p:nvSpPr>
        <p:spPr bwMode="auto">
          <a:xfrm>
            <a:off x="16370300" y="6945313"/>
            <a:ext cx="874713" cy="941387"/>
          </a:xfrm>
          <a:custGeom>
            <a:avLst/>
            <a:gdLst>
              <a:gd name="T0" fmla="*/ 10740 w 21480"/>
              <a:gd name="T1" fmla="+- 0 10706 158"/>
              <a:gd name="T2" fmla="*/ 10706 h 21097"/>
              <a:gd name="T3" fmla="*/ 10740 w 21480"/>
              <a:gd name="T4" fmla="+- 0 10706 158"/>
              <a:gd name="T5" fmla="*/ 10706 h 21097"/>
              <a:gd name="T6" fmla="*/ 10740 w 21480"/>
              <a:gd name="T7" fmla="+- 0 10706 158"/>
              <a:gd name="T8" fmla="*/ 10706 h 21097"/>
              <a:gd name="T9" fmla="*/ 10740 w 21480"/>
              <a:gd name="T10" fmla="+- 0 10706 158"/>
              <a:gd name="T11" fmla="*/ 10706 h 21097"/>
            </a:gdLst>
            <a:ahLst/>
            <a:cxnLst>
              <a:cxn ang="0">
                <a:pos x="T0" y="T2"/>
              </a:cxn>
              <a:cxn ang="0">
                <a:pos x="T3" y="T5"/>
              </a:cxn>
              <a:cxn ang="0">
                <a:pos x="T6" y="T8"/>
              </a:cxn>
              <a:cxn ang="0">
                <a:pos x="T9" y="T11"/>
              </a:cxn>
            </a:cxnLst>
            <a:rect l="0" t="0" r="r" b="b"/>
            <a:pathLst>
              <a:path w="21480" h="21097">
                <a:moveTo>
                  <a:pt x="129" y="15314"/>
                </a:moveTo>
                <a:cubicBezTo>
                  <a:pt x="0" y="16861"/>
                  <a:pt x="1366" y="15849"/>
                  <a:pt x="2341" y="16265"/>
                </a:cubicBezTo>
                <a:cubicBezTo>
                  <a:pt x="2472" y="16325"/>
                  <a:pt x="2210" y="16563"/>
                  <a:pt x="2341" y="16683"/>
                </a:cubicBezTo>
                <a:cubicBezTo>
                  <a:pt x="3121" y="17158"/>
                  <a:pt x="3773" y="16325"/>
                  <a:pt x="4293" y="15909"/>
                </a:cubicBezTo>
                <a:cubicBezTo>
                  <a:pt x="3967" y="15611"/>
                  <a:pt x="3577" y="15374"/>
                  <a:pt x="3447" y="15314"/>
                </a:cubicBezTo>
                <a:cubicBezTo>
                  <a:pt x="3121" y="15255"/>
                  <a:pt x="3057" y="15787"/>
                  <a:pt x="2732" y="15787"/>
                </a:cubicBezTo>
                <a:cubicBezTo>
                  <a:pt x="1626" y="15787"/>
                  <a:pt x="2341" y="15195"/>
                  <a:pt x="1040" y="15016"/>
                </a:cubicBezTo>
                <a:cubicBezTo>
                  <a:pt x="714" y="14958"/>
                  <a:pt x="390" y="14958"/>
                  <a:pt x="0" y="15076"/>
                </a:cubicBezTo>
                <a:cubicBezTo>
                  <a:pt x="0" y="15076"/>
                  <a:pt x="129" y="15314"/>
                  <a:pt x="129" y="15314"/>
                </a:cubicBezTo>
                <a:close/>
                <a:moveTo>
                  <a:pt x="11514" y="2698"/>
                </a:moveTo>
                <a:cubicBezTo>
                  <a:pt x="10994" y="2876"/>
                  <a:pt x="10473" y="2996"/>
                  <a:pt x="10344" y="3413"/>
                </a:cubicBezTo>
                <a:cubicBezTo>
                  <a:pt x="10344" y="3473"/>
                  <a:pt x="10344" y="3473"/>
                  <a:pt x="10344" y="3473"/>
                </a:cubicBezTo>
                <a:cubicBezTo>
                  <a:pt x="9694" y="5553"/>
                  <a:pt x="12556" y="4601"/>
                  <a:pt x="11514" y="5316"/>
                </a:cubicBezTo>
                <a:cubicBezTo>
                  <a:pt x="11059" y="5614"/>
                  <a:pt x="10344" y="5495"/>
                  <a:pt x="10084" y="5911"/>
                </a:cubicBezTo>
                <a:cubicBezTo>
                  <a:pt x="9758" y="6327"/>
                  <a:pt x="10603" y="7101"/>
                  <a:pt x="10213" y="7458"/>
                </a:cubicBezTo>
                <a:cubicBezTo>
                  <a:pt x="10084" y="7638"/>
                  <a:pt x="9433" y="7638"/>
                  <a:pt x="9563" y="7815"/>
                </a:cubicBezTo>
                <a:lnTo>
                  <a:pt x="12100" y="8887"/>
                </a:lnTo>
                <a:cubicBezTo>
                  <a:pt x="12490" y="8887"/>
                  <a:pt x="15158" y="7041"/>
                  <a:pt x="14311" y="6269"/>
                </a:cubicBezTo>
                <a:cubicBezTo>
                  <a:pt x="13987" y="5972"/>
                  <a:pt x="13141" y="6089"/>
                  <a:pt x="13010" y="5674"/>
                </a:cubicBezTo>
                <a:cubicBezTo>
                  <a:pt x="12881" y="5257"/>
                  <a:pt x="13922" y="4839"/>
                  <a:pt x="13726" y="4424"/>
                </a:cubicBezTo>
                <a:cubicBezTo>
                  <a:pt x="13466" y="3888"/>
                  <a:pt x="11906" y="4601"/>
                  <a:pt x="11906" y="4067"/>
                </a:cubicBezTo>
                <a:cubicBezTo>
                  <a:pt x="11970" y="3650"/>
                  <a:pt x="12230" y="3294"/>
                  <a:pt x="12295" y="2876"/>
                </a:cubicBezTo>
                <a:cubicBezTo>
                  <a:pt x="12295" y="2758"/>
                  <a:pt x="12165" y="2638"/>
                  <a:pt x="12100" y="2520"/>
                </a:cubicBezTo>
                <a:cubicBezTo>
                  <a:pt x="11970" y="2579"/>
                  <a:pt x="11775" y="2638"/>
                  <a:pt x="11514" y="2698"/>
                </a:cubicBezTo>
                <a:close/>
                <a:moveTo>
                  <a:pt x="5204" y="15787"/>
                </a:moveTo>
                <a:cubicBezTo>
                  <a:pt x="5399" y="15849"/>
                  <a:pt x="5529" y="15909"/>
                  <a:pt x="5724" y="15849"/>
                </a:cubicBezTo>
                <a:cubicBezTo>
                  <a:pt x="6180" y="15849"/>
                  <a:pt x="4943" y="14480"/>
                  <a:pt x="6505" y="14896"/>
                </a:cubicBezTo>
                <a:cubicBezTo>
                  <a:pt x="6635" y="14896"/>
                  <a:pt x="6375" y="15195"/>
                  <a:pt x="6440" y="15255"/>
                </a:cubicBezTo>
                <a:cubicBezTo>
                  <a:pt x="7221" y="15849"/>
                  <a:pt x="7415" y="14422"/>
                  <a:pt x="8001" y="14836"/>
                </a:cubicBezTo>
                <a:cubicBezTo>
                  <a:pt x="8197" y="15016"/>
                  <a:pt x="7480" y="15374"/>
                  <a:pt x="7676" y="15491"/>
                </a:cubicBezTo>
                <a:cubicBezTo>
                  <a:pt x="9172" y="16206"/>
                  <a:pt x="7871" y="15314"/>
                  <a:pt x="9042" y="15076"/>
                </a:cubicBezTo>
                <a:cubicBezTo>
                  <a:pt x="9237" y="15016"/>
                  <a:pt x="9563" y="16740"/>
                  <a:pt x="10017" y="16801"/>
                </a:cubicBezTo>
                <a:cubicBezTo>
                  <a:pt x="11059" y="16981"/>
                  <a:pt x="12425" y="16921"/>
                  <a:pt x="13271" y="17932"/>
                </a:cubicBezTo>
                <a:cubicBezTo>
                  <a:pt x="13337" y="18051"/>
                  <a:pt x="13010" y="18169"/>
                  <a:pt x="12946" y="18289"/>
                </a:cubicBezTo>
                <a:cubicBezTo>
                  <a:pt x="12815" y="18645"/>
                  <a:pt x="12490" y="18943"/>
                  <a:pt x="12425" y="19301"/>
                </a:cubicBezTo>
                <a:cubicBezTo>
                  <a:pt x="12425" y="19420"/>
                  <a:pt x="12750" y="19360"/>
                  <a:pt x="12686" y="19478"/>
                </a:cubicBezTo>
                <a:cubicBezTo>
                  <a:pt x="12621" y="19656"/>
                  <a:pt x="12295" y="19717"/>
                  <a:pt x="12230" y="19956"/>
                </a:cubicBezTo>
                <a:cubicBezTo>
                  <a:pt x="11775" y="21442"/>
                  <a:pt x="12881" y="21027"/>
                  <a:pt x="13922" y="21084"/>
                </a:cubicBezTo>
                <a:lnTo>
                  <a:pt x="13987" y="21084"/>
                </a:lnTo>
                <a:cubicBezTo>
                  <a:pt x="13857" y="20907"/>
                  <a:pt x="13792" y="20727"/>
                  <a:pt x="13792" y="20669"/>
                </a:cubicBezTo>
                <a:cubicBezTo>
                  <a:pt x="13857" y="20431"/>
                  <a:pt x="14311" y="20431"/>
                  <a:pt x="14376" y="20193"/>
                </a:cubicBezTo>
                <a:cubicBezTo>
                  <a:pt x="14572" y="19181"/>
                  <a:pt x="12686" y="18824"/>
                  <a:pt x="13271" y="18705"/>
                </a:cubicBezTo>
                <a:cubicBezTo>
                  <a:pt x="13466" y="18645"/>
                  <a:pt x="13597" y="18884"/>
                  <a:pt x="13726" y="18884"/>
                </a:cubicBezTo>
                <a:lnTo>
                  <a:pt x="14962" y="17872"/>
                </a:lnTo>
                <a:cubicBezTo>
                  <a:pt x="15027" y="17575"/>
                  <a:pt x="14183" y="17932"/>
                  <a:pt x="14441" y="17457"/>
                </a:cubicBezTo>
                <a:cubicBezTo>
                  <a:pt x="14638" y="17038"/>
                  <a:pt x="15093" y="16740"/>
                  <a:pt x="15288" y="16325"/>
                </a:cubicBezTo>
                <a:cubicBezTo>
                  <a:pt x="15873" y="15016"/>
                  <a:pt x="14441" y="14063"/>
                  <a:pt x="14051" y="13409"/>
                </a:cubicBezTo>
                <a:cubicBezTo>
                  <a:pt x="13987" y="13291"/>
                  <a:pt x="14117" y="13112"/>
                  <a:pt x="14183" y="12993"/>
                </a:cubicBezTo>
                <a:cubicBezTo>
                  <a:pt x="14183" y="12874"/>
                  <a:pt x="14051" y="12695"/>
                  <a:pt x="14183" y="12636"/>
                </a:cubicBezTo>
                <a:cubicBezTo>
                  <a:pt x="14506" y="12458"/>
                  <a:pt x="14898" y="12636"/>
                  <a:pt x="15288" y="12516"/>
                </a:cubicBezTo>
                <a:cubicBezTo>
                  <a:pt x="15418" y="12458"/>
                  <a:pt x="15158" y="12101"/>
                  <a:pt x="15288" y="12160"/>
                </a:cubicBezTo>
                <a:cubicBezTo>
                  <a:pt x="15678" y="12278"/>
                  <a:pt x="15938" y="12695"/>
                  <a:pt x="16395" y="12695"/>
                </a:cubicBezTo>
                <a:cubicBezTo>
                  <a:pt x="16849" y="12754"/>
                  <a:pt x="18605" y="12218"/>
                  <a:pt x="18802" y="11802"/>
                </a:cubicBezTo>
                <a:cubicBezTo>
                  <a:pt x="18995" y="11386"/>
                  <a:pt x="17564" y="11327"/>
                  <a:pt x="18152" y="10969"/>
                </a:cubicBezTo>
                <a:cubicBezTo>
                  <a:pt x="19192" y="10315"/>
                  <a:pt x="20427" y="10077"/>
                  <a:pt x="20167" y="8589"/>
                </a:cubicBezTo>
                <a:cubicBezTo>
                  <a:pt x="20103" y="7756"/>
                  <a:pt x="17696" y="8112"/>
                  <a:pt x="18280" y="7221"/>
                </a:cubicBezTo>
                <a:cubicBezTo>
                  <a:pt x="18346" y="7041"/>
                  <a:pt x="18671" y="7221"/>
                  <a:pt x="18671" y="7101"/>
                </a:cubicBezTo>
                <a:cubicBezTo>
                  <a:pt x="18737" y="6924"/>
                  <a:pt x="18410" y="6745"/>
                  <a:pt x="18476" y="6566"/>
                </a:cubicBezTo>
                <a:cubicBezTo>
                  <a:pt x="18476" y="6446"/>
                  <a:pt x="18671" y="6446"/>
                  <a:pt x="18802" y="6446"/>
                </a:cubicBezTo>
                <a:cubicBezTo>
                  <a:pt x="19256" y="6446"/>
                  <a:pt x="19647" y="6625"/>
                  <a:pt x="20103" y="6625"/>
                </a:cubicBezTo>
                <a:cubicBezTo>
                  <a:pt x="20622" y="6625"/>
                  <a:pt x="20167" y="5674"/>
                  <a:pt x="20362" y="5198"/>
                </a:cubicBezTo>
                <a:cubicBezTo>
                  <a:pt x="20492" y="4782"/>
                  <a:pt x="21600" y="2876"/>
                  <a:pt x="21468" y="1864"/>
                </a:cubicBezTo>
                <a:cubicBezTo>
                  <a:pt x="20167" y="2460"/>
                  <a:pt x="20037" y="258"/>
                  <a:pt x="18930" y="21"/>
                </a:cubicBezTo>
                <a:cubicBezTo>
                  <a:pt x="17955" y="-158"/>
                  <a:pt x="12815" y="854"/>
                  <a:pt x="12230" y="1686"/>
                </a:cubicBezTo>
                <a:cubicBezTo>
                  <a:pt x="11906" y="2044"/>
                  <a:pt x="11775" y="2400"/>
                  <a:pt x="11514" y="2698"/>
                </a:cubicBezTo>
                <a:cubicBezTo>
                  <a:pt x="11318" y="3056"/>
                  <a:pt x="10994" y="3294"/>
                  <a:pt x="10344" y="3473"/>
                </a:cubicBezTo>
                <a:lnTo>
                  <a:pt x="10278" y="3473"/>
                </a:lnTo>
                <a:cubicBezTo>
                  <a:pt x="9823" y="3590"/>
                  <a:pt x="9302" y="3413"/>
                  <a:pt x="8847" y="3413"/>
                </a:cubicBezTo>
                <a:cubicBezTo>
                  <a:pt x="8652" y="3413"/>
                  <a:pt x="8457" y="3294"/>
                  <a:pt x="8392" y="3354"/>
                </a:cubicBezTo>
                <a:cubicBezTo>
                  <a:pt x="7546" y="4304"/>
                  <a:pt x="7805" y="6210"/>
                  <a:pt x="7415" y="7221"/>
                </a:cubicBezTo>
                <a:cubicBezTo>
                  <a:pt x="7026" y="8112"/>
                  <a:pt x="6244" y="9126"/>
                  <a:pt x="5529" y="9838"/>
                </a:cubicBezTo>
                <a:cubicBezTo>
                  <a:pt x="5268" y="10137"/>
                  <a:pt x="5074" y="10495"/>
                  <a:pt x="4748" y="10671"/>
                </a:cubicBezTo>
                <a:cubicBezTo>
                  <a:pt x="4553" y="10791"/>
                  <a:pt x="4098" y="10551"/>
                  <a:pt x="4033" y="10791"/>
                </a:cubicBezTo>
                <a:cubicBezTo>
                  <a:pt x="3903" y="11148"/>
                  <a:pt x="4489" y="11624"/>
                  <a:pt x="4293" y="11981"/>
                </a:cubicBezTo>
                <a:cubicBezTo>
                  <a:pt x="3642" y="12934"/>
                  <a:pt x="1626" y="12458"/>
                  <a:pt x="2081" y="12695"/>
                </a:cubicBezTo>
                <a:cubicBezTo>
                  <a:pt x="2602" y="12993"/>
                  <a:pt x="2992" y="13409"/>
                  <a:pt x="3577" y="13648"/>
                </a:cubicBezTo>
                <a:cubicBezTo>
                  <a:pt x="3837" y="13708"/>
                  <a:pt x="4098" y="13350"/>
                  <a:pt x="4293" y="13409"/>
                </a:cubicBezTo>
                <a:cubicBezTo>
                  <a:pt x="4553" y="13468"/>
                  <a:pt x="5008" y="13826"/>
                  <a:pt x="4813" y="14004"/>
                </a:cubicBezTo>
                <a:cubicBezTo>
                  <a:pt x="4489" y="14182"/>
                  <a:pt x="3642" y="13528"/>
                  <a:pt x="3642" y="13886"/>
                </a:cubicBezTo>
                <a:cubicBezTo>
                  <a:pt x="3706" y="14422"/>
                  <a:pt x="5399" y="14361"/>
                  <a:pt x="5074" y="14779"/>
                </a:cubicBezTo>
                <a:cubicBezTo>
                  <a:pt x="4098" y="15969"/>
                  <a:pt x="3187" y="13766"/>
                  <a:pt x="2798" y="13708"/>
                </a:cubicBezTo>
                <a:cubicBezTo>
                  <a:pt x="1560" y="13409"/>
                  <a:pt x="390" y="13589"/>
                  <a:pt x="585" y="14004"/>
                </a:cubicBezTo>
                <a:cubicBezTo>
                  <a:pt x="585" y="14063"/>
                  <a:pt x="2602" y="15314"/>
                  <a:pt x="2992" y="15255"/>
                </a:cubicBezTo>
                <a:cubicBezTo>
                  <a:pt x="3121" y="15255"/>
                  <a:pt x="3057" y="15016"/>
                  <a:pt x="3187" y="14896"/>
                </a:cubicBezTo>
                <a:cubicBezTo>
                  <a:pt x="3447" y="14720"/>
                  <a:pt x="3706" y="15135"/>
                  <a:pt x="3967" y="15195"/>
                </a:cubicBezTo>
                <a:cubicBezTo>
                  <a:pt x="4228" y="15314"/>
                  <a:pt x="4618" y="15076"/>
                  <a:pt x="4878" y="15314"/>
                </a:cubicBezTo>
                <a:cubicBezTo>
                  <a:pt x="5008" y="15432"/>
                  <a:pt x="5139" y="15611"/>
                  <a:pt x="5204" y="1578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7" name="AutoShape 15"/>
          <p:cNvSpPr>
            <a:spLocks/>
          </p:cNvSpPr>
          <p:nvPr/>
        </p:nvSpPr>
        <p:spPr bwMode="auto">
          <a:xfrm>
            <a:off x="17691100" y="9131300"/>
            <a:ext cx="23813" cy="60325"/>
          </a:xfrm>
          <a:custGeom>
            <a:avLst/>
            <a:gdLst>
              <a:gd name="T0" fmla="+- 0 11650 1701"/>
              <a:gd name="T1" fmla="*/ T0 w 19899"/>
              <a:gd name="T2" fmla="*/ 10800 h 21600"/>
              <a:gd name="T3" fmla="+- 0 11650 1701"/>
              <a:gd name="T4" fmla="*/ T3 w 19899"/>
              <a:gd name="T5" fmla="*/ 10800 h 21600"/>
              <a:gd name="T6" fmla="+- 0 11650 1701"/>
              <a:gd name="T7" fmla="*/ T6 w 19899"/>
              <a:gd name="T8" fmla="*/ 10800 h 21600"/>
              <a:gd name="T9" fmla="+- 0 11650 1701"/>
              <a:gd name="T10" fmla="*/ T9 w 19899"/>
              <a:gd name="T11" fmla="*/ 10800 h 21600"/>
            </a:gdLst>
            <a:ahLst/>
            <a:cxnLst>
              <a:cxn ang="0">
                <a:pos x="T1" y="T2"/>
              </a:cxn>
              <a:cxn ang="0">
                <a:pos x="T4" y="T5"/>
              </a:cxn>
              <a:cxn ang="0">
                <a:pos x="T7" y="T8"/>
              </a:cxn>
              <a:cxn ang="0">
                <a:pos x="T10" y="T11"/>
              </a:cxn>
            </a:cxnLst>
            <a:rect l="0" t="0" r="r" b="b"/>
            <a:pathLst>
              <a:path w="19899" h="21600">
                <a:moveTo>
                  <a:pt x="9068" y="0"/>
                </a:moveTo>
                <a:lnTo>
                  <a:pt x="19898" y="10343"/>
                </a:lnTo>
                <a:lnTo>
                  <a:pt x="19898" y="21600"/>
                </a:lnTo>
                <a:cubicBezTo>
                  <a:pt x="9068" y="21600"/>
                  <a:pt x="2590" y="20669"/>
                  <a:pt x="414" y="20669"/>
                </a:cubicBezTo>
                <a:cubicBezTo>
                  <a:pt x="-1701" y="19728"/>
                  <a:pt x="4756" y="10343"/>
                  <a:pt x="9068"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8" name="AutoShape 16"/>
          <p:cNvSpPr>
            <a:spLocks/>
          </p:cNvSpPr>
          <p:nvPr/>
        </p:nvSpPr>
        <p:spPr bwMode="auto">
          <a:xfrm>
            <a:off x="14400213" y="7708900"/>
            <a:ext cx="3303587" cy="3470275"/>
          </a:xfrm>
          <a:custGeom>
            <a:avLst/>
            <a:gdLst>
              <a:gd name="T0" fmla="+- 0 10892 219"/>
              <a:gd name="T1" fmla="*/ T0 w 21347"/>
              <a:gd name="T2" fmla="*/ 10716 h 21433"/>
              <a:gd name="T3" fmla="+- 0 10892 219"/>
              <a:gd name="T4" fmla="*/ T3 w 21347"/>
              <a:gd name="T5" fmla="*/ 10716 h 21433"/>
              <a:gd name="T6" fmla="+- 0 10892 219"/>
              <a:gd name="T7" fmla="*/ T6 w 21347"/>
              <a:gd name="T8" fmla="*/ 10716 h 21433"/>
              <a:gd name="T9" fmla="+- 0 10892 219"/>
              <a:gd name="T10" fmla="*/ T9 w 21347"/>
              <a:gd name="T11" fmla="*/ 10716 h 21433"/>
            </a:gdLst>
            <a:ahLst/>
            <a:cxnLst>
              <a:cxn ang="0">
                <a:pos x="T1" y="T2"/>
              </a:cxn>
              <a:cxn ang="0">
                <a:pos x="T4" y="T5"/>
              </a:cxn>
              <a:cxn ang="0">
                <a:pos x="T7" y="T8"/>
              </a:cxn>
              <a:cxn ang="0">
                <a:pos x="T10" y="T11"/>
              </a:cxn>
            </a:cxnLst>
            <a:rect l="0" t="0" r="r" b="b"/>
            <a:pathLst>
              <a:path w="21347" h="21433">
                <a:moveTo>
                  <a:pt x="17181" y="16457"/>
                </a:moveTo>
                <a:cubicBezTo>
                  <a:pt x="17318" y="16457"/>
                  <a:pt x="17438" y="16343"/>
                  <a:pt x="17438" y="16228"/>
                </a:cubicBezTo>
                <a:cubicBezTo>
                  <a:pt x="17438" y="16114"/>
                  <a:pt x="17318" y="16015"/>
                  <a:pt x="17181" y="16015"/>
                </a:cubicBezTo>
                <a:cubicBezTo>
                  <a:pt x="17044" y="16015"/>
                  <a:pt x="16923" y="16114"/>
                  <a:pt x="16923" y="16228"/>
                </a:cubicBezTo>
                <a:cubicBezTo>
                  <a:pt x="16923" y="16343"/>
                  <a:pt x="17044" y="16457"/>
                  <a:pt x="17181" y="16457"/>
                </a:cubicBezTo>
                <a:cubicBezTo>
                  <a:pt x="17318" y="16457"/>
                  <a:pt x="17044" y="16457"/>
                  <a:pt x="17181" y="16457"/>
                </a:cubicBezTo>
                <a:close/>
                <a:moveTo>
                  <a:pt x="21141" y="17866"/>
                </a:moveTo>
                <a:cubicBezTo>
                  <a:pt x="21380" y="18029"/>
                  <a:pt x="21141" y="18471"/>
                  <a:pt x="21141" y="18651"/>
                </a:cubicBezTo>
                <a:cubicBezTo>
                  <a:pt x="21141" y="18717"/>
                  <a:pt x="21295" y="18864"/>
                  <a:pt x="21278" y="18799"/>
                </a:cubicBezTo>
                <a:cubicBezTo>
                  <a:pt x="21244" y="18734"/>
                  <a:pt x="21141" y="18553"/>
                  <a:pt x="21158" y="18619"/>
                </a:cubicBezTo>
                <a:cubicBezTo>
                  <a:pt x="21192" y="18717"/>
                  <a:pt x="21261" y="18783"/>
                  <a:pt x="21295" y="18864"/>
                </a:cubicBezTo>
                <a:cubicBezTo>
                  <a:pt x="21346" y="18979"/>
                  <a:pt x="21346" y="19339"/>
                  <a:pt x="21346" y="19438"/>
                </a:cubicBezTo>
                <a:cubicBezTo>
                  <a:pt x="21364" y="19716"/>
                  <a:pt x="21072" y="19929"/>
                  <a:pt x="21072" y="20126"/>
                </a:cubicBezTo>
                <a:cubicBezTo>
                  <a:pt x="21072" y="20339"/>
                  <a:pt x="21158" y="20633"/>
                  <a:pt x="20969" y="20829"/>
                </a:cubicBezTo>
                <a:cubicBezTo>
                  <a:pt x="20952" y="20862"/>
                  <a:pt x="20866" y="20829"/>
                  <a:pt x="20866" y="20862"/>
                </a:cubicBezTo>
                <a:cubicBezTo>
                  <a:pt x="20866" y="20911"/>
                  <a:pt x="20986" y="20862"/>
                  <a:pt x="20969" y="20895"/>
                </a:cubicBezTo>
                <a:cubicBezTo>
                  <a:pt x="20969" y="20961"/>
                  <a:pt x="20866" y="20961"/>
                  <a:pt x="20832" y="21010"/>
                </a:cubicBezTo>
                <a:cubicBezTo>
                  <a:pt x="20781" y="21124"/>
                  <a:pt x="20832" y="21272"/>
                  <a:pt x="20747" y="21370"/>
                </a:cubicBezTo>
                <a:cubicBezTo>
                  <a:pt x="20506" y="21600"/>
                  <a:pt x="20575" y="21124"/>
                  <a:pt x="20524" y="21108"/>
                </a:cubicBezTo>
                <a:cubicBezTo>
                  <a:pt x="20301" y="21043"/>
                  <a:pt x="20163" y="21207"/>
                  <a:pt x="20009" y="20961"/>
                </a:cubicBezTo>
                <a:cubicBezTo>
                  <a:pt x="19975" y="20911"/>
                  <a:pt x="20078" y="20846"/>
                  <a:pt x="20043" y="20781"/>
                </a:cubicBezTo>
                <a:cubicBezTo>
                  <a:pt x="19992" y="20683"/>
                  <a:pt x="19787" y="20650"/>
                  <a:pt x="19803" y="20535"/>
                </a:cubicBezTo>
                <a:cubicBezTo>
                  <a:pt x="19803" y="20404"/>
                  <a:pt x="20078" y="20339"/>
                  <a:pt x="20061" y="20207"/>
                </a:cubicBezTo>
                <a:cubicBezTo>
                  <a:pt x="20043" y="20109"/>
                  <a:pt x="19769" y="20306"/>
                  <a:pt x="19752" y="20207"/>
                </a:cubicBezTo>
                <a:cubicBezTo>
                  <a:pt x="19718" y="20076"/>
                  <a:pt x="19992" y="20011"/>
                  <a:pt x="19975" y="19896"/>
                </a:cubicBezTo>
                <a:cubicBezTo>
                  <a:pt x="19958" y="19765"/>
                  <a:pt x="19701" y="19798"/>
                  <a:pt x="19667" y="19667"/>
                </a:cubicBezTo>
                <a:cubicBezTo>
                  <a:pt x="19650" y="19569"/>
                  <a:pt x="19872" y="19536"/>
                  <a:pt x="19872" y="19421"/>
                </a:cubicBezTo>
                <a:cubicBezTo>
                  <a:pt x="19872" y="19323"/>
                  <a:pt x="19701" y="19274"/>
                  <a:pt x="19650" y="19176"/>
                </a:cubicBezTo>
                <a:cubicBezTo>
                  <a:pt x="19632" y="19110"/>
                  <a:pt x="19821" y="19159"/>
                  <a:pt x="19855" y="19110"/>
                </a:cubicBezTo>
                <a:cubicBezTo>
                  <a:pt x="19889" y="18996"/>
                  <a:pt x="19872" y="18848"/>
                  <a:pt x="19940" y="18750"/>
                </a:cubicBezTo>
                <a:cubicBezTo>
                  <a:pt x="19958" y="18717"/>
                  <a:pt x="19992" y="18831"/>
                  <a:pt x="20026" y="18816"/>
                </a:cubicBezTo>
                <a:cubicBezTo>
                  <a:pt x="20112" y="18799"/>
                  <a:pt x="20129" y="18684"/>
                  <a:pt x="20215" y="18651"/>
                </a:cubicBezTo>
                <a:cubicBezTo>
                  <a:pt x="20284" y="18619"/>
                  <a:pt x="20369" y="18684"/>
                  <a:pt x="20438" y="18651"/>
                </a:cubicBezTo>
                <a:cubicBezTo>
                  <a:pt x="20524" y="18602"/>
                  <a:pt x="20524" y="18455"/>
                  <a:pt x="20609" y="18439"/>
                </a:cubicBezTo>
                <a:cubicBezTo>
                  <a:pt x="20712" y="18423"/>
                  <a:pt x="20798" y="18553"/>
                  <a:pt x="20918" y="18553"/>
                </a:cubicBezTo>
                <a:cubicBezTo>
                  <a:pt x="21021" y="18553"/>
                  <a:pt x="20901" y="18341"/>
                  <a:pt x="20918" y="18226"/>
                </a:cubicBezTo>
                <a:cubicBezTo>
                  <a:pt x="20935" y="18095"/>
                  <a:pt x="21072" y="17997"/>
                  <a:pt x="21141" y="17866"/>
                </a:cubicBezTo>
                <a:close/>
                <a:moveTo>
                  <a:pt x="11524" y="0"/>
                </a:moveTo>
                <a:cubicBezTo>
                  <a:pt x="11558" y="229"/>
                  <a:pt x="11575" y="851"/>
                  <a:pt x="11952" y="851"/>
                </a:cubicBezTo>
                <a:cubicBezTo>
                  <a:pt x="12089" y="851"/>
                  <a:pt x="12175" y="622"/>
                  <a:pt x="12278" y="671"/>
                </a:cubicBezTo>
                <a:cubicBezTo>
                  <a:pt x="12501" y="753"/>
                  <a:pt x="12398" y="1130"/>
                  <a:pt x="12466" y="1260"/>
                </a:cubicBezTo>
                <a:cubicBezTo>
                  <a:pt x="12569" y="1490"/>
                  <a:pt x="12946" y="1228"/>
                  <a:pt x="12998" y="1490"/>
                </a:cubicBezTo>
                <a:cubicBezTo>
                  <a:pt x="13015" y="1555"/>
                  <a:pt x="12963" y="1637"/>
                  <a:pt x="12980" y="1703"/>
                </a:cubicBezTo>
                <a:cubicBezTo>
                  <a:pt x="13015" y="1834"/>
                  <a:pt x="13718" y="1670"/>
                  <a:pt x="13752" y="1948"/>
                </a:cubicBezTo>
                <a:cubicBezTo>
                  <a:pt x="13752" y="2047"/>
                  <a:pt x="13615" y="2128"/>
                  <a:pt x="13615" y="2227"/>
                </a:cubicBezTo>
                <a:cubicBezTo>
                  <a:pt x="13598" y="2292"/>
                  <a:pt x="13735" y="2292"/>
                  <a:pt x="13735" y="2341"/>
                </a:cubicBezTo>
                <a:cubicBezTo>
                  <a:pt x="13735" y="2423"/>
                  <a:pt x="13649" y="2472"/>
                  <a:pt x="13598" y="2554"/>
                </a:cubicBezTo>
                <a:cubicBezTo>
                  <a:pt x="13546" y="2652"/>
                  <a:pt x="14112" y="2784"/>
                  <a:pt x="14352" y="2571"/>
                </a:cubicBezTo>
                <a:cubicBezTo>
                  <a:pt x="14472" y="2472"/>
                  <a:pt x="14575" y="2178"/>
                  <a:pt x="14695" y="2276"/>
                </a:cubicBezTo>
                <a:cubicBezTo>
                  <a:pt x="14729" y="2309"/>
                  <a:pt x="14644" y="2358"/>
                  <a:pt x="14626" y="2407"/>
                </a:cubicBezTo>
                <a:cubicBezTo>
                  <a:pt x="14609" y="2472"/>
                  <a:pt x="14541" y="2538"/>
                  <a:pt x="14541" y="2620"/>
                </a:cubicBezTo>
                <a:cubicBezTo>
                  <a:pt x="14541" y="2685"/>
                  <a:pt x="14644" y="2702"/>
                  <a:pt x="14661" y="2767"/>
                </a:cubicBezTo>
                <a:cubicBezTo>
                  <a:pt x="14661" y="2849"/>
                  <a:pt x="14524" y="2947"/>
                  <a:pt x="14592" y="3012"/>
                </a:cubicBezTo>
                <a:cubicBezTo>
                  <a:pt x="14661" y="3111"/>
                  <a:pt x="14832" y="3062"/>
                  <a:pt x="14952" y="3111"/>
                </a:cubicBezTo>
                <a:cubicBezTo>
                  <a:pt x="15020" y="3160"/>
                  <a:pt x="15038" y="3258"/>
                  <a:pt x="15106" y="3308"/>
                </a:cubicBezTo>
                <a:cubicBezTo>
                  <a:pt x="15124" y="3324"/>
                  <a:pt x="15175" y="3258"/>
                  <a:pt x="15209" y="3275"/>
                </a:cubicBezTo>
                <a:cubicBezTo>
                  <a:pt x="15244" y="3291"/>
                  <a:pt x="15261" y="3324"/>
                  <a:pt x="15278" y="3357"/>
                </a:cubicBezTo>
                <a:cubicBezTo>
                  <a:pt x="15278" y="3373"/>
                  <a:pt x="15192" y="3406"/>
                  <a:pt x="15209" y="3422"/>
                </a:cubicBezTo>
                <a:cubicBezTo>
                  <a:pt x="15261" y="3455"/>
                  <a:pt x="15346" y="3422"/>
                  <a:pt x="15381" y="3471"/>
                </a:cubicBezTo>
                <a:cubicBezTo>
                  <a:pt x="15432" y="3537"/>
                  <a:pt x="15363" y="3684"/>
                  <a:pt x="15449" y="3717"/>
                </a:cubicBezTo>
                <a:cubicBezTo>
                  <a:pt x="15552" y="3766"/>
                  <a:pt x="15672" y="3651"/>
                  <a:pt x="15792" y="3668"/>
                </a:cubicBezTo>
                <a:cubicBezTo>
                  <a:pt x="15844" y="3668"/>
                  <a:pt x="15895" y="3684"/>
                  <a:pt x="15946" y="3701"/>
                </a:cubicBezTo>
                <a:cubicBezTo>
                  <a:pt x="16032" y="3733"/>
                  <a:pt x="16101" y="3766"/>
                  <a:pt x="16169" y="3799"/>
                </a:cubicBezTo>
                <a:cubicBezTo>
                  <a:pt x="16186" y="3815"/>
                  <a:pt x="16169" y="3881"/>
                  <a:pt x="16186" y="3864"/>
                </a:cubicBezTo>
                <a:cubicBezTo>
                  <a:pt x="16289" y="3864"/>
                  <a:pt x="16375" y="3782"/>
                  <a:pt x="16461" y="3782"/>
                </a:cubicBezTo>
                <a:cubicBezTo>
                  <a:pt x="16564" y="3782"/>
                  <a:pt x="16666" y="3832"/>
                  <a:pt x="16752" y="3864"/>
                </a:cubicBezTo>
                <a:cubicBezTo>
                  <a:pt x="16786" y="3914"/>
                  <a:pt x="16889" y="3864"/>
                  <a:pt x="16941" y="3914"/>
                </a:cubicBezTo>
                <a:cubicBezTo>
                  <a:pt x="17078" y="3995"/>
                  <a:pt x="17163" y="4372"/>
                  <a:pt x="17335" y="4536"/>
                </a:cubicBezTo>
                <a:cubicBezTo>
                  <a:pt x="17541" y="4749"/>
                  <a:pt x="17198" y="4077"/>
                  <a:pt x="17712" y="4519"/>
                </a:cubicBezTo>
                <a:cubicBezTo>
                  <a:pt x="17747" y="4552"/>
                  <a:pt x="17678" y="4618"/>
                  <a:pt x="17695" y="4666"/>
                </a:cubicBezTo>
                <a:cubicBezTo>
                  <a:pt x="17729" y="4716"/>
                  <a:pt x="18278" y="4503"/>
                  <a:pt x="18363" y="4568"/>
                </a:cubicBezTo>
                <a:cubicBezTo>
                  <a:pt x="18415" y="4618"/>
                  <a:pt x="18381" y="4716"/>
                  <a:pt x="18432" y="4765"/>
                </a:cubicBezTo>
                <a:cubicBezTo>
                  <a:pt x="18501" y="4814"/>
                  <a:pt x="19529" y="4929"/>
                  <a:pt x="19461" y="5043"/>
                </a:cubicBezTo>
                <a:cubicBezTo>
                  <a:pt x="19272" y="5354"/>
                  <a:pt x="18929" y="5551"/>
                  <a:pt x="18792" y="5813"/>
                </a:cubicBezTo>
                <a:cubicBezTo>
                  <a:pt x="18741" y="5928"/>
                  <a:pt x="18723" y="6288"/>
                  <a:pt x="18707" y="6386"/>
                </a:cubicBezTo>
                <a:lnTo>
                  <a:pt x="18466" y="6763"/>
                </a:lnTo>
                <a:cubicBezTo>
                  <a:pt x="18432" y="6845"/>
                  <a:pt x="18398" y="6927"/>
                  <a:pt x="18415" y="7008"/>
                </a:cubicBezTo>
                <a:cubicBezTo>
                  <a:pt x="18415" y="7058"/>
                  <a:pt x="18483" y="7058"/>
                  <a:pt x="18483" y="7090"/>
                </a:cubicBezTo>
                <a:cubicBezTo>
                  <a:pt x="18466" y="7320"/>
                  <a:pt x="18295" y="7532"/>
                  <a:pt x="18312" y="7762"/>
                </a:cubicBezTo>
                <a:cubicBezTo>
                  <a:pt x="18312" y="7975"/>
                  <a:pt x="18312" y="8040"/>
                  <a:pt x="18329" y="8040"/>
                </a:cubicBezTo>
                <a:cubicBezTo>
                  <a:pt x="17747" y="8613"/>
                  <a:pt x="17952" y="7991"/>
                  <a:pt x="17472" y="8122"/>
                </a:cubicBezTo>
                <a:cubicBezTo>
                  <a:pt x="17438" y="8139"/>
                  <a:pt x="17507" y="8204"/>
                  <a:pt x="17507" y="8236"/>
                </a:cubicBezTo>
                <a:cubicBezTo>
                  <a:pt x="17507" y="8253"/>
                  <a:pt x="17472" y="8236"/>
                  <a:pt x="17472" y="8236"/>
                </a:cubicBezTo>
                <a:cubicBezTo>
                  <a:pt x="17421" y="8302"/>
                  <a:pt x="17283" y="8368"/>
                  <a:pt x="17318" y="8450"/>
                </a:cubicBezTo>
                <a:cubicBezTo>
                  <a:pt x="17335" y="8532"/>
                  <a:pt x="17592" y="8368"/>
                  <a:pt x="17592" y="8450"/>
                </a:cubicBezTo>
                <a:cubicBezTo>
                  <a:pt x="17575" y="8679"/>
                  <a:pt x="17489" y="8499"/>
                  <a:pt x="17404" y="8564"/>
                </a:cubicBezTo>
                <a:cubicBezTo>
                  <a:pt x="17249" y="8679"/>
                  <a:pt x="17112" y="9006"/>
                  <a:pt x="16992" y="9105"/>
                </a:cubicBezTo>
                <a:cubicBezTo>
                  <a:pt x="16889" y="9219"/>
                  <a:pt x="16649" y="9170"/>
                  <a:pt x="16581" y="9301"/>
                </a:cubicBezTo>
                <a:cubicBezTo>
                  <a:pt x="16529" y="9416"/>
                  <a:pt x="16632" y="9563"/>
                  <a:pt x="16581" y="9661"/>
                </a:cubicBezTo>
                <a:cubicBezTo>
                  <a:pt x="16512" y="9841"/>
                  <a:pt x="16204" y="9841"/>
                  <a:pt x="16083" y="10005"/>
                </a:cubicBezTo>
                <a:cubicBezTo>
                  <a:pt x="15878" y="10251"/>
                  <a:pt x="16101" y="10481"/>
                  <a:pt x="16015" y="10742"/>
                </a:cubicBezTo>
                <a:cubicBezTo>
                  <a:pt x="15998" y="10791"/>
                  <a:pt x="15826" y="10709"/>
                  <a:pt x="15826" y="10922"/>
                </a:cubicBezTo>
                <a:cubicBezTo>
                  <a:pt x="15826" y="10955"/>
                  <a:pt x="15741" y="10988"/>
                  <a:pt x="15758" y="10988"/>
                </a:cubicBezTo>
                <a:cubicBezTo>
                  <a:pt x="15964" y="11037"/>
                  <a:pt x="16204" y="10955"/>
                  <a:pt x="16307" y="10759"/>
                </a:cubicBezTo>
                <a:cubicBezTo>
                  <a:pt x="16323" y="10726"/>
                  <a:pt x="16238" y="10693"/>
                  <a:pt x="16221" y="10661"/>
                </a:cubicBezTo>
                <a:cubicBezTo>
                  <a:pt x="16221" y="10611"/>
                  <a:pt x="16204" y="10579"/>
                  <a:pt x="16238" y="10546"/>
                </a:cubicBezTo>
                <a:cubicBezTo>
                  <a:pt x="16392" y="10317"/>
                  <a:pt x="16872" y="10317"/>
                  <a:pt x="17095" y="10415"/>
                </a:cubicBezTo>
                <a:cubicBezTo>
                  <a:pt x="17163" y="10431"/>
                  <a:pt x="17027" y="10529"/>
                  <a:pt x="17044" y="10579"/>
                </a:cubicBezTo>
                <a:cubicBezTo>
                  <a:pt x="17044" y="10661"/>
                  <a:pt x="17146" y="10693"/>
                  <a:pt x="17163" y="10775"/>
                </a:cubicBezTo>
                <a:cubicBezTo>
                  <a:pt x="17181" y="10873"/>
                  <a:pt x="16941" y="10857"/>
                  <a:pt x="17044" y="11021"/>
                </a:cubicBezTo>
                <a:cubicBezTo>
                  <a:pt x="17078" y="11054"/>
                  <a:pt x="17181" y="11004"/>
                  <a:pt x="17198" y="11054"/>
                </a:cubicBezTo>
                <a:cubicBezTo>
                  <a:pt x="17232" y="11102"/>
                  <a:pt x="17146" y="11184"/>
                  <a:pt x="17163" y="11233"/>
                </a:cubicBezTo>
                <a:cubicBezTo>
                  <a:pt x="17181" y="11266"/>
                  <a:pt x="17249" y="11168"/>
                  <a:pt x="17266" y="11201"/>
                </a:cubicBezTo>
                <a:cubicBezTo>
                  <a:pt x="17352" y="11282"/>
                  <a:pt x="17352" y="11397"/>
                  <a:pt x="17421" y="11495"/>
                </a:cubicBezTo>
                <a:cubicBezTo>
                  <a:pt x="16632" y="11938"/>
                  <a:pt x="17078" y="11741"/>
                  <a:pt x="17318" y="12134"/>
                </a:cubicBezTo>
                <a:cubicBezTo>
                  <a:pt x="17352" y="12200"/>
                  <a:pt x="17283" y="12314"/>
                  <a:pt x="17335" y="12380"/>
                </a:cubicBezTo>
                <a:cubicBezTo>
                  <a:pt x="17387" y="12494"/>
                  <a:pt x="17558" y="12511"/>
                  <a:pt x="17609" y="12609"/>
                </a:cubicBezTo>
                <a:cubicBezTo>
                  <a:pt x="17695" y="12756"/>
                  <a:pt x="17146" y="13182"/>
                  <a:pt x="17061" y="13198"/>
                </a:cubicBezTo>
                <a:cubicBezTo>
                  <a:pt x="17009" y="13215"/>
                  <a:pt x="16975" y="13117"/>
                  <a:pt x="16923" y="13117"/>
                </a:cubicBezTo>
                <a:cubicBezTo>
                  <a:pt x="16838" y="13133"/>
                  <a:pt x="16683" y="13133"/>
                  <a:pt x="16683" y="13215"/>
                </a:cubicBezTo>
                <a:cubicBezTo>
                  <a:pt x="16649" y="13477"/>
                  <a:pt x="17215" y="13690"/>
                  <a:pt x="17301" y="13821"/>
                </a:cubicBezTo>
                <a:cubicBezTo>
                  <a:pt x="17352" y="13919"/>
                  <a:pt x="17369" y="14050"/>
                  <a:pt x="17369" y="14181"/>
                </a:cubicBezTo>
                <a:cubicBezTo>
                  <a:pt x="17352" y="14231"/>
                  <a:pt x="17198" y="14148"/>
                  <a:pt x="17181" y="14197"/>
                </a:cubicBezTo>
                <a:cubicBezTo>
                  <a:pt x="17163" y="14231"/>
                  <a:pt x="17215" y="14263"/>
                  <a:pt x="17198" y="14279"/>
                </a:cubicBezTo>
                <a:cubicBezTo>
                  <a:pt x="17146" y="14361"/>
                  <a:pt x="17061" y="14410"/>
                  <a:pt x="16992" y="14476"/>
                </a:cubicBezTo>
                <a:cubicBezTo>
                  <a:pt x="16941" y="14574"/>
                  <a:pt x="17112" y="14623"/>
                  <a:pt x="17129" y="14672"/>
                </a:cubicBezTo>
                <a:cubicBezTo>
                  <a:pt x="17129" y="14705"/>
                  <a:pt x="17044" y="14705"/>
                  <a:pt x="17044" y="14738"/>
                </a:cubicBezTo>
                <a:cubicBezTo>
                  <a:pt x="17027" y="14967"/>
                  <a:pt x="17472" y="15279"/>
                  <a:pt x="17661" y="15327"/>
                </a:cubicBezTo>
                <a:cubicBezTo>
                  <a:pt x="17763" y="15360"/>
                  <a:pt x="17884" y="15311"/>
                  <a:pt x="17986" y="15311"/>
                </a:cubicBezTo>
                <a:cubicBezTo>
                  <a:pt x="18089" y="15295"/>
                  <a:pt x="18210" y="15229"/>
                  <a:pt x="18295" y="15279"/>
                </a:cubicBezTo>
                <a:cubicBezTo>
                  <a:pt x="18552" y="15458"/>
                  <a:pt x="17969" y="15835"/>
                  <a:pt x="18055" y="16130"/>
                </a:cubicBezTo>
                <a:cubicBezTo>
                  <a:pt x="18038" y="16130"/>
                  <a:pt x="17747" y="16228"/>
                  <a:pt x="17712" y="16261"/>
                </a:cubicBezTo>
                <a:cubicBezTo>
                  <a:pt x="17695" y="16277"/>
                  <a:pt x="17747" y="16343"/>
                  <a:pt x="17712" y="16343"/>
                </a:cubicBezTo>
                <a:cubicBezTo>
                  <a:pt x="17695" y="16326"/>
                  <a:pt x="17712" y="16261"/>
                  <a:pt x="17695" y="16261"/>
                </a:cubicBezTo>
                <a:cubicBezTo>
                  <a:pt x="17592" y="16277"/>
                  <a:pt x="17472" y="16294"/>
                  <a:pt x="17404" y="16359"/>
                </a:cubicBezTo>
                <a:cubicBezTo>
                  <a:pt x="17352" y="16409"/>
                  <a:pt x="17438" y="16523"/>
                  <a:pt x="17369" y="16572"/>
                </a:cubicBezTo>
                <a:cubicBezTo>
                  <a:pt x="17301" y="16621"/>
                  <a:pt x="17181" y="16556"/>
                  <a:pt x="17095" y="16605"/>
                </a:cubicBezTo>
                <a:cubicBezTo>
                  <a:pt x="17027" y="16654"/>
                  <a:pt x="17044" y="16785"/>
                  <a:pt x="16958" y="16850"/>
                </a:cubicBezTo>
                <a:cubicBezTo>
                  <a:pt x="16889" y="16883"/>
                  <a:pt x="16803" y="16801"/>
                  <a:pt x="16735" y="16834"/>
                </a:cubicBezTo>
                <a:cubicBezTo>
                  <a:pt x="16683" y="16850"/>
                  <a:pt x="16718" y="16932"/>
                  <a:pt x="16666" y="16981"/>
                </a:cubicBezTo>
                <a:cubicBezTo>
                  <a:pt x="16615" y="17047"/>
                  <a:pt x="16478" y="17063"/>
                  <a:pt x="16443" y="17145"/>
                </a:cubicBezTo>
                <a:cubicBezTo>
                  <a:pt x="16426" y="17210"/>
                  <a:pt x="16581" y="17309"/>
                  <a:pt x="16512" y="17358"/>
                </a:cubicBezTo>
                <a:cubicBezTo>
                  <a:pt x="16426" y="17440"/>
                  <a:pt x="16255" y="17358"/>
                  <a:pt x="16135" y="17374"/>
                </a:cubicBezTo>
                <a:cubicBezTo>
                  <a:pt x="15981" y="17407"/>
                  <a:pt x="15878" y="17554"/>
                  <a:pt x="15741" y="17604"/>
                </a:cubicBezTo>
                <a:cubicBezTo>
                  <a:pt x="15586" y="17653"/>
                  <a:pt x="15706" y="17424"/>
                  <a:pt x="15363" y="17407"/>
                </a:cubicBezTo>
                <a:cubicBezTo>
                  <a:pt x="15141" y="17391"/>
                  <a:pt x="15381" y="17489"/>
                  <a:pt x="15346" y="17522"/>
                </a:cubicBezTo>
                <a:cubicBezTo>
                  <a:pt x="15312" y="17554"/>
                  <a:pt x="15244" y="17554"/>
                  <a:pt x="15192" y="17538"/>
                </a:cubicBezTo>
                <a:cubicBezTo>
                  <a:pt x="15141" y="17538"/>
                  <a:pt x="15089" y="17538"/>
                  <a:pt x="15072" y="17505"/>
                </a:cubicBezTo>
                <a:cubicBezTo>
                  <a:pt x="15072" y="17472"/>
                  <a:pt x="15192" y="17391"/>
                  <a:pt x="14952" y="17276"/>
                </a:cubicBezTo>
                <a:cubicBezTo>
                  <a:pt x="14901" y="17260"/>
                  <a:pt x="14849" y="17276"/>
                  <a:pt x="14780" y="17276"/>
                </a:cubicBezTo>
                <a:cubicBezTo>
                  <a:pt x="14661" y="17244"/>
                  <a:pt x="14524" y="17260"/>
                  <a:pt x="14438" y="17178"/>
                </a:cubicBezTo>
                <a:cubicBezTo>
                  <a:pt x="14352" y="17096"/>
                  <a:pt x="14438" y="16932"/>
                  <a:pt x="14369" y="16850"/>
                </a:cubicBezTo>
                <a:cubicBezTo>
                  <a:pt x="14335" y="16801"/>
                  <a:pt x="14267" y="16916"/>
                  <a:pt x="14198" y="16916"/>
                </a:cubicBezTo>
                <a:cubicBezTo>
                  <a:pt x="14095" y="16916"/>
                  <a:pt x="13889" y="16948"/>
                  <a:pt x="13907" y="16850"/>
                </a:cubicBezTo>
                <a:cubicBezTo>
                  <a:pt x="13924" y="16719"/>
                  <a:pt x="14232" y="16768"/>
                  <a:pt x="14249" y="16638"/>
                </a:cubicBezTo>
                <a:cubicBezTo>
                  <a:pt x="14249" y="16506"/>
                  <a:pt x="14061" y="16409"/>
                  <a:pt x="13941" y="16424"/>
                </a:cubicBezTo>
                <a:cubicBezTo>
                  <a:pt x="13838" y="16441"/>
                  <a:pt x="14026" y="16621"/>
                  <a:pt x="13975" y="16686"/>
                </a:cubicBezTo>
                <a:cubicBezTo>
                  <a:pt x="13889" y="16768"/>
                  <a:pt x="13752" y="16818"/>
                  <a:pt x="13632" y="16801"/>
                </a:cubicBezTo>
                <a:cubicBezTo>
                  <a:pt x="13358" y="16785"/>
                  <a:pt x="13444" y="16326"/>
                  <a:pt x="13392" y="16392"/>
                </a:cubicBezTo>
                <a:cubicBezTo>
                  <a:pt x="13152" y="16654"/>
                  <a:pt x="13683" y="16768"/>
                  <a:pt x="13529" y="16834"/>
                </a:cubicBezTo>
                <a:cubicBezTo>
                  <a:pt x="12980" y="17047"/>
                  <a:pt x="13221" y="16703"/>
                  <a:pt x="13203" y="16638"/>
                </a:cubicBezTo>
                <a:cubicBezTo>
                  <a:pt x="13186" y="16572"/>
                  <a:pt x="12586" y="16506"/>
                  <a:pt x="12535" y="16474"/>
                </a:cubicBezTo>
                <a:cubicBezTo>
                  <a:pt x="12398" y="16409"/>
                  <a:pt x="12226" y="16195"/>
                  <a:pt x="12055" y="16294"/>
                </a:cubicBezTo>
                <a:cubicBezTo>
                  <a:pt x="11867" y="16392"/>
                  <a:pt x="11592" y="16719"/>
                  <a:pt x="11403" y="16818"/>
                </a:cubicBezTo>
                <a:cubicBezTo>
                  <a:pt x="11232" y="16899"/>
                  <a:pt x="10889" y="16834"/>
                  <a:pt x="10684" y="17112"/>
                </a:cubicBezTo>
                <a:cubicBezTo>
                  <a:pt x="10649" y="17145"/>
                  <a:pt x="10735" y="17210"/>
                  <a:pt x="10735" y="17260"/>
                </a:cubicBezTo>
                <a:cubicBezTo>
                  <a:pt x="10701" y="17424"/>
                  <a:pt x="10478" y="17522"/>
                  <a:pt x="10461" y="17702"/>
                </a:cubicBezTo>
                <a:cubicBezTo>
                  <a:pt x="10461" y="17751"/>
                  <a:pt x="10580" y="17735"/>
                  <a:pt x="10598" y="17784"/>
                </a:cubicBezTo>
                <a:cubicBezTo>
                  <a:pt x="10684" y="18078"/>
                  <a:pt x="10461" y="17997"/>
                  <a:pt x="10580" y="18325"/>
                </a:cubicBezTo>
                <a:cubicBezTo>
                  <a:pt x="10615" y="18423"/>
                  <a:pt x="10718" y="18504"/>
                  <a:pt x="10821" y="18586"/>
                </a:cubicBezTo>
                <a:lnTo>
                  <a:pt x="10752" y="18586"/>
                </a:lnTo>
                <a:cubicBezTo>
                  <a:pt x="10478" y="18521"/>
                  <a:pt x="10169" y="18373"/>
                  <a:pt x="9912" y="18537"/>
                </a:cubicBezTo>
                <a:cubicBezTo>
                  <a:pt x="9861" y="18570"/>
                  <a:pt x="9929" y="18701"/>
                  <a:pt x="9861" y="18717"/>
                </a:cubicBezTo>
                <a:cubicBezTo>
                  <a:pt x="9689" y="18766"/>
                  <a:pt x="9398" y="18439"/>
                  <a:pt x="9226" y="18439"/>
                </a:cubicBezTo>
                <a:cubicBezTo>
                  <a:pt x="9072" y="18439"/>
                  <a:pt x="8952" y="18521"/>
                  <a:pt x="8815" y="18537"/>
                </a:cubicBezTo>
                <a:cubicBezTo>
                  <a:pt x="8712" y="18553"/>
                  <a:pt x="8695" y="18373"/>
                  <a:pt x="8661" y="18341"/>
                </a:cubicBezTo>
                <a:cubicBezTo>
                  <a:pt x="8575" y="18275"/>
                  <a:pt x="8438" y="18242"/>
                  <a:pt x="8318" y="18193"/>
                </a:cubicBezTo>
                <a:cubicBezTo>
                  <a:pt x="8489" y="17980"/>
                  <a:pt x="8455" y="17767"/>
                  <a:pt x="8009" y="17800"/>
                </a:cubicBezTo>
                <a:cubicBezTo>
                  <a:pt x="7992" y="17800"/>
                  <a:pt x="7941" y="17866"/>
                  <a:pt x="7906" y="17948"/>
                </a:cubicBezTo>
                <a:lnTo>
                  <a:pt x="7906" y="17931"/>
                </a:lnTo>
                <a:cubicBezTo>
                  <a:pt x="7821" y="17882"/>
                  <a:pt x="7872" y="17735"/>
                  <a:pt x="7787" y="17669"/>
                </a:cubicBezTo>
                <a:cubicBezTo>
                  <a:pt x="7735" y="17620"/>
                  <a:pt x="7632" y="17620"/>
                  <a:pt x="7546" y="17604"/>
                </a:cubicBezTo>
                <a:cubicBezTo>
                  <a:pt x="7512" y="17604"/>
                  <a:pt x="7461" y="17620"/>
                  <a:pt x="7443" y="17604"/>
                </a:cubicBezTo>
                <a:cubicBezTo>
                  <a:pt x="7255" y="17440"/>
                  <a:pt x="7083" y="17244"/>
                  <a:pt x="6792" y="17194"/>
                </a:cubicBezTo>
                <a:cubicBezTo>
                  <a:pt x="6586" y="17162"/>
                  <a:pt x="6672" y="17538"/>
                  <a:pt x="6672" y="17538"/>
                </a:cubicBezTo>
                <a:cubicBezTo>
                  <a:pt x="6483" y="17522"/>
                  <a:pt x="6329" y="17391"/>
                  <a:pt x="6158" y="17407"/>
                </a:cubicBezTo>
                <a:cubicBezTo>
                  <a:pt x="6106" y="17407"/>
                  <a:pt x="6106" y="17505"/>
                  <a:pt x="6055" y="17505"/>
                </a:cubicBezTo>
                <a:cubicBezTo>
                  <a:pt x="5952" y="17489"/>
                  <a:pt x="5900" y="17374"/>
                  <a:pt x="5798" y="17358"/>
                </a:cubicBezTo>
                <a:cubicBezTo>
                  <a:pt x="5695" y="17342"/>
                  <a:pt x="5626" y="17440"/>
                  <a:pt x="5523" y="17424"/>
                </a:cubicBezTo>
                <a:cubicBezTo>
                  <a:pt x="5300" y="17424"/>
                  <a:pt x="5386" y="17210"/>
                  <a:pt x="5266" y="17112"/>
                </a:cubicBezTo>
                <a:cubicBezTo>
                  <a:pt x="5026" y="16916"/>
                  <a:pt x="4803" y="17210"/>
                  <a:pt x="4580" y="17047"/>
                </a:cubicBezTo>
                <a:cubicBezTo>
                  <a:pt x="4563" y="17047"/>
                  <a:pt x="4392" y="16670"/>
                  <a:pt x="4375" y="16654"/>
                </a:cubicBezTo>
                <a:cubicBezTo>
                  <a:pt x="4152" y="16490"/>
                  <a:pt x="3775" y="16572"/>
                  <a:pt x="3535" y="16359"/>
                </a:cubicBezTo>
                <a:cubicBezTo>
                  <a:pt x="3500" y="16326"/>
                  <a:pt x="3552" y="16245"/>
                  <a:pt x="3535" y="16212"/>
                </a:cubicBezTo>
                <a:cubicBezTo>
                  <a:pt x="3500" y="16179"/>
                  <a:pt x="3398" y="16359"/>
                  <a:pt x="3295" y="16326"/>
                </a:cubicBezTo>
                <a:cubicBezTo>
                  <a:pt x="3072" y="16228"/>
                  <a:pt x="3569" y="16032"/>
                  <a:pt x="3415" y="15868"/>
                </a:cubicBezTo>
                <a:cubicBezTo>
                  <a:pt x="3364" y="15802"/>
                  <a:pt x="3261" y="15769"/>
                  <a:pt x="3175" y="15753"/>
                </a:cubicBezTo>
                <a:cubicBezTo>
                  <a:pt x="3158" y="15753"/>
                  <a:pt x="3175" y="15835"/>
                  <a:pt x="3141" y="15819"/>
                </a:cubicBezTo>
                <a:cubicBezTo>
                  <a:pt x="3141" y="15819"/>
                  <a:pt x="2952" y="15655"/>
                  <a:pt x="2849" y="15557"/>
                </a:cubicBezTo>
                <a:cubicBezTo>
                  <a:pt x="2952" y="15540"/>
                  <a:pt x="3021" y="15524"/>
                  <a:pt x="3089" y="15491"/>
                </a:cubicBezTo>
                <a:cubicBezTo>
                  <a:pt x="3586" y="15262"/>
                  <a:pt x="3792" y="13690"/>
                  <a:pt x="3981" y="13198"/>
                </a:cubicBezTo>
                <a:cubicBezTo>
                  <a:pt x="4015" y="13117"/>
                  <a:pt x="4049" y="13002"/>
                  <a:pt x="4135" y="12969"/>
                </a:cubicBezTo>
                <a:cubicBezTo>
                  <a:pt x="4203" y="12936"/>
                  <a:pt x="4358" y="13084"/>
                  <a:pt x="4392" y="13002"/>
                </a:cubicBezTo>
                <a:cubicBezTo>
                  <a:pt x="4443" y="12920"/>
                  <a:pt x="4323" y="12789"/>
                  <a:pt x="4220" y="12773"/>
                </a:cubicBezTo>
                <a:cubicBezTo>
                  <a:pt x="4135" y="12756"/>
                  <a:pt x="4118" y="12986"/>
                  <a:pt x="4032" y="12953"/>
                </a:cubicBezTo>
                <a:cubicBezTo>
                  <a:pt x="3860" y="12903"/>
                  <a:pt x="4118" y="12642"/>
                  <a:pt x="4152" y="12478"/>
                </a:cubicBezTo>
                <a:cubicBezTo>
                  <a:pt x="4220" y="12216"/>
                  <a:pt x="4409" y="11250"/>
                  <a:pt x="4598" y="11119"/>
                </a:cubicBezTo>
                <a:cubicBezTo>
                  <a:pt x="4666" y="11086"/>
                  <a:pt x="4906" y="11446"/>
                  <a:pt x="4975" y="11610"/>
                </a:cubicBezTo>
                <a:cubicBezTo>
                  <a:pt x="5215" y="12101"/>
                  <a:pt x="4889" y="11643"/>
                  <a:pt x="5061" y="12167"/>
                </a:cubicBezTo>
                <a:cubicBezTo>
                  <a:pt x="5095" y="12265"/>
                  <a:pt x="5198" y="12347"/>
                  <a:pt x="5232" y="12446"/>
                </a:cubicBezTo>
                <a:cubicBezTo>
                  <a:pt x="5249" y="12494"/>
                  <a:pt x="5181" y="12642"/>
                  <a:pt x="5232" y="12626"/>
                </a:cubicBezTo>
                <a:cubicBezTo>
                  <a:pt x="5318" y="12609"/>
                  <a:pt x="5369" y="12494"/>
                  <a:pt x="5352" y="12429"/>
                </a:cubicBezTo>
                <a:cubicBezTo>
                  <a:pt x="5318" y="12331"/>
                  <a:pt x="5198" y="12298"/>
                  <a:pt x="5129" y="12216"/>
                </a:cubicBezTo>
                <a:cubicBezTo>
                  <a:pt x="4992" y="12003"/>
                  <a:pt x="5181" y="11610"/>
                  <a:pt x="5043" y="11364"/>
                </a:cubicBezTo>
                <a:cubicBezTo>
                  <a:pt x="4975" y="11233"/>
                  <a:pt x="4855" y="11119"/>
                  <a:pt x="4752" y="11004"/>
                </a:cubicBezTo>
                <a:cubicBezTo>
                  <a:pt x="4684" y="10922"/>
                  <a:pt x="4598" y="10840"/>
                  <a:pt x="4495" y="10775"/>
                </a:cubicBezTo>
                <a:cubicBezTo>
                  <a:pt x="4598" y="10808"/>
                  <a:pt x="4718" y="10840"/>
                  <a:pt x="4821" y="10791"/>
                </a:cubicBezTo>
                <a:cubicBezTo>
                  <a:pt x="4940" y="10726"/>
                  <a:pt x="4563" y="10562"/>
                  <a:pt x="4598" y="10431"/>
                </a:cubicBezTo>
                <a:cubicBezTo>
                  <a:pt x="4632" y="10300"/>
                  <a:pt x="4786" y="10234"/>
                  <a:pt x="4803" y="10104"/>
                </a:cubicBezTo>
                <a:cubicBezTo>
                  <a:pt x="4821" y="10005"/>
                  <a:pt x="4700" y="9923"/>
                  <a:pt x="4700" y="9825"/>
                </a:cubicBezTo>
                <a:cubicBezTo>
                  <a:pt x="4700" y="9711"/>
                  <a:pt x="4803" y="9596"/>
                  <a:pt x="4803" y="9481"/>
                </a:cubicBezTo>
                <a:cubicBezTo>
                  <a:pt x="4803" y="9449"/>
                  <a:pt x="4718" y="9449"/>
                  <a:pt x="4666" y="9465"/>
                </a:cubicBezTo>
                <a:cubicBezTo>
                  <a:pt x="4632" y="9481"/>
                  <a:pt x="4666" y="9580"/>
                  <a:pt x="4632" y="9563"/>
                </a:cubicBezTo>
                <a:cubicBezTo>
                  <a:pt x="4546" y="9530"/>
                  <a:pt x="4529" y="9400"/>
                  <a:pt x="4461" y="9351"/>
                </a:cubicBezTo>
                <a:cubicBezTo>
                  <a:pt x="4409" y="9334"/>
                  <a:pt x="4341" y="9400"/>
                  <a:pt x="4289" y="9367"/>
                </a:cubicBezTo>
                <a:cubicBezTo>
                  <a:pt x="4238" y="9334"/>
                  <a:pt x="4289" y="9219"/>
                  <a:pt x="4238" y="9186"/>
                </a:cubicBezTo>
                <a:cubicBezTo>
                  <a:pt x="3929" y="8908"/>
                  <a:pt x="4101" y="9514"/>
                  <a:pt x="3809" y="8974"/>
                </a:cubicBezTo>
                <a:cubicBezTo>
                  <a:pt x="3792" y="8924"/>
                  <a:pt x="3775" y="8564"/>
                  <a:pt x="3706" y="8482"/>
                </a:cubicBezTo>
                <a:cubicBezTo>
                  <a:pt x="3689" y="8466"/>
                  <a:pt x="3638" y="8482"/>
                  <a:pt x="3621" y="8466"/>
                </a:cubicBezTo>
                <a:cubicBezTo>
                  <a:pt x="3552" y="8368"/>
                  <a:pt x="3466" y="8253"/>
                  <a:pt x="3415" y="8139"/>
                </a:cubicBezTo>
                <a:cubicBezTo>
                  <a:pt x="3347" y="7975"/>
                  <a:pt x="3689" y="7811"/>
                  <a:pt x="3723" y="7745"/>
                </a:cubicBezTo>
                <a:cubicBezTo>
                  <a:pt x="3792" y="7598"/>
                  <a:pt x="3381" y="7500"/>
                  <a:pt x="3381" y="7483"/>
                </a:cubicBezTo>
                <a:cubicBezTo>
                  <a:pt x="3347" y="7369"/>
                  <a:pt x="3347" y="7303"/>
                  <a:pt x="3364" y="7254"/>
                </a:cubicBezTo>
                <a:lnTo>
                  <a:pt x="3347" y="7254"/>
                </a:lnTo>
                <a:cubicBezTo>
                  <a:pt x="2643" y="7189"/>
                  <a:pt x="3295" y="7025"/>
                  <a:pt x="3312" y="6665"/>
                </a:cubicBezTo>
                <a:cubicBezTo>
                  <a:pt x="3329" y="6452"/>
                  <a:pt x="2609" y="6632"/>
                  <a:pt x="2592" y="6550"/>
                </a:cubicBezTo>
                <a:cubicBezTo>
                  <a:pt x="2558" y="6419"/>
                  <a:pt x="2763" y="6370"/>
                  <a:pt x="2866" y="6305"/>
                </a:cubicBezTo>
                <a:cubicBezTo>
                  <a:pt x="2884" y="6288"/>
                  <a:pt x="2781" y="6337"/>
                  <a:pt x="2763" y="6321"/>
                </a:cubicBezTo>
                <a:cubicBezTo>
                  <a:pt x="2746" y="6305"/>
                  <a:pt x="2763" y="6255"/>
                  <a:pt x="2746" y="6239"/>
                </a:cubicBezTo>
                <a:cubicBezTo>
                  <a:pt x="2695" y="6239"/>
                  <a:pt x="2678" y="6288"/>
                  <a:pt x="2626" y="6305"/>
                </a:cubicBezTo>
                <a:cubicBezTo>
                  <a:pt x="2489" y="6305"/>
                  <a:pt x="2352" y="6206"/>
                  <a:pt x="2232" y="6255"/>
                </a:cubicBezTo>
                <a:cubicBezTo>
                  <a:pt x="2215" y="6272"/>
                  <a:pt x="2198" y="6288"/>
                  <a:pt x="2198" y="6305"/>
                </a:cubicBezTo>
                <a:lnTo>
                  <a:pt x="2198" y="6288"/>
                </a:lnTo>
                <a:cubicBezTo>
                  <a:pt x="2232" y="6075"/>
                  <a:pt x="2403" y="5862"/>
                  <a:pt x="2043" y="5829"/>
                </a:cubicBezTo>
                <a:cubicBezTo>
                  <a:pt x="1855" y="5813"/>
                  <a:pt x="1906" y="6042"/>
                  <a:pt x="1769" y="5961"/>
                </a:cubicBezTo>
                <a:cubicBezTo>
                  <a:pt x="1666" y="5895"/>
                  <a:pt x="1529" y="5682"/>
                  <a:pt x="1426" y="5633"/>
                </a:cubicBezTo>
                <a:cubicBezTo>
                  <a:pt x="1357" y="5616"/>
                  <a:pt x="1272" y="5682"/>
                  <a:pt x="1220" y="5633"/>
                </a:cubicBezTo>
                <a:cubicBezTo>
                  <a:pt x="997" y="5469"/>
                  <a:pt x="1272" y="5273"/>
                  <a:pt x="843" y="5306"/>
                </a:cubicBezTo>
                <a:cubicBezTo>
                  <a:pt x="809" y="5322"/>
                  <a:pt x="878" y="5404"/>
                  <a:pt x="843" y="5420"/>
                </a:cubicBezTo>
                <a:cubicBezTo>
                  <a:pt x="724" y="5469"/>
                  <a:pt x="552" y="5567"/>
                  <a:pt x="449" y="5486"/>
                </a:cubicBezTo>
                <a:cubicBezTo>
                  <a:pt x="346" y="5420"/>
                  <a:pt x="449" y="5240"/>
                  <a:pt x="415" y="5125"/>
                </a:cubicBezTo>
                <a:cubicBezTo>
                  <a:pt x="363" y="4929"/>
                  <a:pt x="140" y="4978"/>
                  <a:pt x="3" y="4896"/>
                </a:cubicBezTo>
                <a:cubicBezTo>
                  <a:pt x="-13" y="4880"/>
                  <a:pt x="38" y="4830"/>
                  <a:pt x="72" y="4830"/>
                </a:cubicBezTo>
                <a:cubicBezTo>
                  <a:pt x="243" y="4798"/>
                  <a:pt x="415" y="4814"/>
                  <a:pt x="586" y="4814"/>
                </a:cubicBezTo>
                <a:cubicBezTo>
                  <a:pt x="620" y="4814"/>
                  <a:pt x="706" y="4880"/>
                  <a:pt x="706" y="4847"/>
                </a:cubicBezTo>
                <a:cubicBezTo>
                  <a:pt x="706" y="4814"/>
                  <a:pt x="552" y="4585"/>
                  <a:pt x="449" y="4421"/>
                </a:cubicBezTo>
                <a:lnTo>
                  <a:pt x="466" y="4437"/>
                </a:lnTo>
                <a:cubicBezTo>
                  <a:pt x="552" y="4470"/>
                  <a:pt x="655" y="4437"/>
                  <a:pt x="758" y="4454"/>
                </a:cubicBezTo>
                <a:cubicBezTo>
                  <a:pt x="826" y="4454"/>
                  <a:pt x="981" y="4519"/>
                  <a:pt x="929" y="4487"/>
                </a:cubicBezTo>
                <a:cubicBezTo>
                  <a:pt x="809" y="4421"/>
                  <a:pt x="603" y="4454"/>
                  <a:pt x="552" y="4339"/>
                </a:cubicBezTo>
                <a:cubicBezTo>
                  <a:pt x="518" y="4241"/>
                  <a:pt x="792" y="4274"/>
                  <a:pt x="809" y="4176"/>
                </a:cubicBezTo>
                <a:cubicBezTo>
                  <a:pt x="860" y="3979"/>
                  <a:pt x="-219" y="4733"/>
                  <a:pt x="140" y="3848"/>
                </a:cubicBezTo>
                <a:cubicBezTo>
                  <a:pt x="158" y="3848"/>
                  <a:pt x="724" y="3635"/>
                  <a:pt x="878" y="3635"/>
                </a:cubicBezTo>
                <a:cubicBezTo>
                  <a:pt x="1066" y="3635"/>
                  <a:pt x="638" y="3848"/>
                  <a:pt x="1049" y="3733"/>
                </a:cubicBezTo>
                <a:cubicBezTo>
                  <a:pt x="1169" y="3717"/>
                  <a:pt x="1289" y="3586"/>
                  <a:pt x="1409" y="3619"/>
                </a:cubicBezTo>
                <a:cubicBezTo>
                  <a:pt x="1512" y="3651"/>
                  <a:pt x="1461" y="3848"/>
                  <a:pt x="1564" y="3881"/>
                </a:cubicBezTo>
                <a:cubicBezTo>
                  <a:pt x="1632" y="3881"/>
                  <a:pt x="1581" y="3684"/>
                  <a:pt x="1649" y="3668"/>
                </a:cubicBezTo>
                <a:cubicBezTo>
                  <a:pt x="1769" y="3668"/>
                  <a:pt x="1855" y="3881"/>
                  <a:pt x="1975" y="3848"/>
                </a:cubicBezTo>
                <a:cubicBezTo>
                  <a:pt x="2078" y="3815"/>
                  <a:pt x="2009" y="3602"/>
                  <a:pt x="2112" y="3537"/>
                </a:cubicBezTo>
                <a:cubicBezTo>
                  <a:pt x="2146" y="3504"/>
                  <a:pt x="2215" y="3602"/>
                  <a:pt x="2266" y="3602"/>
                </a:cubicBezTo>
                <a:cubicBezTo>
                  <a:pt x="2369" y="3602"/>
                  <a:pt x="2489" y="3504"/>
                  <a:pt x="2575" y="3553"/>
                </a:cubicBezTo>
                <a:cubicBezTo>
                  <a:pt x="2661" y="3602"/>
                  <a:pt x="2592" y="3766"/>
                  <a:pt x="2678" y="3815"/>
                </a:cubicBezTo>
                <a:cubicBezTo>
                  <a:pt x="2729" y="3848"/>
                  <a:pt x="2729" y="3733"/>
                  <a:pt x="2781" y="3701"/>
                </a:cubicBezTo>
                <a:cubicBezTo>
                  <a:pt x="2866" y="3635"/>
                  <a:pt x="3141" y="4339"/>
                  <a:pt x="3209" y="4470"/>
                </a:cubicBezTo>
                <a:cubicBezTo>
                  <a:pt x="3226" y="4487"/>
                  <a:pt x="3226" y="4405"/>
                  <a:pt x="3261" y="4405"/>
                </a:cubicBezTo>
                <a:cubicBezTo>
                  <a:pt x="3364" y="4339"/>
                  <a:pt x="3466" y="4323"/>
                  <a:pt x="3586" y="4274"/>
                </a:cubicBezTo>
                <a:cubicBezTo>
                  <a:pt x="3672" y="4225"/>
                  <a:pt x="3740" y="4093"/>
                  <a:pt x="3826" y="4126"/>
                </a:cubicBezTo>
                <a:cubicBezTo>
                  <a:pt x="3981" y="4192"/>
                  <a:pt x="3843" y="4765"/>
                  <a:pt x="4255" y="4601"/>
                </a:cubicBezTo>
                <a:cubicBezTo>
                  <a:pt x="4375" y="4552"/>
                  <a:pt x="4306" y="4339"/>
                  <a:pt x="4392" y="4225"/>
                </a:cubicBezTo>
                <a:cubicBezTo>
                  <a:pt x="4478" y="4110"/>
                  <a:pt x="4495" y="4454"/>
                  <a:pt x="4598" y="4470"/>
                </a:cubicBezTo>
                <a:cubicBezTo>
                  <a:pt x="4700" y="4487"/>
                  <a:pt x="4786" y="4437"/>
                  <a:pt x="4889" y="4454"/>
                </a:cubicBezTo>
                <a:cubicBezTo>
                  <a:pt x="4992" y="4454"/>
                  <a:pt x="5198" y="4601"/>
                  <a:pt x="5232" y="4503"/>
                </a:cubicBezTo>
                <a:cubicBezTo>
                  <a:pt x="5266" y="4323"/>
                  <a:pt x="4872" y="4192"/>
                  <a:pt x="4923" y="4012"/>
                </a:cubicBezTo>
                <a:cubicBezTo>
                  <a:pt x="4958" y="3897"/>
                  <a:pt x="4992" y="3782"/>
                  <a:pt x="5043" y="3668"/>
                </a:cubicBezTo>
                <a:cubicBezTo>
                  <a:pt x="5009" y="3668"/>
                  <a:pt x="4975" y="3651"/>
                  <a:pt x="4992" y="3586"/>
                </a:cubicBezTo>
                <a:cubicBezTo>
                  <a:pt x="5026" y="3471"/>
                  <a:pt x="5129" y="3340"/>
                  <a:pt x="5129" y="3209"/>
                </a:cubicBezTo>
                <a:cubicBezTo>
                  <a:pt x="5129" y="3177"/>
                  <a:pt x="5026" y="3226"/>
                  <a:pt x="5009" y="3193"/>
                </a:cubicBezTo>
                <a:cubicBezTo>
                  <a:pt x="4975" y="3111"/>
                  <a:pt x="5009" y="2980"/>
                  <a:pt x="4958" y="2898"/>
                </a:cubicBezTo>
                <a:cubicBezTo>
                  <a:pt x="4940" y="2849"/>
                  <a:pt x="4838" y="2849"/>
                  <a:pt x="4803" y="2800"/>
                </a:cubicBezTo>
                <a:cubicBezTo>
                  <a:pt x="4769" y="2702"/>
                  <a:pt x="4752" y="2571"/>
                  <a:pt x="4769" y="2472"/>
                </a:cubicBezTo>
                <a:cubicBezTo>
                  <a:pt x="4769" y="2423"/>
                  <a:pt x="4855" y="2407"/>
                  <a:pt x="4855" y="2374"/>
                </a:cubicBezTo>
                <a:cubicBezTo>
                  <a:pt x="4855" y="2260"/>
                  <a:pt x="4786" y="2145"/>
                  <a:pt x="4769" y="2030"/>
                </a:cubicBezTo>
                <a:cubicBezTo>
                  <a:pt x="4769" y="1998"/>
                  <a:pt x="4803" y="2096"/>
                  <a:pt x="4821" y="2112"/>
                </a:cubicBezTo>
                <a:cubicBezTo>
                  <a:pt x="4958" y="2178"/>
                  <a:pt x="5077" y="2243"/>
                  <a:pt x="5215" y="2276"/>
                </a:cubicBezTo>
                <a:cubicBezTo>
                  <a:pt x="5249" y="2292"/>
                  <a:pt x="5300" y="2260"/>
                  <a:pt x="5335" y="2260"/>
                </a:cubicBezTo>
                <a:cubicBezTo>
                  <a:pt x="5472" y="2260"/>
                  <a:pt x="5609" y="2194"/>
                  <a:pt x="5729" y="2260"/>
                </a:cubicBezTo>
                <a:cubicBezTo>
                  <a:pt x="5798" y="2276"/>
                  <a:pt x="5763" y="2374"/>
                  <a:pt x="5729" y="2440"/>
                </a:cubicBezTo>
                <a:cubicBezTo>
                  <a:pt x="5712" y="2472"/>
                  <a:pt x="5661" y="2456"/>
                  <a:pt x="5626" y="2489"/>
                </a:cubicBezTo>
                <a:cubicBezTo>
                  <a:pt x="5575" y="2538"/>
                  <a:pt x="5763" y="3062"/>
                  <a:pt x="5781" y="3062"/>
                </a:cubicBezTo>
                <a:cubicBezTo>
                  <a:pt x="6483" y="3160"/>
                  <a:pt x="5472" y="2751"/>
                  <a:pt x="6021" y="2947"/>
                </a:cubicBezTo>
                <a:cubicBezTo>
                  <a:pt x="6278" y="3045"/>
                  <a:pt x="6603" y="3095"/>
                  <a:pt x="6844" y="3209"/>
                </a:cubicBezTo>
                <a:cubicBezTo>
                  <a:pt x="6929" y="3258"/>
                  <a:pt x="6980" y="3373"/>
                  <a:pt x="7067" y="3390"/>
                </a:cubicBezTo>
                <a:cubicBezTo>
                  <a:pt x="7461" y="3439"/>
                  <a:pt x="7375" y="3226"/>
                  <a:pt x="7666" y="3144"/>
                </a:cubicBezTo>
                <a:cubicBezTo>
                  <a:pt x="7735" y="3127"/>
                  <a:pt x="7804" y="3127"/>
                  <a:pt x="7889" y="3127"/>
                </a:cubicBezTo>
                <a:cubicBezTo>
                  <a:pt x="7701" y="3095"/>
                  <a:pt x="7529" y="2980"/>
                  <a:pt x="7769" y="2587"/>
                </a:cubicBezTo>
                <a:cubicBezTo>
                  <a:pt x="7941" y="2325"/>
                  <a:pt x="9089" y="2292"/>
                  <a:pt x="9398" y="2128"/>
                </a:cubicBezTo>
                <a:cubicBezTo>
                  <a:pt x="9518" y="2079"/>
                  <a:pt x="9604" y="1981"/>
                  <a:pt x="9723" y="1916"/>
                </a:cubicBezTo>
                <a:cubicBezTo>
                  <a:pt x="9826" y="1866"/>
                  <a:pt x="10015" y="1883"/>
                  <a:pt x="10066" y="1785"/>
                </a:cubicBezTo>
                <a:cubicBezTo>
                  <a:pt x="10118" y="1686"/>
                  <a:pt x="9929" y="1637"/>
                  <a:pt x="9912" y="1539"/>
                </a:cubicBezTo>
                <a:cubicBezTo>
                  <a:pt x="9895" y="1490"/>
                  <a:pt x="9912" y="1408"/>
                  <a:pt x="9946" y="1375"/>
                </a:cubicBezTo>
                <a:cubicBezTo>
                  <a:pt x="9980" y="1342"/>
                  <a:pt x="10049" y="1408"/>
                  <a:pt x="10049" y="1375"/>
                </a:cubicBezTo>
                <a:cubicBezTo>
                  <a:pt x="10049" y="1342"/>
                  <a:pt x="9964" y="1342"/>
                  <a:pt x="9964" y="1293"/>
                </a:cubicBezTo>
                <a:cubicBezTo>
                  <a:pt x="9964" y="1178"/>
                  <a:pt x="10101" y="393"/>
                  <a:pt x="10135" y="311"/>
                </a:cubicBezTo>
                <a:cubicBezTo>
                  <a:pt x="10204" y="114"/>
                  <a:pt x="10769" y="82"/>
                  <a:pt x="10923" y="65"/>
                </a:cubicBezTo>
                <a:cubicBezTo>
                  <a:pt x="11129" y="49"/>
                  <a:pt x="11335" y="33"/>
                  <a:pt x="11524" y="0"/>
                </a:cubicBezTo>
                <a:close/>
              </a:path>
            </a:pathLst>
          </a:custGeom>
          <a:solidFill>
            <a:srgbClr val="ECA434"/>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49" name="AutoShape 17"/>
          <p:cNvSpPr>
            <a:spLocks/>
          </p:cNvSpPr>
          <p:nvPr/>
        </p:nvSpPr>
        <p:spPr bwMode="auto">
          <a:xfrm>
            <a:off x="16852900" y="8077200"/>
            <a:ext cx="182563" cy="249238"/>
          </a:xfrm>
          <a:custGeom>
            <a:avLst/>
            <a:gdLst>
              <a:gd name="T0" fmla="+- 0 9735 727"/>
              <a:gd name="T1" fmla="*/ T0 w 18016"/>
              <a:gd name="T2" fmla="+- 0 12067 2705"/>
              <a:gd name="T3" fmla="*/ 12067 h 18725"/>
              <a:gd name="T4" fmla="+- 0 9735 727"/>
              <a:gd name="T5" fmla="*/ T4 w 18016"/>
              <a:gd name="T6" fmla="+- 0 12067 2705"/>
              <a:gd name="T7" fmla="*/ 12067 h 18725"/>
              <a:gd name="T8" fmla="+- 0 9735 727"/>
              <a:gd name="T9" fmla="*/ T8 w 18016"/>
              <a:gd name="T10" fmla="+- 0 12067 2705"/>
              <a:gd name="T11" fmla="*/ 12067 h 18725"/>
              <a:gd name="T12" fmla="+- 0 9735 727"/>
              <a:gd name="T13" fmla="*/ T12 w 18016"/>
              <a:gd name="T14" fmla="+- 0 12067 2705"/>
              <a:gd name="T15" fmla="*/ 12067 h 18725"/>
            </a:gdLst>
            <a:ahLst/>
            <a:cxnLst>
              <a:cxn ang="0">
                <a:pos x="T1" y="T3"/>
              </a:cxn>
              <a:cxn ang="0">
                <a:pos x="T5" y="T7"/>
              </a:cxn>
              <a:cxn ang="0">
                <a:pos x="T9" y="T11"/>
              </a:cxn>
              <a:cxn ang="0">
                <a:pos x="T13" y="T15"/>
              </a:cxn>
            </a:cxnLst>
            <a:rect l="0" t="0" r="r" b="b"/>
            <a:pathLst>
              <a:path w="18016" h="18725">
                <a:moveTo>
                  <a:pt x="13328" y="18692"/>
                </a:moveTo>
                <a:cubicBezTo>
                  <a:pt x="12024" y="18297"/>
                  <a:pt x="10465" y="17700"/>
                  <a:pt x="8906" y="17700"/>
                </a:cubicBezTo>
                <a:cubicBezTo>
                  <a:pt x="7602" y="17700"/>
                  <a:pt x="6300" y="18692"/>
                  <a:pt x="4738" y="18692"/>
                </a:cubicBezTo>
                <a:cubicBezTo>
                  <a:pt x="4479" y="18894"/>
                  <a:pt x="4738" y="18101"/>
                  <a:pt x="4479" y="17903"/>
                </a:cubicBezTo>
                <a:cubicBezTo>
                  <a:pt x="3437" y="17506"/>
                  <a:pt x="2397" y="17108"/>
                  <a:pt x="1095" y="16711"/>
                </a:cubicBezTo>
                <a:lnTo>
                  <a:pt x="1355" y="15918"/>
                </a:lnTo>
                <a:cubicBezTo>
                  <a:pt x="7081" y="16316"/>
                  <a:pt x="-727" y="8590"/>
                  <a:pt x="55" y="6803"/>
                </a:cubicBezTo>
                <a:cubicBezTo>
                  <a:pt x="1095" y="4624"/>
                  <a:pt x="6300" y="-2705"/>
                  <a:pt x="9166" y="1055"/>
                </a:cubicBezTo>
                <a:cubicBezTo>
                  <a:pt x="8906" y="2048"/>
                  <a:pt x="8642" y="3040"/>
                  <a:pt x="9166" y="4624"/>
                </a:cubicBezTo>
                <a:cubicBezTo>
                  <a:pt x="10465" y="8782"/>
                  <a:pt x="16708" y="9179"/>
                  <a:pt x="17234" y="9776"/>
                </a:cubicBezTo>
                <a:cubicBezTo>
                  <a:pt x="20872" y="13142"/>
                  <a:pt x="10465" y="14730"/>
                  <a:pt x="13328" y="1869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0" name="AutoShape 18"/>
          <p:cNvSpPr>
            <a:spLocks/>
          </p:cNvSpPr>
          <p:nvPr/>
        </p:nvSpPr>
        <p:spPr bwMode="auto">
          <a:xfrm>
            <a:off x="17018000" y="10299700"/>
            <a:ext cx="79375" cy="71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561" y="21600"/>
                  <a:pt x="21600" y="15993"/>
                  <a:pt x="21600" y="10395"/>
                </a:cubicBezTo>
                <a:cubicBezTo>
                  <a:pt x="21600" y="4806"/>
                  <a:pt x="16561" y="0"/>
                  <a:pt x="10801" y="0"/>
                </a:cubicBezTo>
                <a:cubicBezTo>
                  <a:pt x="5049" y="0"/>
                  <a:pt x="0" y="4806"/>
                  <a:pt x="0" y="10395"/>
                </a:cubicBezTo>
                <a:cubicBezTo>
                  <a:pt x="0" y="15993"/>
                  <a:pt x="5049" y="21600"/>
                  <a:pt x="10801" y="21600"/>
                </a:cubicBezTo>
                <a:cubicBezTo>
                  <a:pt x="16561" y="21600"/>
                  <a:pt x="5049" y="21600"/>
                  <a:pt x="10801"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1" name="AutoShape 19"/>
          <p:cNvSpPr>
            <a:spLocks/>
          </p:cNvSpPr>
          <p:nvPr/>
        </p:nvSpPr>
        <p:spPr bwMode="auto">
          <a:xfrm>
            <a:off x="18415000" y="10247313"/>
            <a:ext cx="25400" cy="38100"/>
          </a:xfrm>
          <a:custGeom>
            <a:avLst/>
            <a:gdLst>
              <a:gd name="T0" fmla="*/ 8202 w 16404"/>
              <a:gd name="T1" fmla="+- 0 9522 4634"/>
              <a:gd name="T2" fmla="*/ 9522 h 9776"/>
              <a:gd name="T3" fmla="*/ 8202 w 16404"/>
              <a:gd name="T4" fmla="+- 0 9522 4634"/>
              <a:gd name="T5" fmla="*/ 9522 h 9776"/>
              <a:gd name="T6" fmla="*/ 8202 w 16404"/>
              <a:gd name="T7" fmla="+- 0 9522 4634"/>
              <a:gd name="T8" fmla="*/ 9522 h 9776"/>
              <a:gd name="T9" fmla="*/ 8202 w 16404"/>
              <a:gd name="T10" fmla="+- 0 9522 4634"/>
              <a:gd name="T11" fmla="*/ 9522 h 9776"/>
            </a:gdLst>
            <a:ahLst/>
            <a:cxnLst>
              <a:cxn ang="0">
                <a:pos x="T0" y="T2"/>
              </a:cxn>
              <a:cxn ang="0">
                <a:pos x="T3" y="T5"/>
              </a:cxn>
              <a:cxn ang="0">
                <a:pos x="T6" y="T8"/>
              </a:cxn>
              <a:cxn ang="0">
                <a:pos x="T9" y="T11"/>
              </a:cxn>
            </a:cxnLst>
            <a:rect l="0" t="0" r="r" b="b"/>
            <a:pathLst>
              <a:path w="16404" h="9776">
                <a:moveTo>
                  <a:pt x="0" y="7210"/>
                </a:moveTo>
                <a:cubicBezTo>
                  <a:pt x="3312" y="5101"/>
                  <a:pt x="3312" y="2332"/>
                  <a:pt x="8304" y="932"/>
                </a:cubicBezTo>
                <a:cubicBezTo>
                  <a:pt x="21599" y="-4634"/>
                  <a:pt x="18318" y="16965"/>
                  <a:pt x="0" y="721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2" name="AutoShape 20"/>
          <p:cNvSpPr>
            <a:spLocks/>
          </p:cNvSpPr>
          <p:nvPr/>
        </p:nvSpPr>
        <p:spPr bwMode="auto">
          <a:xfrm>
            <a:off x="15621000" y="10591800"/>
            <a:ext cx="84138" cy="71438"/>
          </a:xfrm>
          <a:custGeom>
            <a:avLst/>
            <a:gdLst>
              <a:gd name="T0" fmla="+- 0 13520 7180"/>
              <a:gd name="T1" fmla="*/ T0 w 12681"/>
              <a:gd name="T2" fmla="+- 0 8464 998"/>
              <a:gd name="T3" fmla="*/ 8464 h 14932"/>
              <a:gd name="T4" fmla="+- 0 13520 7180"/>
              <a:gd name="T5" fmla="*/ T4 w 12681"/>
              <a:gd name="T6" fmla="+- 0 8464 998"/>
              <a:gd name="T7" fmla="*/ 8464 h 14932"/>
              <a:gd name="T8" fmla="+- 0 13520 7180"/>
              <a:gd name="T9" fmla="*/ T8 w 12681"/>
              <a:gd name="T10" fmla="+- 0 8464 998"/>
              <a:gd name="T11" fmla="*/ 8464 h 14932"/>
              <a:gd name="T12" fmla="+- 0 13520 7180"/>
              <a:gd name="T13" fmla="*/ T12 w 12681"/>
              <a:gd name="T14" fmla="+- 0 8464 998"/>
              <a:gd name="T15" fmla="*/ 8464 h 14932"/>
            </a:gdLst>
            <a:ahLst/>
            <a:cxnLst>
              <a:cxn ang="0">
                <a:pos x="T1" y="T3"/>
              </a:cxn>
              <a:cxn ang="0">
                <a:pos x="T5" y="T7"/>
              </a:cxn>
              <a:cxn ang="0">
                <a:pos x="T9" y="T11"/>
              </a:cxn>
              <a:cxn ang="0">
                <a:pos x="T13" y="T15"/>
              </a:cxn>
            </a:cxnLst>
            <a:rect l="0" t="0" r="r" b="b"/>
            <a:pathLst>
              <a:path w="12681" h="14932">
                <a:moveTo>
                  <a:pt x="10490" y="13397"/>
                </a:moveTo>
                <a:cubicBezTo>
                  <a:pt x="-7180" y="20602"/>
                  <a:pt x="2641" y="114"/>
                  <a:pt x="3419" y="114"/>
                </a:cubicBezTo>
                <a:cubicBezTo>
                  <a:pt x="13632" y="-998"/>
                  <a:pt x="14419" y="6210"/>
                  <a:pt x="10490" y="1339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3" name="AutoShape 21"/>
          <p:cNvSpPr>
            <a:spLocks/>
          </p:cNvSpPr>
          <p:nvPr/>
        </p:nvSpPr>
        <p:spPr bwMode="auto">
          <a:xfrm>
            <a:off x="20193000" y="4445000"/>
            <a:ext cx="887413" cy="728663"/>
          </a:xfrm>
          <a:custGeom>
            <a:avLst/>
            <a:gdLst>
              <a:gd name="T0" fmla="+- 0 11080 620"/>
              <a:gd name="T1" fmla="*/ T0 w 20921"/>
              <a:gd name="T2" fmla="*/ 10762 h 21524"/>
              <a:gd name="T3" fmla="+- 0 11080 620"/>
              <a:gd name="T4" fmla="*/ T3 w 20921"/>
              <a:gd name="T5" fmla="*/ 10762 h 21524"/>
              <a:gd name="T6" fmla="+- 0 11080 620"/>
              <a:gd name="T7" fmla="*/ T6 w 20921"/>
              <a:gd name="T8" fmla="*/ 10762 h 21524"/>
              <a:gd name="T9" fmla="+- 0 11080 620"/>
              <a:gd name="T10" fmla="*/ T9 w 20921"/>
              <a:gd name="T11" fmla="*/ 10762 h 21524"/>
            </a:gdLst>
            <a:ahLst/>
            <a:cxnLst>
              <a:cxn ang="0">
                <a:pos x="T1" y="T2"/>
              </a:cxn>
              <a:cxn ang="0">
                <a:pos x="T4" y="T5"/>
              </a:cxn>
              <a:cxn ang="0">
                <a:pos x="T7" y="T8"/>
              </a:cxn>
              <a:cxn ang="0">
                <a:pos x="T10" y="T11"/>
              </a:cxn>
            </a:cxnLst>
            <a:rect l="0" t="0" r="r" b="b"/>
            <a:pathLst>
              <a:path w="20921" h="21524">
                <a:moveTo>
                  <a:pt x="6060" y="20739"/>
                </a:moveTo>
                <a:cubicBezTo>
                  <a:pt x="6559" y="20582"/>
                  <a:pt x="8494" y="18313"/>
                  <a:pt x="9056" y="17765"/>
                </a:cubicBezTo>
                <a:cubicBezTo>
                  <a:pt x="9429" y="17452"/>
                  <a:pt x="10118" y="18939"/>
                  <a:pt x="9929" y="17922"/>
                </a:cubicBezTo>
                <a:cubicBezTo>
                  <a:pt x="9929" y="17844"/>
                  <a:pt x="9868" y="17844"/>
                  <a:pt x="9868" y="17765"/>
                </a:cubicBezTo>
                <a:cubicBezTo>
                  <a:pt x="9868" y="17608"/>
                  <a:pt x="9742" y="17373"/>
                  <a:pt x="9868" y="17373"/>
                </a:cubicBezTo>
                <a:cubicBezTo>
                  <a:pt x="10429" y="17373"/>
                  <a:pt x="11116" y="18547"/>
                  <a:pt x="11490" y="18704"/>
                </a:cubicBezTo>
                <a:cubicBezTo>
                  <a:pt x="11678" y="18783"/>
                  <a:pt x="11865" y="18313"/>
                  <a:pt x="12051" y="18313"/>
                </a:cubicBezTo>
                <a:cubicBezTo>
                  <a:pt x="12240" y="18391"/>
                  <a:pt x="12178" y="18860"/>
                  <a:pt x="12364" y="18939"/>
                </a:cubicBezTo>
                <a:cubicBezTo>
                  <a:pt x="12739" y="19096"/>
                  <a:pt x="13113" y="18626"/>
                  <a:pt x="13489" y="18783"/>
                </a:cubicBezTo>
                <a:cubicBezTo>
                  <a:pt x="13676" y="18860"/>
                  <a:pt x="13426" y="19330"/>
                  <a:pt x="13551" y="19487"/>
                </a:cubicBezTo>
                <a:cubicBezTo>
                  <a:pt x="13800" y="19956"/>
                  <a:pt x="15797" y="21599"/>
                  <a:pt x="16235" y="21521"/>
                </a:cubicBezTo>
                <a:cubicBezTo>
                  <a:pt x="16298" y="21521"/>
                  <a:pt x="17483" y="19877"/>
                  <a:pt x="17483" y="19877"/>
                </a:cubicBezTo>
                <a:cubicBezTo>
                  <a:pt x="17733" y="19800"/>
                  <a:pt x="19604" y="20660"/>
                  <a:pt x="19669" y="20269"/>
                </a:cubicBezTo>
                <a:cubicBezTo>
                  <a:pt x="19794" y="19877"/>
                  <a:pt x="19357" y="18783"/>
                  <a:pt x="19543" y="18547"/>
                </a:cubicBezTo>
                <a:cubicBezTo>
                  <a:pt x="19669" y="18391"/>
                  <a:pt x="19981" y="18391"/>
                  <a:pt x="20044" y="18156"/>
                </a:cubicBezTo>
                <a:cubicBezTo>
                  <a:pt x="20104" y="18000"/>
                  <a:pt x="19857" y="17922"/>
                  <a:pt x="19857" y="17687"/>
                </a:cubicBezTo>
                <a:cubicBezTo>
                  <a:pt x="19794" y="17531"/>
                  <a:pt x="19794" y="17295"/>
                  <a:pt x="19857" y="17139"/>
                </a:cubicBezTo>
                <a:cubicBezTo>
                  <a:pt x="20605" y="16357"/>
                  <a:pt x="20667" y="17217"/>
                  <a:pt x="20915" y="16277"/>
                </a:cubicBezTo>
                <a:cubicBezTo>
                  <a:pt x="20979" y="16043"/>
                  <a:pt x="20417" y="16200"/>
                  <a:pt x="20230" y="15964"/>
                </a:cubicBezTo>
                <a:cubicBezTo>
                  <a:pt x="19794" y="15419"/>
                  <a:pt x="20044" y="15025"/>
                  <a:pt x="19919" y="14478"/>
                </a:cubicBezTo>
                <a:cubicBezTo>
                  <a:pt x="19857" y="14244"/>
                  <a:pt x="18858" y="13539"/>
                  <a:pt x="18668" y="13305"/>
                </a:cubicBezTo>
                <a:cubicBezTo>
                  <a:pt x="18170" y="12208"/>
                  <a:pt x="18732" y="12678"/>
                  <a:pt x="18732" y="11661"/>
                </a:cubicBezTo>
                <a:cubicBezTo>
                  <a:pt x="18732" y="10253"/>
                  <a:pt x="17483" y="8765"/>
                  <a:pt x="17296" y="7358"/>
                </a:cubicBezTo>
                <a:cubicBezTo>
                  <a:pt x="17233" y="6496"/>
                  <a:pt x="17983" y="5870"/>
                  <a:pt x="18170" y="5244"/>
                </a:cubicBezTo>
                <a:lnTo>
                  <a:pt x="18233" y="3288"/>
                </a:lnTo>
                <a:cubicBezTo>
                  <a:pt x="18233" y="2897"/>
                  <a:pt x="17983" y="2427"/>
                  <a:pt x="18170" y="2114"/>
                </a:cubicBezTo>
                <a:cubicBezTo>
                  <a:pt x="18794" y="471"/>
                  <a:pt x="19857" y="1175"/>
                  <a:pt x="18357" y="0"/>
                </a:cubicBezTo>
                <a:cubicBezTo>
                  <a:pt x="18294" y="314"/>
                  <a:pt x="18170" y="627"/>
                  <a:pt x="17733" y="939"/>
                </a:cubicBezTo>
                <a:cubicBezTo>
                  <a:pt x="17170" y="1409"/>
                  <a:pt x="11303" y="1489"/>
                  <a:pt x="10304" y="1332"/>
                </a:cubicBezTo>
                <a:cubicBezTo>
                  <a:pt x="10118" y="1332"/>
                  <a:pt x="9992" y="939"/>
                  <a:pt x="9742" y="1018"/>
                </a:cubicBezTo>
                <a:cubicBezTo>
                  <a:pt x="8557" y="1332"/>
                  <a:pt x="11240" y="2192"/>
                  <a:pt x="9242" y="1879"/>
                </a:cubicBezTo>
                <a:cubicBezTo>
                  <a:pt x="8931" y="1799"/>
                  <a:pt x="8869" y="939"/>
                  <a:pt x="8557" y="1018"/>
                </a:cubicBezTo>
                <a:cubicBezTo>
                  <a:pt x="8306" y="1096"/>
                  <a:pt x="8743" y="1723"/>
                  <a:pt x="8618" y="2035"/>
                </a:cubicBezTo>
                <a:cubicBezTo>
                  <a:pt x="8431" y="2505"/>
                  <a:pt x="8057" y="2974"/>
                  <a:pt x="7681" y="3209"/>
                </a:cubicBezTo>
                <a:cubicBezTo>
                  <a:pt x="7058" y="3600"/>
                  <a:pt x="6371" y="3756"/>
                  <a:pt x="5685" y="3600"/>
                </a:cubicBezTo>
                <a:cubicBezTo>
                  <a:pt x="5435" y="3522"/>
                  <a:pt x="5248" y="2897"/>
                  <a:pt x="5060" y="3052"/>
                </a:cubicBezTo>
                <a:cubicBezTo>
                  <a:pt x="4748" y="3288"/>
                  <a:pt x="5498" y="4148"/>
                  <a:pt x="5185" y="4226"/>
                </a:cubicBezTo>
                <a:cubicBezTo>
                  <a:pt x="4561" y="4461"/>
                  <a:pt x="2688" y="4540"/>
                  <a:pt x="2314" y="5713"/>
                </a:cubicBezTo>
                <a:cubicBezTo>
                  <a:pt x="2188" y="6104"/>
                  <a:pt x="2876" y="6496"/>
                  <a:pt x="2688" y="6809"/>
                </a:cubicBezTo>
                <a:cubicBezTo>
                  <a:pt x="2376" y="7436"/>
                  <a:pt x="504" y="7279"/>
                  <a:pt x="255" y="7983"/>
                </a:cubicBezTo>
                <a:cubicBezTo>
                  <a:pt x="-620" y="10958"/>
                  <a:pt x="1002" y="9078"/>
                  <a:pt x="1376" y="10331"/>
                </a:cubicBezTo>
                <a:cubicBezTo>
                  <a:pt x="1565" y="11034"/>
                  <a:pt x="627" y="11895"/>
                  <a:pt x="877" y="12600"/>
                </a:cubicBezTo>
                <a:cubicBezTo>
                  <a:pt x="1127" y="13461"/>
                  <a:pt x="2126" y="14321"/>
                  <a:pt x="2251" y="14635"/>
                </a:cubicBezTo>
                <a:cubicBezTo>
                  <a:pt x="2626" y="15338"/>
                  <a:pt x="2001" y="16122"/>
                  <a:pt x="2814" y="16669"/>
                </a:cubicBezTo>
                <a:cubicBezTo>
                  <a:pt x="3126" y="16826"/>
                  <a:pt x="3499" y="16434"/>
                  <a:pt x="3812" y="16591"/>
                </a:cubicBezTo>
                <a:cubicBezTo>
                  <a:pt x="4124" y="16669"/>
                  <a:pt x="4311" y="17452"/>
                  <a:pt x="4625" y="17217"/>
                </a:cubicBezTo>
                <a:cubicBezTo>
                  <a:pt x="5060" y="16904"/>
                  <a:pt x="5060" y="13931"/>
                  <a:pt x="6371" y="15887"/>
                </a:cubicBezTo>
                <a:cubicBezTo>
                  <a:pt x="6496" y="16122"/>
                  <a:pt x="6060" y="16357"/>
                  <a:pt x="6060" y="16669"/>
                </a:cubicBezTo>
                <a:cubicBezTo>
                  <a:pt x="6060" y="17295"/>
                  <a:pt x="6308" y="17922"/>
                  <a:pt x="6308" y="18547"/>
                </a:cubicBezTo>
                <a:cubicBezTo>
                  <a:pt x="6308" y="20112"/>
                  <a:pt x="5809" y="19251"/>
                  <a:pt x="5935" y="20660"/>
                </a:cubicBezTo>
                <a:cubicBezTo>
                  <a:pt x="5935" y="20660"/>
                  <a:pt x="6060" y="20739"/>
                  <a:pt x="6060" y="2073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4" name="AutoShape 22"/>
          <p:cNvSpPr>
            <a:spLocks/>
          </p:cNvSpPr>
          <p:nvPr/>
        </p:nvSpPr>
        <p:spPr bwMode="auto">
          <a:xfrm>
            <a:off x="20218400" y="10553700"/>
            <a:ext cx="530225" cy="1020763"/>
          </a:xfrm>
          <a:custGeom>
            <a:avLst/>
            <a:gdLst>
              <a:gd name="T0" fmla="*/ 10664 w 21328"/>
              <a:gd name="T1" fmla="+- 0 10634 53"/>
              <a:gd name="T2" fmla="*/ 10634 h 21163"/>
              <a:gd name="T3" fmla="*/ 10664 w 21328"/>
              <a:gd name="T4" fmla="+- 0 10634 53"/>
              <a:gd name="T5" fmla="*/ 10634 h 21163"/>
              <a:gd name="T6" fmla="*/ 10664 w 21328"/>
              <a:gd name="T7" fmla="+- 0 10634 53"/>
              <a:gd name="T8" fmla="*/ 10634 h 21163"/>
              <a:gd name="T9" fmla="*/ 10664 w 21328"/>
              <a:gd name="T10" fmla="+- 0 10634 53"/>
              <a:gd name="T11" fmla="*/ 10634 h 21163"/>
            </a:gdLst>
            <a:ahLst/>
            <a:cxnLst>
              <a:cxn ang="0">
                <a:pos x="T0" y="T2"/>
              </a:cxn>
              <a:cxn ang="0">
                <a:pos x="T3" y="T5"/>
              </a:cxn>
              <a:cxn ang="0">
                <a:pos x="T6" y="T8"/>
              </a:cxn>
              <a:cxn ang="0">
                <a:pos x="T9" y="T11"/>
              </a:cxn>
            </a:cxnLst>
            <a:rect l="0" t="0" r="r" b="b"/>
            <a:pathLst>
              <a:path w="21328" h="21163">
                <a:moveTo>
                  <a:pt x="20112" y="11983"/>
                </a:moveTo>
                <a:cubicBezTo>
                  <a:pt x="20112" y="12698"/>
                  <a:pt x="21600" y="12917"/>
                  <a:pt x="21283" y="13578"/>
                </a:cubicBezTo>
                <a:cubicBezTo>
                  <a:pt x="20217" y="15665"/>
                  <a:pt x="19581" y="13852"/>
                  <a:pt x="18833" y="15335"/>
                </a:cubicBezTo>
                <a:cubicBezTo>
                  <a:pt x="18833" y="15335"/>
                  <a:pt x="18196" y="17534"/>
                  <a:pt x="18196" y="17588"/>
                </a:cubicBezTo>
                <a:cubicBezTo>
                  <a:pt x="17983" y="17756"/>
                  <a:pt x="14683" y="18304"/>
                  <a:pt x="14576" y="18688"/>
                </a:cubicBezTo>
                <a:lnTo>
                  <a:pt x="15962" y="19789"/>
                </a:lnTo>
                <a:cubicBezTo>
                  <a:pt x="16281" y="20283"/>
                  <a:pt x="14792" y="19789"/>
                  <a:pt x="14792" y="20118"/>
                </a:cubicBezTo>
                <a:cubicBezTo>
                  <a:pt x="14896" y="21546"/>
                  <a:pt x="13725" y="20777"/>
                  <a:pt x="11915" y="20942"/>
                </a:cubicBezTo>
                <a:cubicBezTo>
                  <a:pt x="11808" y="20942"/>
                  <a:pt x="12023" y="20996"/>
                  <a:pt x="11915" y="21052"/>
                </a:cubicBezTo>
                <a:cubicBezTo>
                  <a:pt x="11808" y="21107"/>
                  <a:pt x="11808" y="21107"/>
                  <a:pt x="11706" y="21162"/>
                </a:cubicBezTo>
                <a:cubicBezTo>
                  <a:pt x="11596" y="21107"/>
                  <a:pt x="11596" y="21052"/>
                  <a:pt x="11491" y="20942"/>
                </a:cubicBezTo>
                <a:cubicBezTo>
                  <a:pt x="11491" y="20832"/>
                  <a:pt x="11491" y="20721"/>
                  <a:pt x="11491" y="20614"/>
                </a:cubicBezTo>
                <a:cubicBezTo>
                  <a:pt x="11491" y="20283"/>
                  <a:pt x="11808" y="20009"/>
                  <a:pt x="11596" y="19733"/>
                </a:cubicBezTo>
                <a:cubicBezTo>
                  <a:pt x="11385" y="19569"/>
                  <a:pt x="10747" y="19733"/>
                  <a:pt x="10536" y="19569"/>
                </a:cubicBezTo>
                <a:cubicBezTo>
                  <a:pt x="10003" y="19349"/>
                  <a:pt x="10107" y="18909"/>
                  <a:pt x="9683" y="18688"/>
                </a:cubicBezTo>
                <a:cubicBezTo>
                  <a:pt x="8939" y="18195"/>
                  <a:pt x="2129" y="17260"/>
                  <a:pt x="2874" y="16380"/>
                </a:cubicBezTo>
                <a:cubicBezTo>
                  <a:pt x="3193" y="15995"/>
                  <a:pt x="4683" y="16436"/>
                  <a:pt x="5001" y="16106"/>
                </a:cubicBezTo>
                <a:cubicBezTo>
                  <a:pt x="5105" y="15995"/>
                  <a:pt x="2979" y="15280"/>
                  <a:pt x="2661" y="14676"/>
                </a:cubicBezTo>
                <a:cubicBezTo>
                  <a:pt x="2552" y="14512"/>
                  <a:pt x="3085" y="14458"/>
                  <a:pt x="3085" y="14294"/>
                </a:cubicBezTo>
                <a:cubicBezTo>
                  <a:pt x="3193" y="14073"/>
                  <a:pt x="3085" y="13797"/>
                  <a:pt x="3193" y="13578"/>
                </a:cubicBezTo>
                <a:cubicBezTo>
                  <a:pt x="3193" y="13304"/>
                  <a:pt x="2874" y="13027"/>
                  <a:pt x="3193" y="12863"/>
                </a:cubicBezTo>
                <a:cubicBezTo>
                  <a:pt x="3405" y="12642"/>
                  <a:pt x="4255" y="12807"/>
                  <a:pt x="4576" y="12642"/>
                </a:cubicBezTo>
                <a:cubicBezTo>
                  <a:pt x="4787" y="12478"/>
                  <a:pt x="4576" y="12038"/>
                  <a:pt x="4255" y="12038"/>
                </a:cubicBezTo>
                <a:cubicBezTo>
                  <a:pt x="3832" y="12093"/>
                  <a:pt x="4152" y="12533"/>
                  <a:pt x="3832" y="12698"/>
                </a:cubicBezTo>
                <a:cubicBezTo>
                  <a:pt x="3193" y="12973"/>
                  <a:pt x="3832" y="10830"/>
                  <a:pt x="3937" y="10279"/>
                </a:cubicBezTo>
                <a:cubicBezTo>
                  <a:pt x="4152" y="9620"/>
                  <a:pt x="2339" y="9950"/>
                  <a:pt x="2339" y="9290"/>
                </a:cubicBezTo>
                <a:cubicBezTo>
                  <a:pt x="2339" y="8796"/>
                  <a:pt x="2235" y="8299"/>
                  <a:pt x="2767" y="7916"/>
                </a:cubicBezTo>
                <a:cubicBezTo>
                  <a:pt x="3085" y="7697"/>
                  <a:pt x="4043" y="7916"/>
                  <a:pt x="4470" y="7697"/>
                </a:cubicBezTo>
                <a:cubicBezTo>
                  <a:pt x="4683" y="7586"/>
                  <a:pt x="3937" y="7532"/>
                  <a:pt x="3832" y="7367"/>
                </a:cubicBezTo>
                <a:cubicBezTo>
                  <a:pt x="3726" y="6982"/>
                  <a:pt x="4470" y="6432"/>
                  <a:pt x="3937" y="6156"/>
                </a:cubicBezTo>
                <a:cubicBezTo>
                  <a:pt x="3299" y="5828"/>
                  <a:pt x="2235" y="6212"/>
                  <a:pt x="1384" y="6103"/>
                </a:cubicBezTo>
                <a:cubicBezTo>
                  <a:pt x="1384" y="5718"/>
                  <a:pt x="1384" y="5333"/>
                  <a:pt x="1384" y="5003"/>
                </a:cubicBezTo>
                <a:cubicBezTo>
                  <a:pt x="1384" y="4783"/>
                  <a:pt x="1595" y="4508"/>
                  <a:pt x="1384" y="4287"/>
                </a:cubicBezTo>
                <a:cubicBezTo>
                  <a:pt x="1064" y="4014"/>
                  <a:pt x="107" y="4014"/>
                  <a:pt x="0" y="3740"/>
                </a:cubicBezTo>
                <a:cubicBezTo>
                  <a:pt x="0" y="3683"/>
                  <a:pt x="3405" y="112"/>
                  <a:pt x="3726" y="1"/>
                </a:cubicBezTo>
                <a:cubicBezTo>
                  <a:pt x="3832" y="-53"/>
                  <a:pt x="4365" y="1321"/>
                  <a:pt x="5214" y="1376"/>
                </a:cubicBezTo>
                <a:lnTo>
                  <a:pt x="7448" y="442"/>
                </a:lnTo>
                <a:cubicBezTo>
                  <a:pt x="9152" y="442"/>
                  <a:pt x="8833" y="1815"/>
                  <a:pt x="9791" y="2091"/>
                </a:cubicBezTo>
                <a:cubicBezTo>
                  <a:pt x="10107" y="2199"/>
                  <a:pt x="10429" y="1980"/>
                  <a:pt x="10854" y="2035"/>
                </a:cubicBezTo>
                <a:cubicBezTo>
                  <a:pt x="11596" y="2145"/>
                  <a:pt x="12344" y="2310"/>
                  <a:pt x="12876" y="2587"/>
                </a:cubicBezTo>
                <a:cubicBezTo>
                  <a:pt x="14896" y="3740"/>
                  <a:pt x="13409" y="4893"/>
                  <a:pt x="13620" y="6047"/>
                </a:cubicBezTo>
                <a:cubicBezTo>
                  <a:pt x="13620" y="6432"/>
                  <a:pt x="14260" y="6762"/>
                  <a:pt x="14260" y="7092"/>
                </a:cubicBezTo>
                <a:cubicBezTo>
                  <a:pt x="14153" y="7257"/>
                  <a:pt x="13301" y="7257"/>
                  <a:pt x="13409" y="7422"/>
                </a:cubicBezTo>
                <a:cubicBezTo>
                  <a:pt x="13513" y="7807"/>
                  <a:pt x="14576" y="8025"/>
                  <a:pt x="14683" y="8412"/>
                </a:cubicBezTo>
                <a:cubicBezTo>
                  <a:pt x="14792" y="8576"/>
                  <a:pt x="14153" y="8740"/>
                  <a:pt x="14153" y="8905"/>
                </a:cubicBezTo>
                <a:cubicBezTo>
                  <a:pt x="14153" y="9346"/>
                  <a:pt x="16917" y="11380"/>
                  <a:pt x="17345" y="11709"/>
                </a:cubicBezTo>
                <a:cubicBezTo>
                  <a:pt x="17983" y="12093"/>
                  <a:pt x="18409" y="11490"/>
                  <a:pt x="18728" y="11490"/>
                </a:cubicBezTo>
                <a:cubicBezTo>
                  <a:pt x="19154" y="11434"/>
                  <a:pt x="19686" y="11490"/>
                  <a:pt x="20003" y="11599"/>
                </a:cubicBezTo>
                <a:cubicBezTo>
                  <a:pt x="20217" y="11709"/>
                  <a:pt x="19898" y="11983"/>
                  <a:pt x="20112" y="1198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5" name="AutoShape 23"/>
          <p:cNvSpPr>
            <a:spLocks/>
          </p:cNvSpPr>
          <p:nvPr/>
        </p:nvSpPr>
        <p:spPr bwMode="auto">
          <a:xfrm>
            <a:off x="20915313" y="9688513"/>
            <a:ext cx="1555750" cy="1184275"/>
          </a:xfrm>
          <a:custGeom>
            <a:avLst/>
            <a:gdLst>
              <a:gd name="T0" fmla="+- 0 10857 200"/>
              <a:gd name="T1" fmla="*/ T0 w 21314"/>
              <a:gd name="T2" fmla="+- 0 11057 514"/>
              <a:gd name="T3" fmla="*/ 11057 h 21086"/>
              <a:gd name="T4" fmla="+- 0 10857 200"/>
              <a:gd name="T5" fmla="*/ T4 w 21314"/>
              <a:gd name="T6" fmla="+- 0 11057 514"/>
              <a:gd name="T7" fmla="*/ 11057 h 21086"/>
              <a:gd name="T8" fmla="+- 0 10857 200"/>
              <a:gd name="T9" fmla="*/ T8 w 21314"/>
              <a:gd name="T10" fmla="+- 0 11057 514"/>
              <a:gd name="T11" fmla="*/ 11057 h 21086"/>
              <a:gd name="T12" fmla="+- 0 10857 200"/>
              <a:gd name="T13" fmla="*/ T12 w 21314"/>
              <a:gd name="T14" fmla="+- 0 11057 514"/>
              <a:gd name="T15" fmla="*/ 11057 h 21086"/>
            </a:gdLst>
            <a:ahLst/>
            <a:cxnLst>
              <a:cxn ang="0">
                <a:pos x="T1" y="T3"/>
              </a:cxn>
              <a:cxn ang="0">
                <a:pos x="T5" y="T7"/>
              </a:cxn>
              <a:cxn ang="0">
                <a:pos x="T9" y="T11"/>
              </a:cxn>
              <a:cxn ang="0">
                <a:pos x="T13" y="T15"/>
              </a:cxn>
            </a:cxnLst>
            <a:rect l="0" t="0" r="r" b="b"/>
            <a:pathLst>
              <a:path w="21314" h="21086">
                <a:moveTo>
                  <a:pt x="15582" y="15509"/>
                </a:moveTo>
                <a:cubicBezTo>
                  <a:pt x="15400" y="15462"/>
                  <a:pt x="15217" y="15462"/>
                  <a:pt x="15108" y="15462"/>
                </a:cubicBezTo>
                <a:cubicBezTo>
                  <a:pt x="13691" y="15838"/>
                  <a:pt x="15981" y="17162"/>
                  <a:pt x="15182" y="17966"/>
                </a:cubicBezTo>
                <a:cubicBezTo>
                  <a:pt x="15182" y="17966"/>
                  <a:pt x="14054" y="18439"/>
                  <a:pt x="14018" y="18439"/>
                </a:cubicBezTo>
                <a:cubicBezTo>
                  <a:pt x="13509" y="18675"/>
                  <a:pt x="12672" y="19525"/>
                  <a:pt x="12127" y="19478"/>
                </a:cubicBezTo>
                <a:cubicBezTo>
                  <a:pt x="12018" y="19478"/>
                  <a:pt x="12090" y="19242"/>
                  <a:pt x="12018" y="19195"/>
                </a:cubicBezTo>
                <a:cubicBezTo>
                  <a:pt x="11654" y="18958"/>
                  <a:pt x="11181" y="18675"/>
                  <a:pt x="10781" y="18817"/>
                </a:cubicBezTo>
                <a:cubicBezTo>
                  <a:pt x="10636" y="18865"/>
                  <a:pt x="10636" y="19242"/>
                  <a:pt x="10491" y="19290"/>
                </a:cubicBezTo>
                <a:cubicBezTo>
                  <a:pt x="10382" y="19336"/>
                  <a:pt x="10309" y="19006"/>
                  <a:pt x="10200" y="18958"/>
                </a:cubicBezTo>
                <a:cubicBezTo>
                  <a:pt x="10127" y="18910"/>
                  <a:pt x="10018" y="19100"/>
                  <a:pt x="9982" y="19006"/>
                </a:cubicBezTo>
                <a:cubicBezTo>
                  <a:pt x="9727" y="18817"/>
                  <a:pt x="9654" y="18297"/>
                  <a:pt x="9364" y="18249"/>
                </a:cubicBezTo>
                <a:cubicBezTo>
                  <a:pt x="9145" y="18155"/>
                  <a:pt x="9036" y="18628"/>
                  <a:pt x="8818" y="18675"/>
                </a:cubicBezTo>
                <a:cubicBezTo>
                  <a:pt x="8672" y="18770"/>
                  <a:pt x="8490" y="18391"/>
                  <a:pt x="8382" y="18485"/>
                </a:cubicBezTo>
                <a:cubicBezTo>
                  <a:pt x="7728" y="19006"/>
                  <a:pt x="7472" y="19573"/>
                  <a:pt x="6455" y="20046"/>
                </a:cubicBezTo>
                <a:cubicBezTo>
                  <a:pt x="6018" y="20235"/>
                  <a:pt x="5472" y="20046"/>
                  <a:pt x="5073" y="20376"/>
                </a:cubicBezTo>
                <a:cubicBezTo>
                  <a:pt x="4927" y="20471"/>
                  <a:pt x="4927" y="20849"/>
                  <a:pt x="4781" y="20944"/>
                </a:cubicBezTo>
                <a:cubicBezTo>
                  <a:pt x="4673" y="21086"/>
                  <a:pt x="4490" y="20944"/>
                  <a:pt x="4345" y="20944"/>
                </a:cubicBezTo>
                <a:cubicBezTo>
                  <a:pt x="4200" y="20944"/>
                  <a:pt x="4018" y="20944"/>
                  <a:pt x="3873" y="20944"/>
                </a:cubicBezTo>
                <a:cubicBezTo>
                  <a:pt x="3836" y="20991"/>
                  <a:pt x="3873" y="21086"/>
                  <a:pt x="3873" y="21086"/>
                </a:cubicBezTo>
                <a:cubicBezTo>
                  <a:pt x="3945" y="20802"/>
                  <a:pt x="3873" y="18344"/>
                  <a:pt x="3836" y="18344"/>
                </a:cubicBezTo>
                <a:cubicBezTo>
                  <a:pt x="3582" y="18014"/>
                  <a:pt x="3182" y="17068"/>
                  <a:pt x="2854" y="16784"/>
                </a:cubicBezTo>
                <a:cubicBezTo>
                  <a:pt x="2672" y="16643"/>
                  <a:pt x="2418" y="16784"/>
                  <a:pt x="2200" y="16643"/>
                </a:cubicBezTo>
                <a:cubicBezTo>
                  <a:pt x="2128" y="16595"/>
                  <a:pt x="1145" y="15603"/>
                  <a:pt x="1145" y="15509"/>
                </a:cubicBezTo>
                <a:cubicBezTo>
                  <a:pt x="1327" y="15083"/>
                  <a:pt x="1836" y="14987"/>
                  <a:pt x="1655" y="14374"/>
                </a:cubicBezTo>
                <a:cubicBezTo>
                  <a:pt x="1619" y="14184"/>
                  <a:pt x="1509" y="14091"/>
                  <a:pt x="1399" y="13996"/>
                </a:cubicBezTo>
                <a:cubicBezTo>
                  <a:pt x="1327" y="13948"/>
                  <a:pt x="1218" y="14042"/>
                  <a:pt x="1182" y="13948"/>
                </a:cubicBezTo>
                <a:cubicBezTo>
                  <a:pt x="1145" y="13712"/>
                  <a:pt x="1182" y="13476"/>
                  <a:pt x="1182" y="13239"/>
                </a:cubicBezTo>
                <a:cubicBezTo>
                  <a:pt x="1145" y="12956"/>
                  <a:pt x="891" y="12672"/>
                  <a:pt x="1000" y="12436"/>
                </a:cubicBezTo>
                <a:cubicBezTo>
                  <a:pt x="2055" y="10166"/>
                  <a:pt x="854" y="12956"/>
                  <a:pt x="2018" y="11774"/>
                </a:cubicBezTo>
                <a:cubicBezTo>
                  <a:pt x="2128" y="11632"/>
                  <a:pt x="2891" y="9883"/>
                  <a:pt x="2672" y="9600"/>
                </a:cubicBezTo>
                <a:cubicBezTo>
                  <a:pt x="2381" y="9316"/>
                  <a:pt x="1000" y="8465"/>
                  <a:pt x="927" y="8371"/>
                </a:cubicBezTo>
                <a:cubicBezTo>
                  <a:pt x="490" y="7898"/>
                  <a:pt x="-200" y="5913"/>
                  <a:pt x="54" y="5205"/>
                </a:cubicBezTo>
                <a:cubicBezTo>
                  <a:pt x="163" y="4874"/>
                  <a:pt x="563" y="4921"/>
                  <a:pt x="709" y="4638"/>
                </a:cubicBezTo>
                <a:cubicBezTo>
                  <a:pt x="819" y="4307"/>
                  <a:pt x="672" y="3881"/>
                  <a:pt x="782" y="3550"/>
                </a:cubicBezTo>
                <a:cubicBezTo>
                  <a:pt x="1255" y="3834"/>
                  <a:pt x="1836" y="4022"/>
                  <a:pt x="2091" y="4211"/>
                </a:cubicBezTo>
                <a:cubicBezTo>
                  <a:pt x="2418" y="4401"/>
                  <a:pt x="1035" y="5441"/>
                  <a:pt x="1655" y="5772"/>
                </a:cubicBezTo>
                <a:cubicBezTo>
                  <a:pt x="2528" y="6244"/>
                  <a:pt x="2782" y="5394"/>
                  <a:pt x="3582" y="5299"/>
                </a:cubicBezTo>
                <a:cubicBezTo>
                  <a:pt x="4600" y="5157"/>
                  <a:pt x="5800" y="5913"/>
                  <a:pt x="6819" y="5441"/>
                </a:cubicBezTo>
                <a:cubicBezTo>
                  <a:pt x="7036" y="5347"/>
                  <a:pt x="7109" y="4968"/>
                  <a:pt x="7327" y="4874"/>
                </a:cubicBezTo>
                <a:cubicBezTo>
                  <a:pt x="7873" y="4638"/>
                  <a:pt x="8490" y="4685"/>
                  <a:pt x="9072" y="4732"/>
                </a:cubicBezTo>
                <a:cubicBezTo>
                  <a:pt x="9801" y="4779"/>
                  <a:pt x="10345" y="5157"/>
                  <a:pt x="11073" y="4591"/>
                </a:cubicBezTo>
                <a:cubicBezTo>
                  <a:pt x="11872" y="3928"/>
                  <a:pt x="11981" y="2936"/>
                  <a:pt x="12600" y="2133"/>
                </a:cubicBezTo>
                <a:cubicBezTo>
                  <a:pt x="13146" y="1424"/>
                  <a:pt x="14418" y="668"/>
                  <a:pt x="15108" y="289"/>
                </a:cubicBezTo>
                <a:cubicBezTo>
                  <a:pt x="16745" y="-514"/>
                  <a:pt x="16236" y="620"/>
                  <a:pt x="16854" y="526"/>
                </a:cubicBezTo>
                <a:cubicBezTo>
                  <a:pt x="17145" y="479"/>
                  <a:pt x="17363" y="52"/>
                  <a:pt x="17654" y="52"/>
                </a:cubicBezTo>
                <a:cubicBezTo>
                  <a:pt x="18600" y="5"/>
                  <a:pt x="17435" y="951"/>
                  <a:pt x="18309" y="336"/>
                </a:cubicBezTo>
                <a:cubicBezTo>
                  <a:pt x="18417" y="289"/>
                  <a:pt x="18490" y="100"/>
                  <a:pt x="18600" y="52"/>
                </a:cubicBezTo>
                <a:cubicBezTo>
                  <a:pt x="18818" y="-88"/>
                  <a:pt x="18854" y="573"/>
                  <a:pt x="19036" y="762"/>
                </a:cubicBezTo>
                <a:cubicBezTo>
                  <a:pt x="19581" y="1376"/>
                  <a:pt x="20526" y="951"/>
                  <a:pt x="21109" y="809"/>
                </a:cubicBezTo>
                <a:lnTo>
                  <a:pt x="21181" y="809"/>
                </a:lnTo>
                <a:cubicBezTo>
                  <a:pt x="21327" y="1991"/>
                  <a:pt x="21399" y="3077"/>
                  <a:pt x="21145" y="3266"/>
                </a:cubicBezTo>
                <a:cubicBezTo>
                  <a:pt x="21000" y="3359"/>
                  <a:pt x="20818" y="3031"/>
                  <a:pt x="20636" y="3077"/>
                </a:cubicBezTo>
                <a:cubicBezTo>
                  <a:pt x="19291" y="3550"/>
                  <a:pt x="20163" y="3504"/>
                  <a:pt x="19763" y="4543"/>
                </a:cubicBezTo>
                <a:cubicBezTo>
                  <a:pt x="19727" y="4732"/>
                  <a:pt x="19473" y="4732"/>
                  <a:pt x="19400" y="4874"/>
                </a:cubicBezTo>
                <a:cubicBezTo>
                  <a:pt x="19400" y="4968"/>
                  <a:pt x="19617" y="4921"/>
                  <a:pt x="19617" y="5016"/>
                </a:cubicBezTo>
                <a:cubicBezTo>
                  <a:pt x="19691" y="5772"/>
                  <a:pt x="19654" y="6244"/>
                  <a:pt x="19799" y="7001"/>
                </a:cubicBezTo>
                <a:cubicBezTo>
                  <a:pt x="19836" y="7284"/>
                  <a:pt x="20054" y="7662"/>
                  <a:pt x="19945" y="7898"/>
                </a:cubicBezTo>
                <a:cubicBezTo>
                  <a:pt x="19836" y="8135"/>
                  <a:pt x="19509" y="7993"/>
                  <a:pt x="19326" y="8135"/>
                </a:cubicBezTo>
                <a:cubicBezTo>
                  <a:pt x="19291" y="8135"/>
                  <a:pt x="19436" y="8229"/>
                  <a:pt x="19436" y="8276"/>
                </a:cubicBezTo>
                <a:cubicBezTo>
                  <a:pt x="19363" y="8465"/>
                  <a:pt x="19181" y="8513"/>
                  <a:pt x="19145" y="8702"/>
                </a:cubicBezTo>
                <a:cubicBezTo>
                  <a:pt x="19109" y="8844"/>
                  <a:pt x="19326" y="8986"/>
                  <a:pt x="19254" y="9080"/>
                </a:cubicBezTo>
                <a:cubicBezTo>
                  <a:pt x="19109" y="9364"/>
                  <a:pt x="18782" y="9458"/>
                  <a:pt x="18636" y="9742"/>
                </a:cubicBezTo>
                <a:cubicBezTo>
                  <a:pt x="17982" y="10876"/>
                  <a:pt x="19581" y="9175"/>
                  <a:pt x="19981" y="10452"/>
                </a:cubicBezTo>
                <a:cubicBezTo>
                  <a:pt x="20018" y="10546"/>
                  <a:pt x="19909" y="10688"/>
                  <a:pt x="19909" y="10782"/>
                </a:cubicBezTo>
                <a:cubicBezTo>
                  <a:pt x="19945" y="10829"/>
                  <a:pt x="20745" y="11444"/>
                  <a:pt x="20927" y="11632"/>
                </a:cubicBezTo>
                <a:cubicBezTo>
                  <a:pt x="21036" y="11822"/>
                  <a:pt x="21145" y="11963"/>
                  <a:pt x="21181" y="12106"/>
                </a:cubicBezTo>
                <a:lnTo>
                  <a:pt x="21109" y="12106"/>
                </a:lnTo>
                <a:cubicBezTo>
                  <a:pt x="20891" y="12152"/>
                  <a:pt x="20673" y="12106"/>
                  <a:pt x="20454" y="12199"/>
                </a:cubicBezTo>
                <a:cubicBezTo>
                  <a:pt x="20163" y="12342"/>
                  <a:pt x="19945" y="12672"/>
                  <a:pt x="19691" y="12909"/>
                </a:cubicBezTo>
                <a:cubicBezTo>
                  <a:pt x="19617" y="12956"/>
                  <a:pt x="19691" y="13146"/>
                  <a:pt x="19654" y="13098"/>
                </a:cubicBezTo>
                <a:cubicBezTo>
                  <a:pt x="18818" y="12862"/>
                  <a:pt x="18563" y="12011"/>
                  <a:pt x="17727" y="12578"/>
                </a:cubicBezTo>
                <a:lnTo>
                  <a:pt x="17109" y="13476"/>
                </a:lnTo>
                <a:cubicBezTo>
                  <a:pt x="16854" y="13617"/>
                  <a:pt x="16528" y="13381"/>
                  <a:pt x="16345" y="13617"/>
                </a:cubicBezTo>
                <a:cubicBezTo>
                  <a:pt x="16127" y="13854"/>
                  <a:pt x="16345" y="14327"/>
                  <a:pt x="16200" y="14610"/>
                </a:cubicBezTo>
                <a:cubicBezTo>
                  <a:pt x="15981" y="14941"/>
                  <a:pt x="15254" y="14799"/>
                  <a:pt x="15582" y="1550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6" name="AutoShape 24"/>
          <p:cNvSpPr>
            <a:spLocks/>
          </p:cNvSpPr>
          <p:nvPr/>
        </p:nvSpPr>
        <p:spPr bwMode="auto">
          <a:xfrm>
            <a:off x="20294600" y="8305800"/>
            <a:ext cx="2322513" cy="1725613"/>
          </a:xfrm>
          <a:custGeom>
            <a:avLst/>
            <a:gdLst>
              <a:gd name="T0" fmla="*/ 10800 w 21600"/>
              <a:gd name="T1" fmla="*/ 10685 h 21371"/>
              <a:gd name="T2" fmla="*/ 10800 w 21600"/>
              <a:gd name="T3" fmla="*/ 10685 h 21371"/>
              <a:gd name="T4" fmla="*/ 10800 w 21600"/>
              <a:gd name="T5" fmla="*/ 10685 h 21371"/>
              <a:gd name="T6" fmla="*/ 10800 w 21600"/>
              <a:gd name="T7" fmla="*/ 10685 h 21371"/>
            </a:gdLst>
            <a:ahLst/>
            <a:cxnLst>
              <a:cxn ang="0">
                <a:pos x="T0" y="T1"/>
              </a:cxn>
              <a:cxn ang="0">
                <a:pos x="T2" y="T3"/>
              </a:cxn>
              <a:cxn ang="0">
                <a:pos x="T4" y="T5"/>
              </a:cxn>
              <a:cxn ang="0">
                <a:pos x="T6" y="T7"/>
              </a:cxn>
            </a:cxnLst>
            <a:rect l="0" t="0" r="r" b="b"/>
            <a:pathLst>
              <a:path w="21600" h="21371">
                <a:moveTo>
                  <a:pt x="20144" y="17825"/>
                </a:moveTo>
                <a:cubicBezTo>
                  <a:pt x="19750" y="17924"/>
                  <a:pt x="19109" y="18219"/>
                  <a:pt x="18739" y="17792"/>
                </a:cubicBezTo>
                <a:cubicBezTo>
                  <a:pt x="18615" y="17661"/>
                  <a:pt x="18591" y="17201"/>
                  <a:pt x="18443" y="17299"/>
                </a:cubicBezTo>
                <a:cubicBezTo>
                  <a:pt x="18369" y="17332"/>
                  <a:pt x="18320" y="17463"/>
                  <a:pt x="18246" y="17496"/>
                </a:cubicBezTo>
                <a:cubicBezTo>
                  <a:pt x="17654" y="17924"/>
                  <a:pt x="18443" y="17266"/>
                  <a:pt x="17802" y="17299"/>
                </a:cubicBezTo>
                <a:cubicBezTo>
                  <a:pt x="17605" y="17299"/>
                  <a:pt x="17457" y="17596"/>
                  <a:pt x="17259" y="17628"/>
                </a:cubicBezTo>
                <a:cubicBezTo>
                  <a:pt x="16841" y="17694"/>
                  <a:pt x="17185" y="16906"/>
                  <a:pt x="16076" y="17463"/>
                </a:cubicBezTo>
                <a:cubicBezTo>
                  <a:pt x="15608" y="17727"/>
                  <a:pt x="14745" y="18252"/>
                  <a:pt x="14375" y="18744"/>
                </a:cubicBezTo>
                <a:cubicBezTo>
                  <a:pt x="13956" y="19302"/>
                  <a:pt x="13882" y="19991"/>
                  <a:pt x="13340" y="20452"/>
                </a:cubicBezTo>
                <a:cubicBezTo>
                  <a:pt x="12846" y="20845"/>
                  <a:pt x="12477" y="20583"/>
                  <a:pt x="11983" y="20549"/>
                </a:cubicBezTo>
                <a:cubicBezTo>
                  <a:pt x="11588" y="20517"/>
                  <a:pt x="11169" y="20484"/>
                  <a:pt x="10799" y="20648"/>
                </a:cubicBezTo>
                <a:cubicBezTo>
                  <a:pt x="10652" y="20713"/>
                  <a:pt x="10602" y="20976"/>
                  <a:pt x="10455" y="21042"/>
                </a:cubicBezTo>
                <a:cubicBezTo>
                  <a:pt x="9764" y="21370"/>
                  <a:pt x="8950" y="20845"/>
                  <a:pt x="8260" y="20944"/>
                </a:cubicBezTo>
                <a:cubicBezTo>
                  <a:pt x="7718" y="21009"/>
                  <a:pt x="7545" y="21600"/>
                  <a:pt x="6953" y="21272"/>
                </a:cubicBezTo>
                <a:cubicBezTo>
                  <a:pt x="6533" y="21042"/>
                  <a:pt x="7471" y="20320"/>
                  <a:pt x="7249" y="20188"/>
                </a:cubicBezTo>
                <a:cubicBezTo>
                  <a:pt x="6855" y="19958"/>
                  <a:pt x="5671" y="19630"/>
                  <a:pt x="5744" y="18777"/>
                </a:cubicBezTo>
                <a:cubicBezTo>
                  <a:pt x="5770" y="18481"/>
                  <a:pt x="6583" y="18448"/>
                  <a:pt x="6336" y="18284"/>
                </a:cubicBezTo>
                <a:cubicBezTo>
                  <a:pt x="3723" y="16544"/>
                  <a:pt x="6065" y="18120"/>
                  <a:pt x="5005" y="18941"/>
                </a:cubicBezTo>
                <a:cubicBezTo>
                  <a:pt x="4832" y="19104"/>
                  <a:pt x="4734" y="18513"/>
                  <a:pt x="4562" y="18416"/>
                </a:cubicBezTo>
                <a:cubicBezTo>
                  <a:pt x="4438" y="18317"/>
                  <a:pt x="4265" y="18416"/>
                  <a:pt x="4142" y="18416"/>
                </a:cubicBezTo>
                <a:cubicBezTo>
                  <a:pt x="3994" y="18416"/>
                  <a:pt x="3847" y="18513"/>
                  <a:pt x="3698" y="18448"/>
                </a:cubicBezTo>
                <a:cubicBezTo>
                  <a:pt x="3624" y="18383"/>
                  <a:pt x="3673" y="18219"/>
                  <a:pt x="3624" y="18087"/>
                </a:cubicBezTo>
                <a:cubicBezTo>
                  <a:pt x="3501" y="17760"/>
                  <a:pt x="2441" y="18284"/>
                  <a:pt x="3033" y="17727"/>
                </a:cubicBezTo>
                <a:cubicBezTo>
                  <a:pt x="3180" y="17596"/>
                  <a:pt x="3550" y="17463"/>
                  <a:pt x="3427" y="17332"/>
                </a:cubicBezTo>
                <a:cubicBezTo>
                  <a:pt x="3303" y="17234"/>
                  <a:pt x="3057" y="17332"/>
                  <a:pt x="3008" y="17135"/>
                </a:cubicBezTo>
                <a:cubicBezTo>
                  <a:pt x="2983" y="16939"/>
                  <a:pt x="3501" y="16577"/>
                  <a:pt x="3156" y="16314"/>
                </a:cubicBezTo>
                <a:cubicBezTo>
                  <a:pt x="2687" y="15953"/>
                  <a:pt x="1751" y="16117"/>
                  <a:pt x="1430" y="15362"/>
                </a:cubicBezTo>
                <a:cubicBezTo>
                  <a:pt x="1356" y="15198"/>
                  <a:pt x="1356" y="14411"/>
                  <a:pt x="1356" y="14215"/>
                </a:cubicBezTo>
                <a:cubicBezTo>
                  <a:pt x="1356" y="14181"/>
                  <a:pt x="1356" y="14148"/>
                  <a:pt x="1356" y="14148"/>
                </a:cubicBezTo>
                <a:cubicBezTo>
                  <a:pt x="1282" y="14181"/>
                  <a:pt x="1233" y="14377"/>
                  <a:pt x="1183" y="14312"/>
                </a:cubicBezTo>
                <a:cubicBezTo>
                  <a:pt x="1010" y="14181"/>
                  <a:pt x="986" y="13819"/>
                  <a:pt x="838" y="13656"/>
                </a:cubicBezTo>
                <a:cubicBezTo>
                  <a:pt x="690" y="13524"/>
                  <a:pt x="468" y="13557"/>
                  <a:pt x="321" y="13392"/>
                </a:cubicBezTo>
                <a:cubicBezTo>
                  <a:pt x="172" y="13294"/>
                  <a:pt x="98" y="13065"/>
                  <a:pt x="0" y="12901"/>
                </a:cubicBezTo>
                <a:cubicBezTo>
                  <a:pt x="49" y="12868"/>
                  <a:pt x="74" y="12736"/>
                  <a:pt x="123" y="12703"/>
                </a:cubicBezTo>
                <a:cubicBezTo>
                  <a:pt x="271" y="12638"/>
                  <a:pt x="1010" y="12540"/>
                  <a:pt x="1060" y="12309"/>
                </a:cubicBezTo>
                <a:cubicBezTo>
                  <a:pt x="1109" y="12178"/>
                  <a:pt x="739" y="12014"/>
                  <a:pt x="1183" y="11916"/>
                </a:cubicBezTo>
                <a:cubicBezTo>
                  <a:pt x="1356" y="11883"/>
                  <a:pt x="1528" y="12113"/>
                  <a:pt x="1676" y="12047"/>
                </a:cubicBezTo>
                <a:cubicBezTo>
                  <a:pt x="2145" y="11817"/>
                  <a:pt x="1996" y="10636"/>
                  <a:pt x="2120" y="10274"/>
                </a:cubicBezTo>
                <a:cubicBezTo>
                  <a:pt x="2170" y="10176"/>
                  <a:pt x="2293" y="10176"/>
                  <a:pt x="2342" y="10078"/>
                </a:cubicBezTo>
                <a:lnTo>
                  <a:pt x="2614" y="8929"/>
                </a:lnTo>
                <a:cubicBezTo>
                  <a:pt x="2663" y="8764"/>
                  <a:pt x="2737" y="8633"/>
                  <a:pt x="2737" y="8468"/>
                </a:cubicBezTo>
                <a:cubicBezTo>
                  <a:pt x="2737" y="8404"/>
                  <a:pt x="2614" y="8404"/>
                  <a:pt x="2614" y="8337"/>
                </a:cubicBezTo>
                <a:cubicBezTo>
                  <a:pt x="2638" y="8042"/>
                  <a:pt x="2909" y="7123"/>
                  <a:pt x="3033" y="6860"/>
                </a:cubicBezTo>
                <a:cubicBezTo>
                  <a:pt x="3082" y="6795"/>
                  <a:pt x="3205" y="6860"/>
                  <a:pt x="3205" y="6762"/>
                </a:cubicBezTo>
                <a:cubicBezTo>
                  <a:pt x="3328" y="6138"/>
                  <a:pt x="3156" y="5679"/>
                  <a:pt x="3698" y="4990"/>
                </a:cubicBezTo>
                <a:cubicBezTo>
                  <a:pt x="3871" y="4727"/>
                  <a:pt x="4068" y="4891"/>
                  <a:pt x="4339" y="4759"/>
                </a:cubicBezTo>
                <a:cubicBezTo>
                  <a:pt x="4610" y="4596"/>
                  <a:pt x="4635" y="4103"/>
                  <a:pt x="4832" y="3840"/>
                </a:cubicBezTo>
                <a:cubicBezTo>
                  <a:pt x="4907" y="3905"/>
                  <a:pt x="5055" y="3774"/>
                  <a:pt x="5226" y="3151"/>
                </a:cubicBezTo>
                <a:cubicBezTo>
                  <a:pt x="5252" y="3085"/>
                  <a:pt x="5252" y="2987"/>
                  <a:pt x="5301" y="2987"/>
                </a:cubicBezTo>
                <a:cubicBezTo>
                  <a:pt x="5375" y="2987"/>
                  <a:pt x="5991" y="3380"/>
                  <a:pt x="6065" y="3380"/>
                </a:cubicBezTo>
                <a:cubicBezTo>
                  <a:pt x="6115" y="3380"/>
                  <a:pt x="6140" y="3216"/>
                  <a:pt x="6189" y="3183"/>
                </a:cubicBezTo>
                <a:cubicBezTo>
                  <a:pt x="6509" y="3019"/>
                  <a:pt x="7323" y="3446"/>
                  <a:pt x="7718" y="3315"/>
                </a:cubicBezTo>
                <a:cubicBezTo>
                  <a:pt x="7940" y="3216"/>
                  <a:pt x="8088" y="2953"/>
                  <a:pt x="8309" y="2921"/>
                </a:cubicBezTo>
                <a:cubicBezTo>
                  <a:pt x="8704" y="2888"/>
                  <a:pt x="8975" y="3578"/>
                  <a:pt x="9246" y="3676"/>
                </a:cubicBezTo>
                <a:cubicBezTo>
                  <a:pt x="9616" y="3840"/>
                  <a:pt x="9739" y="2921"/>
                  <a:pt x="9838" y="2790"/>
                </a:cubicBezTo>
                <a:cubicBezTo>
                  <a:pt x="10281" y="2166"/>
                  <a:pt x="11416" y="2231"/>
                  <a:pt x="11761" y="1772"/>
                </a:cubicBezTo>
                <a:cubicBezTo>
                  <a:pt x="12427" y="919"/>
                  <a:pt x="11465" y="1641"/>
                  <a:pt x="11934" y="820"/>
                </a:cubicBezTo>
                <a:cubicBezTo>
                  <a:pt x="12057" y="622"/>
                  <a:pt x="12254" y="459"/>
                  <a:pt x="12451" y="393"/>
                </a:cubicBezTo>
                <a:lnTo>
                  <a:pt x="12477" y="295"/>
                </a:lnTo>
                <a:lnTo>
                  <a:pt x="12575" y="0"/>
                </a:lnTo>
                <a:cubicBezTo>
                  <a:pt x="12550" y="65"/>
                  <a:pt x="12550" y="197"/>
                  <a:pt x="12550" y="262"/>
                </a:cubicBezTo>
                <a:cubicBezTo>
                  <a:pt x="12895" y="32"/>
                  <a:pt x="13117" y="229"/>
                  <a:pt x="13389" y="525"/>
                </a:cubicBezTo>
                <a:cubicBezTo>
                  <a:pt x="13907" y="1017"/>
                  <a:pt x="14005" y="1838"/>
                  <a:pt x="14424" y="2396"/>
                </a:cubicBezTo>
                <a:cubicBezTo>
                  <a:pt x="15115" y="3283"/>
                  <a:pt x="16989" y="4858"/>
                  <a:pt x="17210" y="6138"/>
                </a:cubicBezTo>
                <a:cubicBezTo>
                  <a:pt x="17383" y="6959"/>
                  <a:pt x="17161" y="7878"/>
                  <a:pt x="17309" y="8699"/>
                </a:cubicBezTo>
                <a:cubicBezTo>
                  <a:pt x="17358" y="9059"/>
                  <a:pt x="17802" y="9881"/>
                  <a:pt x="17777" y="10242"/>
                </a:cubicBezTo>
                <a:cubicBezTo>
                  <a:pt x="17777" y="10373"/>
                  <a:pt x="17580" y="10406"/>
                  <a:pt x="17605" y="10537"/>
                </a:cubicBezTo>
                <a:cubicBezTo>
                  <a:pt x="17630" y="10668"/>
                  <a:pt x="17777" y="10602"/>
                  <a:pt x="17851" y="10668"/>
                </a:cubicBezTo>
                <a:cubicBezTo>
                  <a:pt x="17926" y="10734"/>
                  <a:pt x="17926" y="10964"/>
                  <a:pt x="18024" y="10964"/>
                </a:cubicBezTo>
                <a:cubicBezTo>
                  <a:pt x="18073" y="10996"/>
                  <a:pt x="18147" y="10932"/>
                  <a:pt x="18196" y="10996"/>
                </a:cubicBezTo>
                <a:cubicBezTo>
                  <a:pt x="18270" y="11095"/>
                  <a:pt x="18246" y="11292"/>
                  <a:pt x="18344" y="11391"/>
                </a:cubicBezTo>
                <a:cubicBezTo>
                  <a:pt x="18443" y="11522"/>
                  <a:pt x="19503" y="11588"/>
                  <a:pt x="19479" y="11423"/>
                </a:cubicBezTo>
                <a:cubicBezTo>
                  <a:pt x="19479" y="11391"/>
                  <a:pt x="19133" y="11292"/>
                  <a:pt x="19380" y="11095"/>
                </a:cubicBezTo>
                <a:cubicBezTo>
                  <a:pt x="19528" y="10996"/>
                  <a:pt x="19701" y="11029"/>
                  <a:pt x="19849" y="10932"/>
                </a:cubicBezTo>
                <a:cubicBezTo>
                  <a:pt x="20095" y="10767"/>
                  <a:pt x="20194" y="10307"/>
                  <a:pt x="20465" y="10176"/>
                </a:cubicBezTo>
                <a:cubicBezTo>
                  <a:pt x="21008" y="9913"/>
                  <a:pt x="21278" y="10176"/>
                  <a:pt x="21402" y="10799"/>
                </a:cubicBezTo>
                <a:cubicBezTo>
                  <a:pt x="21377" y="10832"/>
                  <a:pt x="21303" y="10799"/>
                  <a:pt x="21303" y="10832"/>
                </a:cubicBezTo>
                <a:cubicBezTo>
                  <a:pt x="21303" y="10932"/>
                  <a:pt x="21353" y="10996"/>
                  <a:pt x="21402" y="11029"/>
                </a:cubicBezTo>
                <a:cubicBezTo>
                  <a:pt x="21452" y="11062"/>
                  <a:pt x="21501" y="10932"/>
                  <a:pt x="21525" y="10996"/>
                </a:cubicBezTo>
                <a:cubicBezTo>
                  <a:pt x="21574" y="11127"/>
                  <a:pt x="21599" y="12245"/>
                  <a:pt x="21599" y="12375"/>
                </a:cubicBezTo>
                <a:cubicBezTo>
                  <a:pt x="21574" y="12802"/>
                  <a:pt x="20835" y="12835"/>
                  <a:pt x="20638" y="13032"/>
                </a:cubicBezTo>
                <a:cubicBezTo>
                  <a:pt x="20515" y="13163"/>
                  <a:pt x="20515" y="13623"/>
                  <a:pt x="20366" y="13590"/>
                </a:cubicBezTo>
                <a:cubicBezTo>
                  <a:pt x="20342" y="13557"/>
                  <a:pt x="20539" y="12474"/>
                  <a:pt x="20194" y="12211"/>
                </a:cubicBezTo>
                <a:cubicBezTo>
                  <a:pt x="20071" y="12146"/>
                  <a:pt x="19922" y="12408"/>
                  <a:pt x="19849" y="12572"/>
                </a:cubicBezTo>
                <a:cubicBezTo>
                  <a:pt x="19750" y="12802"/>
                  <a:pt x="20194" y="12999"/>
                  <a:pt x="20169" y="13262"/>
                </a:cubicBezTo>
                <a:cubicBezTo>
                  <a:pt x="20169" y="13524"/>
                  <a:pt x="19799" y="13688"/>
                  <a:pt x="19898" y="13885"/>
                </a:cubicBezTo>
                <a:cubicBezTo>
                  <a:pt x="19997" y="14082"/>
                  <a:pt x="20194" y="13590"/>
                  <a:pt x="20366" y="13590"/>
                </a:cubicBezTo>
                <a:cubicBezTo>
                  <a:pt x="20416" y="13557"/>
                  <a:pt x="20342" y="13754"/>
                  <a:pt x="20292" y="13819"/>
                </a:cubicBezTo>
                <a:cubicBezTo>
                  <a:pt x="20267" y="13853"/>
                  <a:pt x="20243" y="13885"/>
                  <a:pt x="20194" y="13918"/>
                </a:cubicBezTo>
                <a:cubicBezTo>
                  <a:pt x="20219" y="13885"/>
                  <a:pt x="20243" y="13885"/>
                  <a:pt x="20267" y="13918"/>
                </a:cubicBezTo>
                <a:cubicBezTo>
                  <a:pt x="20416" y="14082"/>
                  <a:pt x="19824" y="15362"/>
                  <a:pt x="19824" y="15396"/>
                </a:cubicBezTo>
                <a:cubicBezTo>
                  <a:pt x="19849" y="15626"/>
                  <a:pt x="20071" y="16774"/>
                  <a:pt x="20194" y="17825"/>
                </a:cubicBezTo>
                <a:cubicBezTo>
                  <a:pt x="20194" y="17825"/>
                  <a:pt x="20144" y="17825"/>
                  <a:pt x="20144" y="1782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7" name="AutoShape 25"/>
          <p:cNvSpPr>
            <a:spLocks/>
          </p:cNvSpPr>
          <p:nvPr/>
        </p:nvSpPr>
        <p:spPr bwMode="auto">
          <a:xfrm>
            <a:off x="21640800" y="8204200"/>
            <a:ext cx="954088" cy="989013"/>
          </a:xfrm>
          <a:custGeom>
            <a:avLst/>
            <a:gdLst>
              <a:gd name="T0" fmla="+- 0 10829 59"/>
              <a:gd name="T1" fmla="*/ T0 w 21541"/>
              <a:gd name="T2" fmla="+- 0 10826 106"/>
              <a:gd name="T3" fmla="*/ 10826 h 21440"/>
              <a:gd name="T4" fmla="+- 0 10829 59"/>
              <a:gd name="T5" fmla="*/ T4 w 21541"/>
              <a:gd name="T6" fmla="+- 0 10826 106"/>
              <a:gd name="T7" fmla="*/ 10826 h 21440"/>
              <a:gd name="T8" fmla="+- 0 10829 59"/>
              <a:gd name="T9" fmla="*/ T8 w 21541"/>
              <a:gd name="T10" fmla="+- 0 10826 106"/>
              <a:gd name="T11" fmla="*/ 10826 h 21440"/>
              <a:gd name="T12" fmla="+- 0 10829 59"/>
              <a:gd name="T13" fmla="*/ T12 w 21541"/>
              <a:gd name="T14" fmla="+- 0 10826 106"/>
              <a:gd name="T15" fmla="*/ 10826 h 21440"/>
            </a:gdLst>
            <a:ahLst/>
            <a:cxnLst>
              <a:cxn ang="0">
                <a:pos x="T1" y="T3"/>
              </a:cxn>
              <a:cxn ang="0">
                <a:pos x="T5" y="T7"/>
              </a:cxn>
              <a:cxn ang="0">
                <a:pos x="T9" y="T11"/>
              </a:cxn>
              <a:cxn ang="0">
                <a:pos x="T13" y="T15"/>
              </a:cxn>
            </a:cxnLst>
            <a:rect l="0" t="0" r="r" b="b"/>
            <a:pathLst>
              <a:path w="21541" h="21440">
                <a:moveTo>
                  <a:pt x="0" y="2710"/>
                </a:moveTo>
                <a:cubicBezTo>
                  <a:pt x="838" y="2307"/>
                  <a:pt x="1376" y="2652"/>
                  <a:pt x="2036" y="3169"/>
                </a:cubicBezTo>
                <a:cubicBezTo>
                  <a:pt x="3292" y="4031"/>
                  <a:pt x="3531" y="5467"/>
                  <a:pt x="4548" y="6443"/>
                </a:cubicBezTo>
                <a:cubicBezTo>
                  <a:pt x="6224" y="7996"/>
                  <a:pt x="10771" y="10752"/>
                  <a:pt x="11308" y="12992"/>
                </a:cubicBezTo>
                <a:cubicBezTo>
                  <a:pt x="11728" y="14429"/>
                  <a:pt x="11189" y="16036"/>
                  <a:pt x="11548" y="17473"/>
                </a:cubicBezTo>
                <a:cubicBezTo>
                  <a:pt x="11668" y="18104"/>
                  <a:pt x="12745" y="19541"/>
                  <a:pt x="12684" y="20174"/>
                </a:cubicBezTo>
                <a:cubicBezTo>
                  <a:pt x="12684" y="20403"/>
                  <a:pt x="12207" y="20460"/>
                  <a:pt x="12267" y="20690"/>
                </a:cubicBezTo>
                <a:cubicBezTo>
                  <a:pt x="12327" y="20918"/>
                  <a:pt x="12684" y="20804"/>
                  <a:pt x="12865" y="20918"/>
                </a:cubicBezTo>
                <a:cubicBezTo>
                  <a:pt x="13045" y="21034"/>
                  <a:pt x="13045" y="21437"/>
                  <a:pt x="13284" y="21437"/>
                </a:cubicBezTo>
                <a:cubicBezTo>
                  <a:pt x="13582" y="21493"/>
                  <a:pt x="13343" y="20804"/>
                  <a:pt x="13582" y="20747"/>
                </a:cubicBezTo>
                <a:cubicBezTo>
                  <a:pt x="13941" y="20690"/>
                  <a:pt x="14302" y="20804"/>
                  <a:pt x="14600" y="20747"/>
                </a:cubicBezTo>
                <a:cubicBezTo>
                  <a:pt x="15018" y="20690"/>
                  <a:pt x="14120" y="19426"/>
                  <a:pt x="14660" y="18622"/>
                </a:cubicBezTo>
                <a:cubicBezTo>
                  <a:pt x="14839" y="18391"/>
                  <a:pt x="15198" y="18219"/>
                  <a:pt x="15439" y="17933"/>
                </a:cubicBezTo>
                <a:cubicBezTo>
                  <a:pt x="15738" y="17530"/>
                  <a:pt x="14899" y="17301"/>
                  <a:pt x="15439" y="16897"/>
                </a:cubicBezTo>
                <a:cubicBezTo>
                  <a:pt x="15676" y="16669"/>
                  <a:pt x="16096" y="16669"/>
                  <a:pt x="16216" y="16439"/>
                </a:cubicBezTo>
                <a:cubicBezTo>
                  <a:pt x="16335" y="16209"/>
                  <a:pt x="15976" y="15979"/>
                  <a:pt x="15976" y="15691"/>
                </a:cubicBezTo>
                <a:cubicBezTo>
                  <a:pt x="15976" y="15405"/>
                  <a:pt x="16275" y="15117"/>
                  <a:pt x="16216" y="14831"/>
                </a:cubicBezTo>
                <a:cubicBezTo>
                  <a:pt x="16096" y="14371"/>
                  <a:pt x="14600" y="13910"/>
                  <a:pt x="15439" y="12992"/>
                </a:cubicBezTo>
                <a:cubicBezTo>
                  <a:pt x="15738" y="12649"/>
                  <a:pt x="16275" y="11785"/>
                  <a:pt x="16515" y="12189"/>
                </a:cubicBezTo>
                <a:cubicBezTo>
                  <a:pt x="16634" y="12418"/>
                  <a:pt x="16754" y="12704"/>
                  <a:pt x="16814" y="12992"/>
                </a:cubicBezTo>
                <a:cubicBezTo>
                  <a:pt x="16814" y="13107"/>
                  <a:pt x="16693" y="13165"/>
                  <a:pt x="16693" y="13279"/>
                </a:cubicBezTo>
                <a:cubicBezTo>
                  <a:pt x="16754" y="13336"/>
                  <a:pt x="16874" y="13394"/>
                  <a:pt x="16934" y="13336"/>
                </a:cubicBezTo>
                <a:cubicBezTo>
                  <a:pt x="17113" y="13107"/>
                  <a:pt x="17053" y="12704"/>
                  <a:pt x="17353" y="12476"/>
                </a:cubicBezTo>
                <a:cubicBezTo>
                  <a:pt x="17412" y="12359"/>
                  <a:pt x="17471" y="12818"/>
                  <a:pt x="17592" y="12762"/>
                </a:cubicBezTo>
                <a:cubicBezTo>
                  <a:pt x="17831" y="12704"/>
                  <a:pt x="17770" y="12359"/>
                  <a:pt x="17890" y="12189"/>
                </a:cubicBezTo>
                <a:cubicBezTo>
                  <a:pt x="17890" y="12189"/>
                  <a:pt x="18669" y="12762"/>
                  <a:pt x="18908" y="12818"/>
                </a:cubicBezTo>
                <a:cubicBezTo>
                  <a:pt x="19268" y="12877"/>
                  <a:pt x="18908" y="11785"/>
                  <a:pt x="19268" y="11785"/>
                </a:cubicBezTo>
                <a:cubicBezTo>
                  <a:pt x="19745" y="11785"/>
                  <a:pt x="20044" y="12877"/>
                  <a:pt x="20344" y="12590"/>
                </a:cubicBezTo>
                <a:cubicBezTo>
                  <a:pt x="20403" y="12476"/>
                  <a:pt x="20344" y="12359"/>
                  <a:pt x="20465" y="12246"/>
                </a:cubicBezTo>
                <a:cubicBezTo>
                  <a:pt x="20764" y="12016"/>
                  <a:pt x="21181" y="11958"/>
                  <a:pt x="21540" y="11728"/>
                </a:cubicBezTo>
                <a:cubicBezTo>
                  <a:pt x="21540" y="11671"/>
                  <a:pt x="20163" y="11499"/>
                  <a:pt x="20044" y="11095"/>
                </a:cubicBezTo>
                <a:cubicBezTo>
                  <a:pt x="19985" y="10982"/>
                  <a:pt x="20344" y="10982"/>
                  <a:pt x="20344" y="10866"/>
                </a:cubicBezTo>
                <a:lnTo>
                  <a:pt x="19745" y="9085"/>
                </a:lnTo>
                <a:cubicBezTo>
                  <a:pt x="19388" y="8798"/>
                  <a:pt x="17890" y="8740"/>
                  <a:pt x="17531" y="8512"/>
                </a:cubicBezTo>
                <a:cubicBezTo>
                  <a:pt x="17293" y="8281"/>
                  <a:pt x="17471" y="7362"/>
                  <a:pt x="17172" y="7534"/>
                </a:cubicBezTo>
                <a:cubicBezTo>
                  <a:pt x="16395" y="7996"/>
                  <a:pt x="17770" y="6385"/>
                  <a:pt x="16693" y="5811"/>
                </a:cubicBezTo>
                <a:cubicBezTo>
                  <a:pt x="15857" y="5352"/>
                  <a:pt x="16754" y="6616"/>
                  <a:pt x="16036" y="6385"/>
                </a:cubicBezTo>
                <a:cubicBezTo>
                  <a:pt x="15676" y="6270"/>
                  <a:pt x="14180" y="5237"/>
                  <a:pt x="14120" y="4949"/>
                </a:cubicBezTo>
                <a:cubicBezTo>
                  <a:pt x="13702" y="3685"/>
                  <a:pt x="14660" y="2480"/>
                  <a:pt x="13284" y="1618"/>
                </a:cubicBezTo>
                <a:cubicBezTo>
                  <a:pt x="12745" y="1330"/>
                  <a:pt x="13164" y="2480"/>
                  <a:pt x="12565" y="2250"/>
                </a:cubicBezTo>
                <a:cubicBezTo>
                  <a:pt x="11131" y="1676"/>
                  <a:pt x="12027" y="527"/>
                  <a:pt x="9992" y="1044"/>
                </a:cubicBezTo>
                <a:cubicBezTo>
                  <a:pt x="9635" y="1158"/>
                  <a:pt x="9872" y="2135"/>
                  <a:pt x="9635" y="1907"/>
                </a:cubicBezTo>
                <a:cubicBezTo>
                  <a:pt x="9455" y="1733"/>
                  <a:pt x="9455" y="1446"/>
                  <a:pt x="9276" y="1215"/>
                </a:cubicBezTo>
                <a:cubicBezTo>
                  <a:pt x="9156" y="1101"/>
                  <a:pt x="8855" y="1964"/>
                  <a:pt x="8735" y="1503"/>
                </a:cubicBezTo>
                <a:cubicBezTo>
                  <a:pt x="8677" y="1274"/>
                  <a:pt x="8976" y="699"/>
                  <a:pt x="8735" y="756"/>
                </a:cubicBezTo>
                <a:cubicBezTo>
                  <a:pt x="8257" y="813"/>
                  <a:pt x="7840" y="1215"/>
                  <a:pt x="7421" y="1215"/>
                </a:cubicBezTo>
                <a:cubicBezTo>
                  <a:pt x="7241" y="1215"/>
                  <a:pt x="7421" y="813"/>
                  <a:pt x="7241" y="699"/>
                </a:cubicBezTo>
                <a:cubicBezTo>
                  <a:pt x="6703" y="296"/>
                  <a:pt x="5984" y="66"/>
                  <a:pt x="5327" y="11"/>
                </a:cubicBezTo>
                <a:cubicBezTo>
                  <a:pt x="3709" y="-106"/>
                  <a:pt x="4071" y="756"/>
                  <a:pt x="2933" y="1274"/>
                </a:cubicBezTo>
                <a:cubicBezTo>
                  <a:pt x="2813" y="1330"/>
                  <a:pt x="539" y="1618"/>
                  <a:pt x="539" y="1676"/>
                </a:cubicBezTo>
                <a:cubicBezTo>
                  <a:pt x="539" y="1907"/>
                  <a:pt x="838" y="2020"/>
                  <a:pt x="838" y="2250"/>
                </a:cubicBezTo>
                <a:cubicBezTo>
                  <a:pt x="898" y="2480"/>
                  <a:pt x="359" y="1907"/>
                  <a:pt x="179" y="2020"/>
                </a:cubicBezTo>
                <a:cubicBezTo>
                  <a:pt x="-59" y="2135"/>
                  <a:pt x="60" y="2480"/>
                  <a:pt x="0" y="271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8" name="AutoShape 26"/>
          <p:cNvSpPr>
            <a:spLocks/>
          </p:cNvSpPr>
          <p:nvPr/>
        </p:nvSpPr>
        <p:spPr bwMode="auto">
          <a:xfrm>
            <a:off x="19912013" y="5041900"/>
            <a:ext cx="1390650" cy="838200"/>
          </a:xfrm>
          <a:custGeom>
            <a:avLst/>
            <a:gdLst>
              <a:gd name="T0" fmla="+- 0 10777 222"/>
              <a:gd name="T1" fmla="*/ T0 w 21110"/>
              <a:gd name="T2" fmla="*/ 10771 h 21543"/>
              <a:gd name="T3" fmla="+- 0 10777 222"/>
              <a:gd name="T4" fmla="*/ T3 w 21110"/>
              <a:gd name="T5" fmla="*/ 10771 h 21543"/>
              <a:gd name="T6" fmla="+- 0 10777 222"/>
              <a:gd name="T7" fmla="*/ T6 w 21110"/>
              <a:gd name="T8" fmla="*/ 10771 h 21543"/>
              <a:gd name="T9" fmla="+- 0 10777 222"/>
              <a:gd name="T10" fmla="*/ T9 w 21110"/>
              <a:gd name="T11" fmla="*/ 10771 h 21543"/>
            </a:gdLst>
            <a:ahLst/>
            <a:cxnLst>
              <a:cxn ang="0">
                <a:pos x="T1" y="T2"/>
              </a:cxn>
              <a:cxn ang="0">
                <a:pos x="T4" y="T5"/>
              </a:cxn>
              <a:cxn ang="0">
                <a:pos x="T7" y="T8"/>
              </a:cxn>
              <a:cxn ang="0">
                <a:pos x="T10" y="T11"/>
              </a:cxn>
            </a:cxnLst>
            <a:rect l="0" t="0" r="r" b="b"/>
            <a:pathLst>
              <a:path w="21110" h="21543">
                <a:moveTo>
                  <a:pt x="664" y="21531"/>
                </a:moveTo>
                <a:cubicBezTo>
                  <a:pt x="824" y="21531"/>
                  <a:pt x="987" y="21600"/>
                  <a:pt x="1107" y="21396"/>
                </a:cubicBezTo>
                <a:cubicBezTo>
                  <a:pt x="1268" y="20988"/>
                  <a:pt x="1228" y="20373"/>
                  <a:pt x="1389" y="19965"/>
                </a:cubicBezTo>
                <a:cubicBezTo>
                  <a:pt x="1712" y="19283"/>
                  <a:pt x="3001" y="17920"/>
                  <a:pt x="3485" y="17716"/>
                </a:cubicBezTo>
                <a:cubicBezTo>
                  <a:pt x="3767" y="17580"/>
                  <a:pt x="5056" y="17716"/>
                  <a:pt x="5339" y="17580"/>
                </a:cubicBezTo>
                <a:cubicBezTo>
                  <a:pt x="5500" y="17513"/>
                  <a:pt x="5620" y="16968"/>
                  <a:pt x="5782" y="16968"/>
                </a:cubicBezTo>
                <a:cubicBezTo>
                  <a:pt x="6064" y="17035"/>
                  <a:pt x="6225" y="18194"/>
                  <a:pt x="6386" y="17852"/>
                </a:cubicBezTo>
                <a:cubicBezTo>
                  <a:pt x="6506" y="17716"/>
                  <a:pt x="6467" y="17376"/>
                  <a:pt x="6587" y="17171"/>
                </a:cubicBezTo>
                <a:cubicBezTo>
                  <a:pt x="6951" y="16558"/>
                  <a:pt x="7112" y="17239"/>
                  <a:pt x="7554" y="17171"/>
                </a:cubicBezTo>
                <a:cubicBezTo>
                  <a:pt x="7797" y="17102"/>
                  <a:pt x="7918" y="16694"/>
                  <a:pt x="8160" y="16694"/>
                </a:cubicBezTo>
                <a:cubicBezTo>
                  <a:pt x="8199" y="16627"/>
                  <a:pt x="9408" y="17171"/>
                  <a:pt x="9449" y="17102"/>
                </a:cubicBezTo>
                <a:cubicBezTo>
                  <a:pt x="9650" y="17035"/>
                  <a:pt x="9731" y="16558"/>
                  <a:pt x="9932" y="16489"/>
                </a:cubicBezTo>
                <a:cubicBezTo>
                  <a:pt x="10296" y="16354"/>
                  <a:pt x="10296" y="17376"/>
                  <a:pt x="10618" y="16558"/>
                </a:cubicBezTo>
                <a:cubicBezTo>
                  <a:pt x="10859" y="16081"/>
                  <a:pt x="10859" y="14923"/>
                  <a:pt x="11343" y="14786"/>
                </a:cubicBezTo>
                <a:cubicBezTo>
                  <a:pt x="11746" y="14649"/>
                  <a:pt x="11907" y="16831"/>
                  <a:pt x="12430" y="16831"/>
                </a:cubicBezTo>
                <a:cubicBezTo>
                  <a:pt x="12955" y="16831"/>
                  <a:pt x="13479" y="16286"/>
                  <a:pt x="14003" y="16558"/>
                </a:cubicBezTo>
                <a:cubicBezTo>
                  <a:pt x="14769" y="16900"/>
                  <a:pt x="15977" y="19420"/>
                  <a:pt x="16903" y="19693"/>
                </a:cubicBezTo>
                <a:cubicBezTo>
                  <a:pt x="17912" y="19965"/>
                  <a:pt x="17952" y="17376"/>
                  <a:pt x="18556" y="17444"/>
                </a:cubicBezTo>
                <a:cubicBezTo>
                  <a:pt x="18758" y="17444"/>
                  <a:pt x="18879" y="17852"/>
                  <a:pt x="19041" y="17852"/>
                </a:cubicBezTo>
                <a:cubicBezTo>
                  <a:pt x="19160" y="17852"/>
                  <a:pt x="19080" y="17376"/>
                  <a:pt x="19160" y="17307"/>
                </a:cubicBezTo>
                <a:cubicBezTo>
                  <a:pt x="19403" y="17171"/>
                  <a:pt x="19725" y="17580"/>
                  <a:pt x="19926" y="17307"/>
                </a:cubicBezTo>
                <a:cubicBezTo>
                  <a:pt x="19926" y="17307"/>
                  <a:pt x="20128" y="15265"/>
                  <a:pt x="20209" y="15059"/>
                </a:cubicBezTo>
                <a:cubicBezTo>
                  <a:pt x="20289" y="14649"/>
                  <a:pt x="21054" y="13628"/>
                  <a:pt x="21054" y="13560"/>
                </a:cubicBezTo>
                <a:cubicBezTo>
                  <a:pt x="21377" y="11584"/>
                  <a:pt x="20209" y="9745"/>
                  <a:pt x="19524" y="8790"/>
                </a:cubicBezTo>
                <a:cubicBezTo>
                  <a:pt x="19241" y="8449"/>
                  <a:pt x="19806" y="7836"/>
                  <a:pt x="19241" y="7700"/>
                </a:cubicBezTo>
                <a:cubicBezTo>
                  <a:pt x="19041" y="7632"/>
                  <a:pt x="18879" y="8177"/>
                  <a:pt x="18677" y="8108"/>
                </a:cubicBezTo>
                <a:cubicBezTo>
                  <a:pt x="18596" y="8108"/>
                  <a:pt x="18677" y="7904"/>
                  <a:pt x="18677" y="7768"/>
                </a:cubicBezTo>
                <a:cubicBezTo>
                  <a:pt x="18677" y="7700"/>
                  <a:pt x="18717" y="7563"/>
                  <a:pt x="18717" y="7495"/>
                </a:cubicBezTo>
                <a:cubicBezTo>
                  <a:pt x="18717" y="7018"/>
                  <a:pt x="18799" y="6542"/>
                  <a:pt x="18758" y="6064"/>
                </a:cubicBezTo>
                <a:cubicBezTo>
                  <a:pt x="18717" y="5860"/>
                  <a:pt x="18436" y="5928"/>
                  <a:pt x="18436" y="5724"/>
                </a:cubicBezTo>
                <a:cubicBezTo>
                  <a:pt x="18436" y="4838"/>
                  <a:pt x="19403" y="4292"/>
                  <a:pt x="18072" y="3475"/>
                </a:cubicBezTo>
                <a:cubicBezTo>
                  <a:pt x="17912" y="3407"/>
                  <a:pt x="17670" y="3407"/>
                  <a:pt x="17549" y="3202"/>
                </a:cubicBezTo>
                <a:cubicBezTo>
                  <a:pt x="17428" y="2930"/>
                  <a:pt x="17630" y="2453"/>
                  <a:pt x="17468" y="2316"/>
                </a:cubicBezTo>
                <a:cubicBezTo>
                  <a:pt x="17307" y="2112"/>
                  <a:pt x="17146" y="2453"/>
                  <a:pt x="16945" y="2521"/>
                </a:cubicBezTo>
                <a:cubicBezTo>
                  <a:pt x="16903" y="2861"/>
                  <a:pt x="15695" y="2112"/>
                  <a:pt x="15534" y="2180"/>
                </a:cubicBezTo>
                <a:cubicBezTo>
                  <a:pt x="15534" y="2180"/>
                  <a:pt x="14769" y="3611"/>
                  <a:pt x="14728" y="3611"/>
                </a:cubicBezTo>
                <a:cubicBezTo>
                  <a:pt x="14445" y="3679"/>
                  <a:pt x="13157" y="2248"/>
                  <a:pt x="12995" y="1840"/>
                </a:cubicBezTo>
                <a:cubicBezTo>
                  <a:pt x="12915" y="1703"/>
                  <a:pt x="13076" y="1294"/>
                  <a:pt x="12955" y="1227"/>
                </a:cubicBezTo>
                <a:cubicBezTo>
                  <a:pt x="12713" y="1091"/>
                  <a:pt x="12471" y="1499"/>
                  <a:pt x="12229" y="1363"/>
                </a:cubicBezTo>
                <a:cubicBezTo>
                  <a:pt x="12109" y="1294"/>
                  <a:pt x="12149" y="885"/>
                  <a:pt x="12027" y="818"/>
                </a:cubicBezTo>
                <a:cubicBezTo>
                  <a:pt x="11907" y="818"/>
                  <a:pt x="11786" y="1227"/>
                  <a:pt x="11665" y="1158"/>
                </a:cubicBezTo>
                <a:cubicBezTo>
                  <a:pt x="11423" y="1022"/>
                  <a:pt x="10980" y="0"/>
                  <a:pt x="10618" y="0"/>
                </a:cubicBezTo>
                <a:cubicBezTo>
                  <a:pt x="10537" y="0"/>
                  <a:pt x="10618" y="204"/>
                  <a:pt x="10618" y="341"/>
                </a:cubicBezTo>
                <a:cubicBezTo>
                  <a:pt x="10618" y="409"/>
                  <a:pt x="10658" y="409"/>
                  <a:pt x="10658" y="477"/>
                </a:cubicBezTo>
                <a:cubicBezTo>
                  <a:pt x="10779" y="1363"/>
                  <a:pt x="10335" y="68"/>
                  <a:pt x="10094" y="341"/>
                </a:cubicBezTo>
                <a:cubicBezTo>
                  <a:pt x="9731" y="818"/>
                  <a:pt x="8482" y="2793"/>
                  <a:pt x="8160" y="2930"/>
                </a:cubicBezTo>
                <a:lnTo>
                  <a:pt x="8079" y="2861"/>
                </a:lnTo>
                <a:cubicBezTo>
                  <a:pt x="8119" y="2998"/>
                  <a:pt x="8119" y="3202"/>
                  <a:pt x="8119" y="3407"/>
                </a:cubicBezTo>
                <a:cubicBezTo>
                  <a:pt x="8280" y="4838"/>
                  <a:pt x="9328" y="6814"/>
                  <a:pt x="9085" y="8381"/>
                </a:cubicBezTo>
                <a:cubicBezTo>
                  <a:pt x="8965" y="9335"/>
                  <a:pt x="7998" y="11312"/>
                  <a:pt x="7393" y="11448"/>
                </a:cubicBezTo>
                <a:cubicBezTo>
                  <a:pt x="7151" y="11515"/>
                  <a:pt x="6991" y="11107"/>
                  <a:pt x="6789" y="11038"/>
                </a:cubicBezTo>
                <a:cubicBezTo>
                  <a:pt x="6386" y="10834"/>
                  <a:pt x="6305" y="11312"/>
                  <a:pt x="6064" y="10630"/>
                </a:cubicBezTo>
                <a:cubicBezTo>
                  <a:pt x="5782" y="9949"/>
                  <a:pt x="5782" y="8994"/>
                  <a:pt x="5419" y="8449"/>
                </a:cubicBezTo>
                <a:cubicBezTo>
                  <a:pt x="5056" y="7836"/>
                  <a:pt x="4209" y="7563"/>
                  <a:pt x="3806" y="6949"/>
                </a:cubicBezTo>
                <a:cubicBezTo>
                  <a:pt x="3566" y="6609"/>
                  <a:pt x="3806" y="5724"/>
                  <a:pt x="3566" y="5520"/>
                </a:cubicBezTo>
                <a:cubicBezTo>
                  <a:pt x="3202" y="5246"/>
                  <a:pt x="2920" y="6201"/>
                  <a:pt x="2598" y="6542"/>
                </a:cubicBezTo>
                <a:cubicBezTo>
                  <a:pt x="2194" y="7087"/>
                  <a:pt x="1631" y="7222"/>
                  <a:pt x="1268" y="7904"/>
                </a:cubicBezTo>
                <a:cubicBezTo>
                  <a:pt x="301" y="9608"/>
                  <a:pt x="1147" y="11584"/>
                  <a:pt x="785" y="13287"/>
                </a:cubicBezTo>
                <a:cubicBezTo>
                  <a:pt x="664" y="13967"/>
                  <a:pt x="140" y="14241"/>
                  <a:pt x="19" y="14923"/>
                </a:cubicBezTo>
                <a:cubicBezTo>
                  <a:pt x="-62" y="15332"/>
                  <a:pt x="140" y="15740"/>
                  <a:pt x="140" y="16218"/>
                </a:cubicBezTo>
                <a:cubicBezTo>
                  <a:pt x="140" y="16694"/>
                  <a:pt x="19" y="17171"/>
                  <a:pt x="99" y="17580"/>
                </a:cubicBezTo>
                <a:cubicBezTo>
                  <a:pt x="99" y="17648"/>
                  <a:pt x="140" y="17716"/>
                  <a:pt x="180" y="17716"/>
                </a:cubicBezTo>
                <a:cubicBezTo>
                  <a:pt x="-222" y="18533"/>
                  <a:pt x="421" y="20578"/>
                  <a:pt x="664" y="21531"/>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59" name="AutoShape 27"/>
          <p:cNvSpPr>
            <a:spLocks/>
          </p:cNvSpPr>
          <p:nvPr/>
        </p:nvSpPr>
        <p:spPr bwMode="auto">
          <a:xfrm>
            <a:off x="19951700" y="5611813"/>
            <a:ext cx="1162050" cy="915987"/>
          </a:xfrm>
          <a:custGeom>
            <a:avLst/>
            <a:gdLst>
              <a:gd name="T0" fmla="+- 0 10783 145"/>
              <a:gd name="T1" fmla="*/ T0 w 21277"/>
              <a:gd name="T2" fmla="+- 0 10681 117"/>
              <a:gd name="T3" fmla="*/ 10681 h 21129"/>
              <a:gd name="T4" fmla="+- 0 10783 145"/>
              <a:gd name="T5" fmla="*/ T4 w 21277"/>
              <a:gd name="T6" fmla="+- 0 10681 117"/>
              <a:gd name="T7" fmla="*/ 10681 h 21129"/>
              <a:gd name="T8" fmla="+- 0 10783 145"/>
              <a:gd name="T9" fmla="*/ T8 w 21277"/>
              <a:gd name="T10" fmla="+- 0 10681 117"/>
              <a:gd name="T11" fmla="*/ 10681 h 21129"/>
              <a:gd name="T12" fmla="+- 0 10783 145"/>
              <a:gd name="T13" fmla="*/ T12 w 21277"/>
              <a:gd name="T14" fmla="+- 0 10681 117"/>
              <a:gd name="T15" fmla="*/ 10681 h 21129"/>
            </a:gdLst>
            <a:ahLst/>
            <a:cxnLst>
              <a:cxn ang="0">
                <a:pos x="T1" y="T3"/>
              </a:cxn>
              <a:cxn ang="0">
                <a:pos x="T5" y="T7"/>
              </a:cxn>
              <a:cxn ang="0">
                <a:pos x="T9" y="T11"/>
              </a:cxn>
              <a:cxn ang="0">
                <a:pos x="T13" y="T15"/>
              </a:cxn>
            </a:cxnLst>
            <a:rect l="0" t="0" r="r" b="b"/>
            <a:pathLst>
              <a:path w="21277" h="21129">
                <a:moveTo>
                  <a:pt x="534" y="8817"/>
                </a:moveTo>
                <a:cubicBezTo>
                  <a:pt x="485" y="8878"/>
                  <a:pt x="485" y="8938"/>
                  <a:pt x="485" y="8938"/>
                </a:cubicBezTo>
                <a:cubicBezTo>
                  <a:pt x="340" y="9429"/>
                  <a:pt x="679" y="9919"/>
                  <a:pt x="727" y="10408"/>
                </a:cubicBezTo>
                <a:cubicBezTo>
                  <a:pt x="777" y="11019"/>
                  <a:pt x="679" y="11693"/>
                  <a:pt x="485" y="12427"/>
                </a:cubicBezTo>
                <a:lnTo>
                  <a:pt x="534" y="12427"/>
                </a:lnTo>
                <a:cubicBezTo>
                  <a:pt x="679" y="12060"/>
                  <a:pt x="727" y="11693"/>
                  <a:pt x="777" y="11204"/>
                </a:cubicBezTo>
                <a:cubicBezTo>
                  <a:pt x="777" y="10959"/>
                  <a:pt x="824" y="10102"/>
                  <a:pt x="824" y="9429"/>
                </a:cubicBezTo>
                <a:cubicBezTo>
                  <a:pt x="824" y="8632"/>
                  <a:pt x="777" y="8082"/>
                  <a:pt x="534" y="8817"/>
                </a:cubicBezTo>
                <a:close/>
                <a:moveTo>
                  <a:pt x="8057" y="18300"/>
                </a:moveTo>
                <a:cubicBezTo>
                  <a:pt x="8155" y="18178"/>
                  <a:pt x="8155" y="17934"/>
                  <a:pt x="8300" y="17872"/>
                </a:cubicBezTo>
                <a:cubicBezTo>
                  <a:pt x="9029" y="17567"/>
                  <a:pt x="8689" y="18362"/>
                  <a:pt x="9174" y="18606"/>
                </a:cubicBezTo>
                <a:cubicBezTo>
                  <a:pt x="10532" y="19340"/>
                  <a:pt x="9999" y="17994"/>
                  <a:pt x="10872" y="19586"/>
                </a:cubicBezTo>
                <a:cubicBezTo>
                  <a:pt x="11164" y="20074"/>
                  <a:pt x="10872" y="20749"/>
                  <a:pt x="11164" y="20994"/>
                </a:cubicBezTo>
                <a:cubicBezTo>
                  <a:pt x="11747" y="21482"/>
                  <a:pt x="13154" y="20504"/>
                  <a:pt x="13543" y="20259"/>
                </a:cubicBezTo>
                <a:cubicBezTo>
                  <a:pt x="13931" y="20074"/>
                  <a:pt x="14126" y="21177"/>
                  <a:pt x="14563" y="20687"/>
                </a:cubicBezTo>
                <a:cubicBezTo>
                  <a:pt x="14853" y="20442"/>
                  <a:pt x="14901" y="19830"/>
                  <a:pt x="15193" y="19586"/>
                </a:cubicBezTo>
                <a:cubicBezTo>
                  <a:pt x="15436" y="19402"/>
                  <a:pt x="15726" y="19586"/>
                  <a:pt x="15970" y="19525"/>
                </a:cubicBezTo>
                <a:cubicBezTo>
                  <a:pt x="16213" y="19402"/>
                  <a:pt x="15532" y="18730"/>
                  <a:pt x="15726" y="18485"/>
                </a:cubicBezTo>
                <a:cubicBezTo>
                  <a:pt x="15970" y="18117"/>
                  <a:pt x="16455" y="18239"/>
                  <a:pt x="16794" y="18055"/>
                </a:cubicBezTo>
                <a:cubicBezTo>
                  <a:pt x="17572" y="17505"/>
                  <a:pt x="16502" y="17567"/>
                  <a:pt x="17036" y="16892"/>
                </a:cubicBezTo>
                <a:cubicBezTo>
                  <a:pt x="17184" y="16650"/>
                  <a:pt x="18300" y="15975"/>
                  <a:pt x="18398" y="16770"/>
                </a:cubicBezTo>
                <a:cubicBezTo>
                  <a:pt x="18445" y="16955"/>
                  <a:pt x="18203" y="17077"/>
                  <a:pt x="18203" y="17262"/>
                </a:cubicBezTo>
                <a:cubicBezTo>
                  <a:pt x="18153" y="17811"/>
                  <a:pt x="19124" y="17384"/>
                  <a:pt x="19222" y="17077"/>
                </a:cubicBezTo>
                <a:cubicBezTo>
                  <a:pt x="19659" y="15730"/>
                  <a:pt x="18153" y="16097"/>
                  <a:pt x="18153" y="15852"/>
                </a:cubicBezTo>
                <a:cubicBezTo>
                  <a:pt x="18106" y="15609"/>
                  <a:pt x="18590" y="13895"/>
                  <a:pt x="18590" y="13833"/>
                </a:cubicBezTo>
                <a:lnTo>
                  <a:pt x="18153" y="12122"/>
                </a:lnTo>
                <a:cubicBezTo>
                  <a:pt x="18153" y="12060"/>
                  <a:pt x="18348" y="12060"/>
                  <a:pt x="18348" y="11937"/>
                </a:cubicBezTo>
                <a:cubicBezTo>
                  <a:pt x="18930" y="9673"/>
                  <a:pt x="18494" y="12060"/>
                  <a:pt x="19417" y="10224"/>
                </a:cubicBezTo>
                <a:cubicBezTo>
                  <a:pt x="19659" y="9858"/>
                  <a:pt x="19417" y="9245"/>
                  <a:pt x="19610" y="8817"/>
                </a:cubicBezTo>
                <a:cubicBezTo>
                  <a:pt x="19853" y="8389"/>
                  <a:pt x="20580" y="9000"/>
                  <a:pt x="20871" y="8572"/>
                </a:cubicBezTo>
                <a:cubicBezTo>
                  <a:pt x="21018" y="8327"/>
                  <a:pt x="20824" y="7959"/>
                  <a:pt x="20871" y="7716"/>
                </a:cubicBezTo>
                <a:cubicBezTo>
                  <a:pt x="20969" y="7532"/>
                  <a:pt x="21213" y="7532"/>
                  <a:pt x="21260" y="7348"/>
                </a:cubicBezTo>
                <a:cubicBezTo>
                  <a:pt x="21455" y="6492"/>
                  <a:pt x="19853" y="7593"/>
                  <a:pt x="19902" y="7041"/>
                </a:cubicBezTo>
                <a:cubicBezTo>
                  <a:pt x="19948" y="6124"/>
                  <a:pt x="20289" y="5329"/>
                  <a:pt x="19999" y="4412"/>
                </a:cubicBezTo>
                <a:lnTo>
                  <a:pt x="19999" y="4350"/>
                </a:lnTo>
                <a:cubicBezTo>
                  <a:pt x="19853" y="4412"/>
                  <a:pt x="19707" y="4412"/>
                  <a:pt x="19560" y="4412"/>
                </a:cubicBezTo>
                <a:cubicBezTo>
                  <a:pt x="18445" y="4167"/>
                  <a:pt x="16990" y="1904"/>
                  <a:pt x="16067" y="1597"/>
                </a:cubicBezTo>
                <a:cubicBezTo>
                  <a:pt x="15436" y="1353"/>
                  <a:pt x="14805" y="1842"/>
                  <a:pt x="14173" y="1842"/>
                </a:cubicBezTo>
                <a:cubicBezTo>
                  <a:pt x="13543" y="1842"/>
                  <a:pt x="13348" y="-117"/>
                  <a:pt x="12863" y="6"/>
                </a:cubicBezTo>
                <a:cubicBezTo>
                  <a:pt x="12281" y="128"/>
                  <a:pt x="12281" y="1169"/>
                  <a:pt x="11990" y="1597"/>
                </a:cubicBezTo>
                <a:cubicBezTo>
                  <a:pt x="11602" y="2331"/>
                  <a:pt x="11602" y="1413"/>
                  <a:pt x="11164" y="1535"/>
                </a:cubicBezTo>
                <a:cubicBezTo>
                  <a:pt x="10921" y="1597"/>
                  <a:pt x="10824" y="2025"/>
                  <a:pt x="10581" y="2085"/>
                </a:cubicBezTo>
                <a:cubicBezTo>
                  <a:pt x="10532" y="2147"/>
                  <a:pt x="9076" y="1659"/>
                  <a:pt x="9029" y="1719"/>
                </a:cubicBezTo>
                <a:cubicBezTo>
                  <a:pt x="8737" y="1719"/>
                  <a:pt x="8592" y="2085"/>
                  <a:pt x="8300" y="2147"/>
                </a:cubicBezTo>
                <a:cubicBezTo>
                  <a:pt x="7767" y="2208"/>
                  <a:pt x="7573" y="1597"/>
                  <a:pt x="7135" y="2147"/>
                </a:cubicBezTo>
                <a:cubicBezTo>
                  <a:pt x="6990" y="2331"/>
                  <a:pt x="7037" y="2637"/>
                  <a:pt x="6893" y="2759"/>
                </a:cubicBezTo>
                <a:cubicBezTo>
                  <a:pt x="6698" y="3066"/>
                  <a:pt x="6505" y="2025"/>
                  <a:pt x="6165" y="1965"/>
                </a:cubicBezTo>
                <a:cubicBezTo>
                  <a:pt x="5970" y="1965"/>
                  <a:pt x="5825" y="2455"/>
                  <a:pt x="5631" y="2515"/>
                </a:cubicBezTo>
                <a:cubicBezTo>
                  <a:pt x="5291" y="2637"/>
                  <a:pt x="3738" y="2515"/>
                  <a:pt x="3399" y="2637"/>
                </a:cubicBezTo>
                <a:cubicBezTo>
                  <a:pt x="2815" y="2820"/>
                  <a:pt x="1262" y="4044"/>
                  <a:pt x="873" y="4656"/>
                </a:cubicBezTo>
                <a:cubicBezTo>
                  <a:pt x="679" y="5022"/>
                  <a:pt x="727" y="5574"/>
                  <a:pt x="534" y="5941"/>
                </a:cubicBezTo>
                <a:cubicBezTo>
                  <a:pt x="389" y="6124"/>
                  <a:pt x="193" y="6063"/>
                  <a:pt x="0" y="6063"/>
                </a:cubicBezTo>
                <a:cubicBezTo>
                  <a:pt x="49" y="6185"/>
                  <a:pt x="49" y="6247"/>
                  <a:pt x="97" y="6307"/>
                </a:cubicBezTo>
                <a:cubicBezTo>
                  <a:pt x="436" y="7899"/>
                  <a:pt x="-145" y="6920"/>
                  <a:pt x="340" y="8449"/>
                </a:cubicBezTo>
                <a:cubicBezTo>
                  <a:pt x="389" y="8572"/>
                  <a:pt x="436" y="8694"/>
                  <a:pt x="534" y="8817"/>
                </a:cubicBezTo>
                <a:cubicBezTo>
                  <a:pt x="631" y="9062"/>
                  <a:pt x="727" y="9245"/>
                  <a:pt x="824" y="9429"/>
                </a:cubicBezTo>
                <a:cubicBezTo>
                  <a:pt x="1068" y="9858"/>
                  <a:pt x="1262" y="10347"/>
                  <a:pt x="1311" y="10836"/>
                </a:cubicBezTo>
                <a:cubicBezTo>
                  <a:pt x="1359" y="11204"/>
                  <a:pt x="1164" y="11570"/>
                  <a:pt x="1214" y="11937"/>
                </a:cubicBezTo>
                <a:cubicBezTo>
                  <a:pt x="1262" y="12060"/>
                  <a:pt x="1311" y="11632"/>
                  <a:pt x="1407" y="11632"/>
                </a:cubicBezTo>
                <a:cubicBezTo>
                  <a:pt x="1602" y="11570"/>
                  <a:pt x="1602" y="12060"/>
                  <a:pt x="1651" y="12243"/>
                </a:cubicBezTo>
                <a:cubicBezTo>
                  <a:pt x="1651" y="12366"/>
                  <a:pt x="1651" y="12427"/>
                  <a:pt x="1651" y="12489"/>
                </a:cubicBezTo>
                <a:cubicBezTo>
                  <a:pt x="1796" y="12427"/>
                  <a:pt x="1843" y="12184"/>
                  <a:pt x="1990" y="12184"/>
                </a:cubicBezTo>
                <a:cubicBezTo>
                  <a:pt x="2135" y="12243"/>
                  <a:pt x="2135" y="12549"/>
                  <a:pt x="2281" y="12671"/>
                </a:cubicBezTo>
                <a:cubicBezTo>
                  <a:pt x="2864" y="13100"/>
                  <a:pt x="3835" y="13038"/>
                  <a:pt x="4465" y="13283"/>
                </a:cubicBezTo>
                <a:cubicBezTo>
                  <a:pt x="4562" y="13344"/>
                  <a:pt x="4418" y="13528"/>
                  <a:pt x="4515" y="13528"/>
                </a:cubicBezTo>
                <a:cubicBezTo>
                  <a:pt x="5242" y="13528"/>
                  <a:pt x="5921" y="12733"/>
                  <a:pt x="6602" y="12978"/>
                </a:cubicBezTo>
                <a:cubicBezTo>
                  <a:pt x="6795" y="13038"/>
                  <a:pt x="6698" y="13528"/>
                  <a:pt x="6893" y="13712"/>
                </a:cubicBezTo>
                <a:cubicBezTo>
                  <a:pt x="6941" y="13773"/>
                  <a:pt x="7086" y="13589"/>
                  <a:pt x="7183" y="13651"/>
                </a:cubicBezTo>
                <a:cubicBezTo>
                  <a:pt x="7378" y="13773"/>
                  <a:pt x="7573" y="13956"/>
                  <a:pt x="7718" y="14200"/>
                </a:cubicBezTo>
                <a:cubicBezTo>
                  <a:pt x="8008" y="14813"/>
                  <a:pt x="6990" y="16466"/>
                  <a:pt x="8057" y="183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0" name="AutoShape 28"/>
          <p:cNvSpPr>
            <a:spLocks/>
          </p:cNvSpPr>
          <p:nvPr/>
        </p:nvSpPr>
        <p:spPr bwMode="auto">
          <a:xfrm>
            <a:off x="19278600" y="8445500"/>
            <a:ext cx="1543050" cy="1079500"/>
          </a:xfrm>
          <a:custGeom>
            <a:avLst/>
            <a:gdLst>
              <a:gd name="T0" fmla="*/ 10726 w 21452"/>
              <a:gd name="T1" fmla="*/ 10738 h 21476"/>
              <a:gd name="T2" fmla="*/ 10726 w 21452"/>
              <a:gd name="T3" fmla="*/ 10738 h 21476"/>
              <a:gd name="T4" fmla="*/ 10726 w 21452"/>
              <a:gd name="T5" fmla="*/ 10738 h 21476"/>
              <a:gd name="T6" fmla="*/ 10726 w 21452"/>
              <a:gd name="T7" fmla="*/ 10738 h 21476"/>
            </a:gdLst>
            <a:ahLst/>
            <a:cxnLst>
              <a:cxn ang="0">
                <a:pos x="T0" y="T1"/>
              </a:cxn>
              <a:cxn ang="0">
                <a:pos x="T2" y="T3"/>
              </a:cxn>
              <a:cxn ang="0">
                <a:pos x="T4" y="T5"/>
              </a:cxn>
              <a:cxn ang="0">
                <a:pos x="T6" y="T7"/>
              </a:cxn>
            </a:cxnLst>
            <a:rect l="0" t="0" r="r" b="b"/>
            <a:pathLst>
              <a:path w="21452" h="21476">
                <a:moveTo>
                  <a:pt x="589" y="14750"/>
                </a:moveTo>
                <a:lnTo>
                  <a:pt x="589" y="14750"/>
                </a:lnTo>
                <a:cubicBezTo>
                  <a:pt x="737" y="14750"/>
                  <a:pt x="1032" y="16384"/>
                  <a:pt x="1805" y="17279"/>
                </a:cubicBezTo>
                <a:cubicBezTo>
                  <a:pt x="2801" y="18440"/>
                  <a:pt x="3648" y="19070"/>
                  <a:pt x="4422" y="20492"/>
                </a:cubicBezTo>
                <a:cubicBezTo>
                  <a:pt x="4533" y="20704"/>
                  <a:pt x="5270" y="20545"/>
                  <a:pt x="5344" y="20599"/>
                </a:cubicBezTo>
                <a:cubicBezTo>
                  <a:pt x="5639" y="20756"/>
                  <a:pt x="5860" y="21125"/>
                  <a:pt x="6118" y="21284"/>
                </a:cubicBezTo>
                <a:cubicBezTo>
                  <a:pt x="6634" y="21600"/>
                  <a:pt x="8256" y="21547"/>
                  <a:pt x="8735" y="20967"/>
                </a:cubicBezTo>
                <a:cubicBezTo>
                  <a:pt x="8809" y="20863"/>
                  <a:pt x="8845" y="20123"/>
                  <a:pt x="9104" y="20123"/>
                </a:cubicBezTo>
                <a:cubicBezTo>
                  <a:pt x="9805" y="19966"/>
                  <a:pt x="9694" y="20178"/>
                  <a:pt x="10321" y="19176"/>
                </a:cubicBezTo>
                <a:cubicBezTo>
                  <a:pt x="10431" y="19018"/>
                  <a:pt x="10578" y="19546"/>
                  <a:pt x="10909" y="19176"/>
                </a:cubicBezTo>
                <a:cubicBezTo>
                  <a:pt x="11241" y="18807"/>
                  <a:pt x="11463" y="18174"/>
                  <a:pt x="11869" y="17860"/>
                </a:cubicBezTo>
                <a:cubicBezTo>
                  <a:pt x="12716" y="17069"/>
                  <a:pt x="12016" y="17860"/>
                  <a:pt x="12643" y="17911"/>
                </a:cubicBezTo>
                <a:cubicBezTo>
                  <a:pt x="12679" y="17911"/>
                  <a:pt x="13638" y="17490"/>
                  <a:pt x="13675" y="17490"/>
                </a:cubicBezTo>
                <a:cubicBezTo>
                  <a:pt x="13859" y="17490"/>
                  <a:pt x="14043" y="17754"/>
                  <a:pt x="14227" y="17754"/>
                </a:cubicBezTo>
                <a:cubicBezTo>
                  <a:pt x="14301" y="17701"/>
                  <a:pt x="14338" y="17490"/>
                  <a:pt x="14412" y="17437"/>
                </a:cubicBezTo>
                <a:cubicBezTo>
                  <a:pt x="14633" y="17332"/>
                  <a:pt x="15739" y="17174"/>
                  <a:pt x="15812" y="16805"/>
                </a:cubicBezTo>
                <a:cubicBezTo>
                  <a:pt x="15886" y="16594"/>
                  <a:pt x="15333" y="16331"/>
                  <a:pt x="15997" y="16173"/>
                </a:cubicBezTo>
                <a:cubicBezTo>
                  <a:pt x="16255" y="16120"/>
                  <a:pt x="16512" y="16490"/>
                  <a:pt x="16734" y="16384"/>
                </a:cubicBezTo>
                <a:cubicBezTo>
                  <a:pt x="17434" y="16014"/>
                  <a:pt x="17212" y="14119"/>
                  <a:pt x="17398" y="13539"/>
                </a:cubicBezTo>
                <a:cubicBezTo>
                  <a:pt x="17472" y="13381"/>
                  <a:pt x="17656" y="13381"/>
                  <a:pt x="17729" y="13224"/>
                </a:cubicBezTo>
                <a:lnTo>
                  <a:pt x="18135" y="11380"/>
                </a:lnTo>
                <a:cubicBezTo>
                  <a:pt x="18209" y="11115"/>
                  <a:pt x="18320" y="10906"/>
                  <a:pt x="18320" y="10641"/>
                </a:cubicBezTo>
                <a:cubicBezTo>
                  <a:pt x="18320" y="10537"/>
                  <a:pt x="18135" y="10537"/>
                  <a:pt x="18135" y="10430"/>
                </a:cubicBezTo>
                <a:cubicBezTo>
                  <a:pt x="18172" y="9956"/>
                  <a:pt x="18577" y="8482"/>
                  <a:pt x="18762" y="8059"/>
                </a:cubicBezTo>
                <a:cubicBezTo>
                  <a:pt x="18835" y="7956"/>
                  <a:pt x="19020" y="8059"/>
                  <a:pt x="19020" y="7903"/>
                </a:cubicBezTo>
                <a:cubicBezTo>
                  <a:pt x="19204" y="6901"/>
                  <a:pt x="18946" y="6164"/>
                  <a:pt x="19756" y="5058"/>
                </a:cubicBezTo>
                <a:cubicBezTo>
                  <a:pt x="20015" y="4636"/>
                  <a:pt x="20310" y="4899"/>
                  <a:pt x="20715" y="4688"/>
                </a:cubicBezTo>
                <a:cubicBezTo>
                  <a:pt x="21120" y="4425"/>
                  <a:pt x="21157" y="3635"/>
                  <a:pt x="21452" y="3213"/>
                </a:cubicBezTo>
                <a:cubicBezTo>
                  <a:pt x="21010" y="2686"/>
                  <a:pt x="21600" y="2792"/>
                  <a:pt x="21120" y="2318"/>
                </a:cubicBezTo>
                <a:cubicBezTo>
                  <a:pt x="21047" y="2265"/>
                  <a:pt x="20936" y="2159"/>
                  <a:pt x="20825" y="2159"/>
                </a:cubicBezTo>
                <a:cubicBezTo>
                  <a:pt x="20678" y="2212"/>
                  <a:pt x="20568" y="2475"/>
                  <a:pt x="20420" y="2424"/>
                </a:cubicBezTo>
                <a:cubicBezTo>
                  <a:pt x="20199" y="2212"/>
                  <a:pt x="20162" y="1685"/>
                  <a:pt x="19942" y="1475"/>
                </a:cubicBezTo>
                <a:cubicBezTo>
                  <a:pt x="19831" y="1369"/>
                  <a:pt x="19683" y="1633"/>
                  <a:pt x="19572" y="1581"/>
                </a:cubicBezTo>
                <a:cubicBezTo>
                  <a:pt x="18982" y="1264"/>
                  <a:pt x="19535" y="685"/>
                  <a:pt x="18687" y="631"/>
                </a:cubicBezTo>
                <a:cubicBezTo>
                  <a:pt x="18687" y="1053"/>
                  <a:pt x="18135" y="1053"/>
                  <a:pt x="17840" y="1160"/>
                </a:cubicBezTo>
                <a:cubicBezTo>
                  <a:pt x="17692" y="1211"/>
                  <a:pt x="17545" y="1475"/>
                  <a:pt x="17434" y="1369"/>
                </a:cubicBezTo>
                <a:cubicBezTo>
                  <a:pt x="16734" y="1053"/>
                  <a:pt x="17286" y="52"/>
                  <a:pt x="16366" y="0"/>
                </a:cubicBezTo>
                <a:cubicBezTo>
                  <a:pt x="15997" y="0"/>
                  <a:pt x="15775" y="736"/>
                  <a:pt x="15408" y="789"/>
                </a:cubicBezTo>
                <a:cubicBezTo>
                  <a:pt x="14780" y="948"/>
                  <a:pt x="13969" y="0"/>
                  <a:pt x="13417" y="1001"/>
                </a:cubicBezTo>
                <a:cubicBezTo>
                  <a:pt x="13195" y="1422"/>
                  <a:pt x="13342" y="2844"/>
                  <a:pt x="12938" y="3107"/>
                </a:cubicBezTo>
                <a:cubicBezTo>
                  <a:pt x="12790" y="3160"/>
                  <a:pt x="12569" y="2950"/>
                  <a:pt x="12421" y="3054"/>
                </a:cubicBezTo>
                <a:cubicBezTo>
                  <a:pt x="11831" y="3583"/>
                  <a:pt x="12679" y="3951"/>
                  <a:pt x="11758" y="4163"/>
                </a:cubicBezTo>
                <a:cubicBezTo>
                  <a:pt x="11463" y="4215"/>
                  <a:pt x="10800" y="3054"/>
                  <a:pt x="10505" y="3793"/>
                </a:cubicBezTo>
                <a:cubicBezTo>
                  <a:pt x="10394" y="4056"/>
                  <a:pt x="10578" y="4529"/>
                  <a:pt x="10431" y="4741"/>
                </a:cubicBezTo>
                <a:cubicBezTo>
                  <a:pt x="10025" y="5321"/>
                  <a:pt x="8883" y="4951"/>
                  <a:pt x="8366" y="5478"/>
                </a:cubicBezTo>
                <a:cubicBezTo>
                  <a:pt x="7887" y="5900"/>
                  <a:pt x="8403" y="6637"/>
                  <a:pt x="8551" y="6953"/>
                </a:cubicBezTo>
                <a:cubicBezTo>
                  <a:pt x="8699" y="7323"/>
                  <a:pt x="5565" y="8112"/>
                  <a:pt x="5123" y="8008"/>
                </a:cubicBezTo>
                <a:cubicBezTo>
                  <a:pt x="4422" y="7796"/>
                  <a:pt x="3907" y="6427"/>
                  <a:pt x="3243" y="6320"/>
                </a:cubicBezTo>
                <a:cubicBezTo>
                  <a:pt x="3095" y="6268"/>
                  <a:pt x="2985" y="6320"/>
                  <a:pt x="2911" y="6374"/>
                </a:cubicBezTo>
                <a:cubicBezTo>
                  <a:pt x="2395" y="6690"/>
                  <a:pt x="2911" y="8376"/>
                  <a:pt x="2874" y="8587"/>
                </a:cubicBezTo>
                <a:cubicBezTo>
                  <a:pt x="2653" y="9166"/>
                  <a:pt x="1326" y="8323"/>
                  <a:pt x="810" y="8956"/>
                </a:cubicBezTo>
                <a:cubicBezTo>
                  <a:pt x="589" y="9219"/>
                  <a:pt x="1695" y="9114"/>
                  <a:pt x="1732" y="10009"/>
                </a:cubicBezTo>
                <a:cubicBezTo>
                  <a:pt x="1805" y="11063"/>
                  <a:pt x="1179" y="10273"/>
                  <a:pt x="921" y="11010"/>
                </a:cubicBezTo>
                <a:cubicBezTo>
                  <a:pt x="737" y="11537"/>
                  <a:pt x="1399" y="12644"/>
                  <a:pt x="1326" y="12854"/>
                </a:cubicBezTo>
                <a:cubicBezTo>
                  <a:pt x="994" y="13644"/>
                  <a:pt x="700" y="13802"/>
                  <a:pt x="37" y="14855"/>
                </a:cubicBezTo>
                <a:cubicBezTo>
                  <a:pt x="37" y="14855"/>
                  <a:pt x="37" y="14855"/>
                  <a:pt x="0" y="14908"/>
                </a:cubicBezTo>
                <a:cubicBezTo>
                  <a:pt x="73" y="14855"/>
                  <a:pt x="110" y="14803"/>
                  <a:pt x="184" y="14803"/>
                </a:cubicBezTo>
                <a:cubicBezTo>
                  <a:pt x="184" y="14803"/>
                  <a:pt x="589" y="14750"/>
                  <a:pt x="589" y="1475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1" name="AutoShape 29"/>
          <p:cNvSpPr>
            <a:spLocks/>
          </p:cNvSpPr>
          <p:nvPr/>
        </p:nvSpPr>
        <p:spPr bwMode="auto">
          <a:xfrm>
            <a:off x="19392900" y="8153400"/>
            <a:ext cx="1273175" cy="700088"/>
          </a:xfrm>
          <a:custGeom>
            <a:avLst/>
            <a:gdLst>
              <a:gd name="T0" fmla="+- 0 10882 204"/>
              <a:gd name="T1" fmla="*/ T0 w 21356"/>
              <a:gd name="T2" fmla="+- 0 10840 225"/>
              <a:gd name="T3" fmla="*/ 10840 h 21231"/>
              <a:gd name="T4" fmla="+- 0 10882 204"/>
              <a:gd name="T5" fmla="*/ T4 w 21356"/>
              <a:gd name="T6" fmla="+- 0 10840 225"/>
              <a:gd name="T7" fmla="*/ 10840 h 21231"/>
              <a:gd name="T8" fmla="+- 0 10882 204"/>
              <a:gd name="T9" fmla="*/ T8 w 21356"/>
              <a:gd name="T10" fmla="+- 0 10840 225"/>
              <a:gd name="T11" fmla="*/ 10840 h 21231"/>
              <a:gd name="T12" fmla="+- 0 10882 204"/>
              <a:gd name="T13" fmla="*/ T12 w 21356"/>
              <a:gd name="T14" fmla="+- 0 10840 225"/>
              <a:gd name="T15" fmla="*/ 10840 h 21231"/>
            </a:gdLst>
            <a:ahLst/>
            <a:cxnLst>
              <a:cxn ang="0">
                <a:pos x="T1" y="T3"/>
              </a:cxn>
              <a:cxn ang="0">
                <a:pos x="T5" y="T7"/>
              </a:cxn>
              <a:cxn ang="0">
                <a:pos x="T9" y="T11"/>
              </a:cxn>
              <a:cxn ang="0">
                <a:pos x="T13" y="T15"/>
              </a:cxn>
            </a:cxnLst>
            <a:rect l="0" t="0" r="r" b="b"/>
            <a:pathLst>
              <a:path w="21356" h="21231">
                <a:moveTo>
                  <a:pt x="21351" y="2584"/>
                </a:moveTo>
                <a:cubicBezTo>
                  <a:pt x="21396" y="3388"/>
                  <a:pt x="21085" y="4512"/>
                  <a:pt x="21040" y="5315"/>
                </a:cubicBezTo>
                <a:cubicBezTo>
                  <a:pt x="20995" y="5878"/>
                  <a:pt x="21040" y="6439"/>
                  <a:pt x="20906" y="6922"/>
                </a:cubicBezTo>
                <a:cubicBezTo>
                  <a:pt x="20774" y="7482"/>
                  <a:pt x="20374" y="7643"/>
                  <a:pt x="20329" y="8206"/>
                </a:cubicBezTo>
                <a:cubicBezTo>
                  <a:pt x="20240" y="8768"/>
                  <a:pt x="20462" y="9330"/>
                  <a:pt x="20462" y="9971"/>
                </a:cubicBezTo>
                <a:cubicBezTo>
                  <a:pt x="20462" y="10615"/>
                  <a:pt x="19796" y="10615"/>
                  <a:pt x="19441" y="10777"/>
                </a:cubicBezTo>
                <a:cubicBezTo>
                  <a:pt x="19262" y="10856"/>
                  <a:pt x="19085" y="11257"/>
                  <a:pt x="18951" y="11096"/>
                </a:cubicBezTo>
                <a:cubicBezTo>
                  <a:pt x="18107" y="10615"/>
                  <a:pt x="18772" y="9089"/>
                  <a:pt x="17663" y="9009"/>
                </a:cubicBezTo>
                <a:cubicBezTo>
                  <a:pt x="17218" y="9009"/>
                  <a:pt x="16951" y="10132"/>
                  <a:pt x="16507" y="10212"/>
                </a:cubicBezTo>
                <a:cubicBezTo>
                  <a:pt x="15751" y="10454"/>
                  <a:pt x="14773" y="9009"/>
                  <a:pt x="14107" y="10535"/>
                </a:cubicBezTo>
                <a:cubicBezTo>
                  <a:pt x="13840" y="11176"/>
                  <a:pt x="14018" y="13344"/>
                  <a:pt x="13530" y="13745"/>
                </a:cubicBezTo>
                <a:cubicBezTo>
                  <a:pt x="13351" y="13827"/>
                  <a:pt x="13085" y="13506"/>
                  <a:pt x="12907" y="13664"/>
                </a:cubicBezTo>
                <a:cubicBezTo>
                  <a:pt x="12196" y="14470"/>
                  <a:pt x="13217" y="15032"/>
                  <a:pt x="12107" y="15354"/>
                </a:cubicBezTo>
                <a:cubicBezTo>
                  <a:pt x="11751" y="15434"/>
                  <a:pt x="10952" y="13664"/>
                  <a:pt x="10596" y="14791"/>
                </a:cubicBezTo>
                <a:cubicBezTo>
                  <a:pt x="10462" y="15192"/>
                  <a:pt x="10684" y="15913"/>
                  <a:pt x="10507" y="16236"/>
                </a:cubicBezTo>
                <a:cubicBezTo>
                  <a:pt x="10018" y="17120"/>
                  <a:pt x="8640" y="16555"/>
                  <a:pt x="8017" y="17360"/>
                </a:cubicBezTo>
                <a:cubicBezTo>
                  <a:pt x="7440" y="18002"/>
                  <a:pt x="8062" y="19126"/>
                  <a:pt x="8240" y="19607"/>
                </a:cubicBezTo>
                <a:cubicBezTo>
                  <a:pt x="8418" y="20171"/>
                  <a:pt x="4640" y="21374"/>
                  <a:pt x="4107" y="21216"/>
                </a:cubicBezTo>
                <a:cubicBezTo>
                  <a:pt x="3262" y="20892"/>
                  <a:pt x="2640" y="18806"/>
                  <a:pt x="1840" y="18643"/>
                </a:cubicBezTo>
                <a:cubicBezTo>
                  <a:pt x="1662" y="18563"/>
                  <a:pt x="1529" y="18643"/>
                  <a:pt x="1440" y="18725"/>
                </a:cubicBezTo>
                <a:cubicBezTo>
                  <a:pt x="907" y="17681"/>
                  <a:pt x="462" y="16637"/>
                  <a:pt x="62" y="15434"/>
                </a:cubicBezTo>
                <a:cubicBezTo>
                  <a:pt x="-204" y="14627"/>
                  <a:pt x="462" y="13506"/>
                  <a:pt x="417" y="12461"/>
                </a:cubicBezTo>
                <a:cubicBezTo>
                  <a:pt x="1041" y="7723"/>
                  <a:pt x="2507" y="11657"/>
                  <a:pt x="3839" y="8688"/>
                </a:cubicBezTo>
                <a:cubicBezTo>
                  <a:pt x="3929" y="8446"/>
                  <a:pt x="3796" y="8046"/>
                  <a:pt x="3885" y="7802"/>
                </a:cubicBezTo>
                <a:cubicBezTo>
                  <a:pt x="4018" y="7482"/>
                  <a:pt x="4329" y="7643"/>
                  <a:pt x="4463" y="7321"/>
                </a:cubicBezTo>
                <a:cubicBezTo>
                  <a:pt x="4463" y="7321"/>
                  <a:pt x="4819" y="4833"/>
                  <a:pt x="4819" y="4753"/>
                </a:cubicBezTo>
                <a:cubicBezTo>
                  <a:pt x="5218" y="3468"/>
                  <a:pt x="6285" y="2423"/>
                  <a:pt x="7040" y="1780"/>
                </a:cubicBezTo>
                <a:cubicBezTo>
                  <a:pt x="7129" y="2022"/>
                  <a:pt x="7440" y="1620"/>
                  <a:pt x="7573" y="1862"/>
                </a:cubicBezTo>
                <a:cubicBezTo>
                  <a:pt x="7707" y="2103"/>
                  <a:pt x="7484" y="2665"/>
                  <a:pt x="7618" y="2905"/>
                </a:cubicBezTo>
                <a:cubicBezTo>
                  <a:pt x="8329" y="3948"/>
                  <a:pt x="8907" y="-147"/>
                  <a:pt x="9351" y="415"/>
                </a:cubicBezTo>
                <a:cubicBezTo>
                  <a:pt x="9618" y="738"/>
                  <a:pt x="9618" y="1460"/>
                  <a:pt x="9840" y="1862"/>
                </a:cubicBezTo>
                <a:cubicBezTo>
                  <a:pt x="9885" y="1942"/>
                  <a:pt x="10062" y="1702"/>
                  <a:pt x="10107" y="1780"/>
                </a:cubicBezTo>
                <a:cubicBezTo>
                  <a:pt x="10150" y="1942"/>
                  <a:pt x="9974" y="2262"/>
                  <a:pt x="10062" y="2344"/>
                </a:cubicBezTo>
                <a:cubicBezTo>
                  <a:pt x="10285" y="2423"/>
                  <a:pt x="10507" y="2022"/>
                  <a:pt x="10684" y="2183"/>
                </a:cubicBezTo>
                <a:cubicBezTo>
                  <a:pt x="10995" y="2423"/>
                  <a:pt x="10729" y="3948"/>
                  <a:pt x="10729" y="4112"/>
                </a:cubicBezTo>
                <a:cubicBezTo>
                  <a:pt x="10729" y="4512"/>
                  <a:pt x="11129" y="3870"/>
                  <a:pt x="11351" y="3789"/>
                </a:cubicBezTo>
                <a:cubicBezTo>
                  <a:pt x="11529" y="3709"/>
                  <a:pt x="11707" y="4351"/>
                  <a:pt x="11885" y="4190"/>
                </a:cubicBezTo>
                <a:cubicBezTo>
                  <a:pt x="11929" y="4112"/>
                  <a:pt x="12462" y="1620"/>
                  <a:pt x="13085" y="1381"/>
                </a:cubicBezTo>
                <a:cubicBezTo>
                  <a:pt x="13263" y="1297"/>
                  <a:pt x="13441" y="1620"/>
                  <a:pt x="13618" y="1620"/>
                </a:cubicBezTo>
                <a:cubicBezTo>
                  <a:pt x="13795" y="1540"/>
                  <a:pt x="13885" y="1059"/>
                  <a:pt x="14062" y="1140"/>
                </a:cubicBezTo>
                <a:cubicBezTo>
                  <a:pt x="14418" y="1218"/>
                  <a:pt x="14640" y="2103"/>
                  <a:pt x="14996" y="2103"/>
                </a:cubicBezTo>
                <a:cubicBezTo>
                  <a:pt x="15262" y="2103"/>
                  <a:pt x="15484" y="1620"/>
                  <a:pt x="15617" y="1218"/>
                </a:cubicBezTo>
                <a:cubicBezTo>
                  <a:pt x="15663" y="1059"/>
                  <a:pt x="15396" y="1059"/>
                  <a:pt x="15396" y="898"/>
                </a:cubicBezTo>
                <a:cubicBezTo>
                  <a:pt x="15529" y="-225"/>
                  <a:pt x="15796" y="898"/>
                  <a:pt x="15972" y="738"/>
                </a:cubicBezTo>
                <a:cubicBezTo>
                  <a:pt x="16107" y="657"/>
                  <a:pt x="16107" y="177"/>
                  <a:pt x="16240" y="177"/>
                </a:cubicBezTo>
                <a:cubicBezTo>
                  <a:pt x="16907" y="-147"/>
                  <a:pt x="18418" y="-66"/>
                  <a:pt x="18996" y="738"/>
                </a:cubicBezTo>
                <a:cubicBezTo>
                  <a:pt x="19129" y="978"/>
                  <a:pt x="19085" y="1540"/>
                  <a:pt x="19262" y="1702"/>
                </a:cubicBezTo>
                <a:cubicBezTo>
                  <a:pt x="19529" y="2022"/>
                  <a:pt x="19840" y="2022"/>
                  <a:pt x="20151" y="2183"/>
                </a:cubicBezTo>
                <a:cubicBezTo>
                  <a:pt x="20552" y="2423"/>
                  <a:pt x="20952" y="2504"/>
                  <a:pt x="21351" y="2584"/>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2" name="AutoShape 30"/>
          <p:cNvSpPr>
            <a:spLocks/>
          </p:cNvSpPr>
          <p:nvPr/>
        </p:nvSpPr>
        <p:spPr bwMode="auto">
          <a:xfrm>
            <a:off x="18273713" y="7772400"/>
            <a:ext cx="1539875" cy="866775"/>
          </a:xfrm>
          <a:custGeom>
            <a:avLst/>
            <a:gdLst>
              <a:gd name="T0" fmla="+- 0 10923 247"/>
              <a:gd name="T1" fmla="*/ T0 w 21353"/>
              <a:gd name="T2" fmla="+- 0 11265 1308"/>
              <a:gd name="T3" fmla="*/ 11265 h 19915"/>
              <a:gd name="T4" fmla="+- 0 10923 247"/>
              <a:gd name="T5" fmla="*/ T4 w 21353"/>
              <a:gd name="T6" fmla="+- 0 11265 1308"/>
              <a:gd name="T7" fmla="*/ 11265 h 19915"/>
              <a:gd name="T8" fmla="+- 0 10923 247"/>
              <a:gd name="T9" fmla="*/ T8 w 21353"/>
              <a:gd name="T10" fmla="+- 0 11265 1308"/>
              <a:gd name="T11" fmla="*/ 11265 h 19915"/>
              <a:gd name="T12" fmla="+- 0 10923 247"/>
              <a:gd name="T13" fmla="*/ T12 w 21353"/>
              <a:gd name="T14" fmla="+- 0 11265 1308"/>
              <a:gd name="T15" fmla="*/ 11265 h 19915"/>
            </a:gdLst>
            <a:ahLst/>
            <a:cxnLst>
              <a:cxn ang="0">
                <a:pos x="T1" y="T3"/>
              </a:cxn>
              <a:cxn ang="0">
                <a:pos x="T5" y="T7"/>
              </a:cxn>
              <a:cxn ang="0">
                <a:pos x="T9" y="T11"/>
              </a:cxn>
              <a:cxn ang="0">
                <a:pos x="T13" y="T15"/>
              </a:cxn>
            </a:cxnLst>
            <a:rect l="0" t="0" r="r" b="b"/>
            <a:pathLst>
              <a:path w="21353" h="19915">
                <a:moveTo>
                  <a:pt x="15834" y="18285"/>
                </a:moveTo>
                <a:cubicBezTo>
                  <a:pt x="16385" y="14694"/>
                  <a:pt x="17600" y="17736"/>
                  <a:pt x="18703" y="15425"/>
                </a:cubicBezTo>
                <a:cubicBezTo>
                  <a:pt x="18777" y="15242"/>
                  <a:pt x="18667" y="14939"/>
                  <a:pt x="18740" y="14754"/>
                </a:cubicBezTo>
                <a:cubicBezTo>
                  <a:pt x="18850" y="14511"/>
                  <a:pt x="19108" y="14633"/>
                  <a:pt x="19219" y="14390"/>
                </a:cubicBezTo>
                <a:cubicBezTo>
                  <a:pt x="19219" y="14390"/>
                  <a:pt x="19514" y="12504"/>
                  <a:pt x="19514" y="12443"/>
                </a:cubicBezTo>
                <a:cubicBezTo>
                  <a:pt x="19844" y="11470"/>
                  <a:pt x="20727" y="10678"/>
                  <a:pt x="21353" y="10191"/>
                </a:cubicBezTo>
                <a:cubicBezTo>
                  <a:pt x="21206" y="9889"/>
                  <a:pt x="21315" y="9340"/>
                  <a:pt x="21168" y="9036"/>
                </a:cubicBezTo>
                <a:cubicBezTo>
                  <a:pt x="21021" y="8792"/>
                  <a:pt x="20727" y="8976"/>
                  <a:pt x="20580" y="8792"/>
                </a:cubicBezTo>
                <a:cubicBezTo>
                  <a:pt x="20543" y="8730"/>
                  <a:pt x="20211" y="7270"/>
                  <a:pt x="20175" y="7210"/>
                </a:cubicBezTo>
                <a:cubicBezTo>
                  <a:pt x="19992" y="6966"/>
                  <a:pt x="19660" y="7149"/>
                  <a:pt x="19439" y="7029"/>
                </a:cubicBezTo>
                <a:cubicBezTo>
                  <a:pt x="19255" y="6966"/>
                  <a:pt x="18850" y="6784"/>
                  <a:pt x="18703" y="6601"/>
                </a:cubicBezTo>
                <a:cubicBezTo>
                  <a:pt x="18629" y="6541"/>
                  <a:pt x="18629" y="6297"/>
                  <a:pt x="18557" y="6358"/>
                </a:cubicBezTo>
                <a:cubicBezTo>
                  <a:pt x="17931" y="6784"/>
                  <a:pt x="19144" y="6907"/>
                  <a:pt x="18078" y="7088"/>
                </a:cubicBezTo>
                <a:cubicBezTo>
                  <a:pt x="18004" y="7088"/>
                  <a:pt x="17894" y="7029"/>
                  <a:pt x="17820" y="6907"/>
                </a:cubicBezTo>
                <a:cubicBezTo>
                  <a:pt x="17710" y="6723"/>
                  <a:pt x="17746" y="6420"/>
                  <a:pt x="17636" y="6236"/>
                </a:cubicBezTo>
                <a:cubicBezTo>
                  <a:pt x="17489" y="6054"/>
                  <a:pt x="16974" y="5992"/>
                  <a:pt x="17120" y="5812"/>
                </a:cubicBezTo>
                <a:cubicBezTo>
                  <a:pt x="17600" y="5081"/>
                  <a:pt x="17894" y="5992"/>
                  <a:pt x="17452" y="4531"/>
                </a:cubicBezTo>
                <a:cubicBezTo>
                  <a:pt x="17452" y="4472"/>
                  <a:pt x="17379" y="4472"/>
                  <a:pt x="17342" y="4531"/>
                </a:cubicBezTo>
                <a:cubicBezTo>
                  <a:pt x="17305" y="4654"/>
                  <a:pt x="17342" y="4897"/>
                  <a:pt x="17268" y="4958"/>
                </a:cubicBezTo>
                <a:cubicBezTo>
                  <a:pt x="17120" y="5081"/>
                  <a:pt x="16936" y="4958"/>
                  <a:pt x="16790" y="4958"/>
                </a:cubicBezTo>
                <a:cubicBezTo>
                  <a:pt x="16643" y="4958"/>
                  <a:pt x="16458" y="5081"/>
                  <a:pt x="16312" y="5020"/>
                </a:cubicBezTo>
                <a:cubicBezTo>
                  <a:pt x="15980" y="4836"/>
                  <a:pt x="15355" y="3925"/>
                  <a:pt x="14802" y="4045"/>
                </a:cubicBezTo>
                <a:cubicBezTo>
                  <a:pt x="14582" y="4107"/>
                  <a:pt x="15391" y="5445"/>
                  <a:pt x="15355" y="5567"/>
                </a:cubicBezTo>
                <a:cubicBezTo>
                  <a:pt x="15244" y="5931"/>
                  <a:pt x="14877" y="5812"/>
                  <a:pt x="14693" y="6054"/>
                </a:cubicBezTo>
                <a:cubicBezTo>
                  <a:pt x="14582" y="6236"/>
                  <a:pt x="14619" y="6663"/>
                  <a:pt x="14472" y="6784"/>
                </a:cubicBezTo>
                <a:cubicBezTo>
                  <a:pt x="13920" y="7149"/>
                  <a:pt x="13699" y="5567"/>
                  <a:pt x="13588" y="5324"/>
                </a:cubicBezTo>
                <a:lnTo>
                  <a:pt x="12742" y="4472"/>
                </a:lnTo>
                <a:cubicBezTo>
                  <a:pt x="12668" y="3680"/>
                  <a:pt x="14067" y="3376"/>
                  <a:pt x="13074" y="2587"/>
                </a:cubicBezTo>
                <a:cubicBezTo>
                  <a:pt x="12889" y="2404"/>
                  <a:pt x="12080" y="3134"/>
                  <a:pt x="12080" y="3134"/>
                </a:cubicBezTo>
                <a:cubicBezTo>
                  <a:pt x="11969" y="2950"/>
                  <a:pt x="12080" y="2645"/>
                  <a:pt x="11969" y="2464"/>
                </a:cubicBezTo>
                <a:cubicBezTo>
                  <a:pt x="11933" y="2342"/>
                  <a:pt x="11822" y="2464"/>
                  <a:pt x="11712" y="2525"/>
                </a:cubicBezTo>
                <a:cubicBezTo>
                  <a:pt x="11675" y="2525"/>
                  <a:pt x="11638" y="2706"/>
                  <a:pt x="11565" y="2645"/>
                </a:cubicBezTo>
                <a:cubicBezTo>
                  <a:pt x="11491" y="2464"/>
                  <a:pt x="11528" y="2159"/>
                  <a:pt x="11381" y="1977"/>
                </a:cubicBezTo>
                <a:cubicBezTo>
                  <a:pt x="10902" y="1491"/>
                  <a:pt x="10423" y="2037"/>
                  <a:pt x="9835" y="1247"/>
                </a:cubicBezTo>
                <a:cubicBezTo>
                  <a:pt x="9431" y="760"/>
                  <a:pt x="9983" y="273"/>
                  <a:pt x="9320" y="150"/>
                </a:cubicBezTo>
                <a:cubicBezTo>
                  <a:pt x="8289" y="-152"/>
                  <a:pt x="9468" y="1185"/>
                  <a:pt x="8473" y="1430"/>
                </a:cubicBezTo>
                <a:cubicBezTo>
                  <a:pt x="8400" y="1672"/>
                  <a:pt x="8363" y="1856"/>
                  <a:pt x="8253" y="1856"/>
                </a:cubicBezTo>
                <a:cubicBezTo>
                  <a:pt x="7774" y="2037"/>
                  <a:pt x="7001" y="-1308"/>
                  <a:pt x="6597" y="579"/>
                </a:cubicBezTo>
                <a:cubicBezTo>
                  <a:pt x="6523" y="882"/>
                  <a:pt x="7186" y="1126"/>
                  <a:pt x="7039" y="1307"/>
                </a:cubicBezTo>
                <a:cubicBezTo>
                  <a:pt x="6597" y="1915"/>
                  <a:pt x="5972" y="1977"/>
                  <a:pt x="5530" y="2404"/>
                </a:cubicBezTo>
                <a:cubicBezTo>
                  <a:pt x="5456" y="2464"/>
                  <a:pt x="5530" y="2769"/>
                  <a:pt x="5456" y="2830"/>
                </a:cubicBezTo>
                <a:cubicBezTo>
                  <a:pt x="5162" y="3071"/>
                  <a:pt x="4757" y="2706"/>
                  <a:pt x="4536" y="3010"/>
                </a:cubicBezTo>
                <a:cubicBezTo>
                  <a:pt x="4352" y="3255"/>
                  <a:pt x="4426" y="3742"/>
                  <a:pt x="4242" y="3984"/>
                </a:cubicBezTo>
                <a:cubicBezTo>
                  <a:pt x="4168" y="4107"/>
                  <a:pt x="4095" y="3680"/>
                  <a:pt x="3984" y="3742"/>
                </a:cubicBezTo>
                <a:cubicBezTo>
                  <a:pt x="3653" y="3864"/>
                  <a:pt x="3617" y="4593"/>
                  <a:pt x="3395" y="4836"/>
                </a:cubicBezTo>
                <a:cubicBezTo>
                  <a:pt x="3285" y="5020"/>
                  <a:pt x="3064" y="4714"/>
                  <a:pt x="2954" y="4897"/>
                </a:cubicBezTo>
                <a:cubicBezTo>
                  <a:pt x="2844" y="5020"/>
                  <a:pt x="2954" y="5385"/>
                  <a:pt x="2844" y="5567"/>
                </a:cubicBezTo>
                <a:cubicBezTo>
                  <a:pt x="2696" y="5871"/>
                  <a:pt x="2292" y="5324"/>
                  <a:pt x="2181" y="5324"/>
                </a:cubicBezTo>
                <a:cubicBezTo>
                  <a:pt x="1262" y="5567"/>
                  <a:pt x="1114" y="6723"/>
                  <a:pt x="820" y="7697"/>
                </a:cubicBezTo>
                <a:cubicBezTo>
                  <a:pt x="746" y="7939"/>
                  <a:pt x="746" y="7088"/>
                  <a:pt x="599" y="6907"/>
                </a:cubicBezTo>
                <a:cubicBezTo>
                  <a:pt x="489" y="6663"/>
                  <a:pt x="267" y="6601"/>
                  <a:pt x="84" y="6541"/>
                </a:cubicBezTo>
                <a:cubicBezTo>
                  <a:pt x="-247" y="6420"/>
                  <a:pt x="452" y="8366"/>
                  <a:pt x="1188" y="9156"/>
                </a:cubicBezTo>
                <a:cubicBezTo>
                  <a:pt x="1262" y="9218"/>
                  <a:pt x="1519" y="9280"/>
                  <a:pt x="1555" y="9644"/>
                </a:cubicBezTo>
                <a:cubicBezTo>
                  <a:pt x="1666" y="10496"/>
                  <a:pt x="1188" y="10191"/>
                  <a:pt x="1114" y="10861"/>
                </a:cubicBezTo>
                <a:cubicBezTo>
                  <a:pt x="1077" y="11043"/>
                  <a:pt x="1887" y="13296"/>
                  <a:pt x="1997" y="13477"/>
                </a:cubicBezTo>
                <a:cubicBezTo>
                  <a:pt x="2623" y="14511"/>
                  <a:pt x="2770" y="13781"/>
                  <a:pt x="3175" y="14451"/>
                </a:cubicBezTo>
                <a:cubicBezTo>
                  <a:pt x="3432" y="14877"/>
                  <a:pt x="3469" y="15547"/>
                  <a:pt x="3727" y="15912"/>
                </a:cubicBezTo>
                <a:cubicBezTo>
                  <a:pt x="4242" y="16520"/>
                  <a:pt x="5530" y="17311"/>
                  <a:pt x="5788" y="18527"/>
                </a:cubicBezTo>
                <a:lnTo>
                  <a:pt x="5824" y="18527"/>
                </a:lnTo>
                <a:cubicBezTo>
                  <a:pt x="6413" y="19015"/>
                  <a:pt x="6855" y="20291"/>
                  <a:pt x="7627" y="19807"/>
                </a:cubicBezTo>
                <a:cubicBezTo>
                  <a:pt x="7774" y="19747"/>
                  <a:pt x="7738" y="19257"/>
                  <a:pt x="7885" y="19257"/>
                </a:cubicBezTo>
                <a:cubicBezTo>
                  <a:pt x="8143" y="19257"/>
                  <a:pt x="8400" y="19807"/>
                  <a:pt x="8658" y="19684"/>
                </a:cubicBezTo>
                <a:lnTo>
                  <a:pt x="8952" y="18102"/>
                </a:lnTo>
                <a:cubicBezTo>
                  <a:pt x="9099" y="17920"/>
                  <a:pt x="9357" y="18347"/>
                  <a:pt x="9431" y="18163"/>
                </a:cubicBezTo>
                <a:cubicBezTo>
                  <a:pt x="9504" y="18042"/>
                  <a:pt x="9431" y="16276"/>
                  <a:pt x="9468" y="16155"/>
                </a:cubicBezTo>
                <a:cubicBezTo>
                  <a:pt x="9578" y="15971"/>
                  <a:pt x="9798" y="16094"/>
                  <a:pt x="9946" y="16217"/>
                </a:cubicBezTo>
                <a:cubicBezTo>
                  <a:pt x="10020" y="16276"/>
                  <a:pt x="9946" y="16580"/>
                  <a:pt x="10020" y="16641"/>
                </a:cubicBezTo>
                <a:cubicBezTo>
                  <a:pt x="10203" y="16641"/>
                  <a:pt x="10350" y="16276"/>
                  <a:pt x="10534" y="16276"/>
                </a:cubicBezTo>
                <a:cubicBezTo>
                  <a:pt x="11601" y="16276"/>
                  <a:pt x="12448" y="17616"/>
                  <a:pt x="13442" y="17798"/>
                </a:cubicBezTo>
                <a:cubicBezTo>
                  <a:pt x="13588" y="17798"/>
                  <a:pt x="13773" y="17920"/>
                  <a:pt x="13920" y="17858"/>
                </a:cubicBezTo>
                <a:cubicBezTo>
                  <a:pt x="14140" y="17676"/>
                  <a:pt x="14214" y="17188"/>
                  <a:pt x="14398" y="17068"/>
                </a:cubicBezTo>
                <a:cubicBezTo>
                  <a:pt x="14656" y="16946"/>
                  <a:pt x="15023" y="17736"/>
                  <a:pt x="15207" y="17798"/>
                </a:cubicBezTo>
                <a:cubicBezTo>
                  <a:pt x="15318" y="17798"/>
                  <a:pt x="15466" y="17433"/>
                  <a:pt x="15576" y="17555"/>
                </a:cubicBezTo>
                <a:cubicBezTo>
                  <a:pt x="15759" y="17798"/>
                  <a:pt x="15834" y="18042"/>
                  <a:pt x="15834" y="1828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3" name="AutoShape 31"/>
          <p:cNvSpPr>
            <a:spLocks/>
          </p:cNvSpPr>
          <p:nvPr/>
        </p:nvSpPr>
        <p:spPr bwMode="auto">
          <a:xfrm>
            <a:off x="17703800" y="8469313"/>
            <a:ext cx="1778000" cy="925512"/>
          </a:xfrm>
          <a:custGeom>
            <a:avLst/>
            <a:gdLst>
              <a:gd name="T0" fmla="*/ 10800 w 21600"/>
              <a:gd name="T1" fmla="+- 0 10818 91"/>
              <a:gd name="T2" fmla="*/ 10818 h 21455"/>
              <a:gd name="T3" fmla="*/ 10800 w 21600"/>
              <a:gd name="T4" fmla="+- 0 10818 91"/>
              <a:gd name="T5" fmla="*/ 10818 h 21455"/>
              <a:gd name="T6" fmla="*/ 10800 w 21600"/>
              <a:gd name="T7" fmla="+- 0 10818 91"/>
              <a:gd name="T8" fmla="*/ 10818 h 21455"/>
              <a:gd name="T9" fmla="*/ 10800 w 21600"/>
              <a:gd name="T10" fmla="+- 0 10818 91"/>
              <a:gd name="T11" fmla="*/ 10818 h 21455"/>
            </a:gdLst>
            <a:ahLst/>
            <a:cxnLst>
              <a:cxn ang="0">
                <a:pos x="T0" y="T2"/>
              </a:cxn>
              <a:cxn ang="0">
                <a:pos x="T3" y="T5"/>
              </a:cxn>
              <a:cxn ang="0">
                <a:pos x="T6" y="T8"/>
              </a:cxn>
              <a:cxn ang="0">
                <a:pos x="T9" y="T11"/>
              </a:cxn>
            </a:cxnLst>
            <a:rect l="0" t="0" r="r" b="b"/>
            <a:pathLst>
              <a:path w="21600" h="21455">
                <a:moveTo>
                  <a:pt x="128" y="13018"/>
                </a:moveTo>
                <a:cubicBezTo>
                  <a:pt x="128" y="13446"/>
                  <a:pt x="547" y="13570"/>
                  <a:pt x="418" y="14185"/>
                </a:cubicBezTo>
                <a:cubicBezTo>
                  <a:pt x="386" y="14310"/>
                  <a:pt x="257" y="14247"/>
                  <a:pt x="224" y="14310"/>
                </a:cubicBezTo>
                <a:cubicBezTo>
                  <a:pt x="193" y="14492"/>
                  <a:pt x="96" y="14987"/>
                  <a:pt x="0" y="15539"/>
                </a:cubicBezTo>
                <a:lnTo>
                  <a:pt x="161" y="16217"/>
                </a:lnTo>
                <a:lnTo>
                  <a:pt x="161" y="16954"/>
                </a:lnTo>
                <a:cubicBezTo>
                  <a:pt x="483" y="17016"/>
                  <a:pt x="997" y="17138"/>
                  <a:pt x="1030" y="17138"/>
                </a:cubicBezTo>
                <a:cubicBezTo>
                  <a:pt x="1094" y="17263"/>
                  <a:pt x="933" y="17447"/>
                  <a:pt x="997" y="17570"/>
                </a:cubicBezTo>
                <a:cubicBezTo>
                  <a:pt x="1159" y="17940"/>
                  <a:pt x="1352" y="18185"/>
                  <a:pt x="1577" y="18371"/>
                </a:cubicBezTo>
                <a:cubicBezTo>
                  <a:pt x="2092" y="18863"/>
                  <a:pt x="2188" y="17201"/>
                  <a:pt x="2543" y="17324"/>
                </a:cubicBezTo>
                <a:cubicBezTo>
                  <a:pt x="3218" y="17510"/>
                  <a:pt x="2511" y="18185"/>
                  <a:pt x="2736" y="18371"/>
                </a:cubicBezTo>
                <a:cubicBezTo>
                  <a:pt x="3251" y="18863"/>
                  <a:pt x="2800" y="18247"/>
                  <a:pt x="3316" y="18371"/>
                </a:cubicBezTo>
                <a:cubicBezTo>
                  <a:pt x="3573" y="18431"/>
                  <a:pt x="3830" y="19724"/>
                  <a:pt x="4345" y="19172"/>
                </a:cubicBezTo>
                <a:lnTo>
                  <a:pt x="4764" y="17510"/>
                </a:lnTo>
                <a:cubicBezTo>
                  <a:pt x="5021" y="17138"/>
                  <a:pt x="6148" y="17385"/>
                  <a:pt x="6438" y="17324"/>
                </a:cubicBezTo>
                <a:cubicBezTo>
                  <a:pt x="6920" y="17263"/>
                  <a:pt x="7307" y="16463"/>
                  <a:pt x="7790" y="16463"/>
                </a:cubicBezTo>
                <a:cubicBezTo>
                  <a:pt x="7919" y="16463"/>
                  <a:pt x="7565" y="16770"/>
                  <a:pt x="7532" y="17016"/>
                </a:cubicBezTo>
                <a:cubicBezTo>
                  <a:pt x="7371" y="18308"/>
                  <a:pt x="7790" y="17447"/>
                  <a:pt x="8047" y="18185"/>
                </a:cubicBezTo>
                <a:cubicBezTo>
                  <a:pt x="8112" y="18371"/>
                  <a:pt x="7951" y="18615"/>
                  <a:pt x="8015" y="18863"/>
                </a:cubicBezTo>
                <a:cubicBezTo>
                  <a:pt x="8047" y="18985"/>
                  <a:pt x="8144" y="18740"/>
                  <a:pt x="8208" y="18863"/>
                </a:cubicBezTo>
                <a:cubicBezTo>
                  <a:pt x="8820" y="19724"/>
                  <a:pt x="8981" y="19848"/>
                  <a:pt x="9818" y="20093"/>
                </a:cubicBezTo>
                <a:cubicBezTo>
                  <a:pt x="10783" y="20340"/>
                  <a:pt x="11782" y="20401"/>
                  <a:pt x="12780" y="20709"/>
                </a:cubicBezTo>
                <a:cubicBezTo>
                  <a:pt x="13037" y="20770"/>
                  <a:pt x="13295" y="21141"/>
                  <a:pt x="13552" y="21201"/>
                </a:cubicBezTo>
                <a:cubicBezTo>
                  <a:pt x="13810" y="21261"/>
                  <a:pt x="14067" y="20894"/>
                  <a:pt x="14325" y="20955"/>
                </a:cubicBezTo>
                <a:cubicBezTo>
                  <a:pt x="14486" y="21017"/>
                  <a:pt x="14582" y="21448"/>
                  <a:pt x="14743" y="21448"/>
                </a:cubicBezTo>
                <a:cubicBezTo>
                  <a:pt x="14808" y="21509"/>
                  <a:pt x="14775" y="21141"/>
                  <a:pt x="14840" y="21077"/>
                </a:cubicBezTo>
                <a:cubicBezTo>
                  <a:pt x="15001" y="20770"/>
                  <a:pt x="15259" y="20647"/>
                  <a:pt x="15419" y="20278"/>
                </a:cubicBezTo>
                <a:cubicBezTo>
                  <a:pt x="15548" y="20093"/>
                  <a:pt x="15451" y="19663"/>
                  <a:pt x="15548" y="19479"/>
                </a:cubicBezTo>
                <a:cubicBezTo>
                  <a:pt x="16159" y="18555"/>
                  <a:pt x="16803" y="19724"/>
                  <a:pt x="17382" y="19231"/>
                </a:cubicBezTo>
                <a:cubicBezTo>
                  <a:pt x="17576" y="19047"/>
                  <a:pt x="17609" y="18493"/>
                  <a:pt x="17801" y="18371"/>
                </a:cubicBezTo>
                <a:cubicBezTo>
                  <a:pt x="17834" y="18308"/>
                  <a:pt x="18896" y="18615"/>
                  <a:pt x="18928" y="18555"/>
                </a:cubicBezTo>
                <a:cubicBezTo>
                  <a:pt x="19025" y="18493"/>
                  <a:pt x="18831" y="18247"/>
                  <a:pt x="18799" y="18063"/>
                </a:cubicBezTo>
                <a:cubicBezTo>
                  <a:pt x="18735" y="17447"/>
                  <a:pt x="18863" y="17077"/>
                  <a:pt x="19089" y="16954"/>
                </a:cubicBezTo>
                <a:cubicBezTo>
                  <a:pt x="19668" y="15723"/>
                  <a:pt x="19925" y="15539"/>
                  <a:pt x="20215" y="14617"/>
                </a:cubicBezTo>
                <a:cubicBezTo>
                  <a:pt x="20279" y="14371"/>
                  <a:pt x="19701" y="13078"/>
                  <a:pt x="19862" y="12463"/>
                </a:cubicBezTo>
                <a:cubicBezTo>
                  <a:pt x="20087" y="11602"/>
                  <a:pt x="20634" y="12524"/>
                  <a:pt x="20570" y="11293"/>
                </a:cubicBezTo>
                <a:cubicBezTo>
                  <a:pt x="20537" y="10248"/>
                  <a:pt x="19572" y="10370"/>
                  <a:pt x="19765" y="10064"/>
                </a:cubicBezTo>
                <a:cubicBezTo>
                  <a:pt x="20215" y="9324"/>
                  <a:pt x="21374" y="10309"/>
                  <a:pt x="21567" y="9633"/>
                </a:cubicBezTo>
                <a:cubicBezTo>
                  <a:pt x="21599" y="9386"/>
                  <a:pt x="21149" y="7417"/>
                  <a:pt x="21599" y="7048"/>
                </a:cubicBezTo>
                <a:cubicBezTo>
                  <a:pt x="21214" y="6247"/>
                  <a:pt x="20892" y="5448"/>
                  <a:pt x="20602" y="4526"/>
                </a:cubicBezTo>
                <a:cubicBezTo>
                  <a:pt x="20344" y="3726"/>
                  <a:pt x="21278" y="2434"/>
                  <a:pt x="20602" y="1510"/>
                </a:cubicBezTo>
                <a:cubicBezTo>
                  <a:pt x="20506" y="1387"/>
                  <a:pt x="20377" y="1756"/>
                  <a:pt x="20279" y="1756"/>
                </a:cubicBezTo>
                <a:cubicBezTo>
                  <a:pt x="20119" y="1693"/>
                  <a:pt x="19797" y="894"/>
                  <a:pt x="19572" y="1017"/>
                </a:cubicBezTo>
                <a:cubicBezTo>
                  <a:pt x="19411" y="1139"/>
                  <a:pt x="19346" y="1632"/>
                  <a:pt x="19154" y="1817"/>
                </a:cubicBezTo>
                <a:cubicBezTo>
                  <a:pt x="19025" y="1879"/>
                  <a:pt x="18863" y="1756"/>
                  <a:pt x="18735" y="1756"/>
                </a:cubicBezTo>
                <a:cubicBezTo>
                  <a:pt x="17866" y="1571"/>
                  <a:pt x="17125" y="217"/>
                  <a:pt x="16192" y="217"/>
                </a:cubicBezTo>
                <a:cubicBezTo>
                  <a:pt x="16031" y="217"/>
                  <a:pt x="15902" y="585"/>
                  <a:pt x="15741" y="585"/>
                </a:cubicBezTo>
                <a:cubicBezTo>
                  <a:pt x="15677" y="524"/>
                  <a:pt x="15741" y="217"/>
                  <a:pt x="15677" y="157"/>
                </a:cubicBezTo>
                <a:cubicBezTo>
                  <a:pt x="15548" y="32"/>
                  <a:pt x="15355" y="-91"/>
                  <a:pt x="15259" y="94"/>
                </a:cubicBezTo>
                <a:cubicBezTo>
                  <a:pt x="15226" y="217"/>
                  <a:pt x="15290" y="2002"/>
                  <a:pt x="15226" y="2125"/>
                </a:cubicBezTo>
                <a:cubicBezTo>
                  <a:pt x="15162" y="2311"/>
                  <a:pt x="14936" y="1879"/>
                  <a:pt x="14808" y="2064"/>
                </a:cubicBezTo>
                <a:lnTo>
                  <a:pt x="14551" y="3663"/>
                </a:lnTo>
                <a:cubicBezTo>
                  <a:pt x="14325" y="3787"/>
                  <a:pt x="14100" y="3231"/>
                  <a:pt x="13874" y="3231"/>
                </a:cubicBezTo>
                <a:cubicBezTo>
                  <a:pt x="13746" y="3231"/>
                  <a:pt x="13777" y="3726"/>
                  <a:pt x="13648" y="3787"/>
                </a:cubicBezTo>
                <a:cubicBezTo>
                  <a:pt x="12973" y="4277"/>
                  <a:pt x="12587" y="2987"/>
                  <a:pt x="12071" y="2493"/>
                </a:cubicBezTo>
                <a:lnTo>
                  <a:pt x="12039" y="2493"/>
                </a:lnTo>
                <a:cubicBezTo>
                  <a:pt x="12071" y="2679"/>
                  <a:pt x="12103" y="2863"/>
                  <a:pt x="12103" y="3048"/>
                </a:cubicBezTo>
                <a:cubicBezTo>
                  <a:pt x="12071" y="4710"/>
                  <a:pt x="11878" y="4341"/>
                  <a:pt x="11203" y="4033"/>
                </a:cubicBezTo>
                <a:cubicBezTo>
                  <a:pt x="11138" y="4033"/>
                  <a:pt x="11073" y="4095"/>
                  <a:pt x="11041" y="4218"/>
                </a:cubicBezTo>
                <a:cubicBezTo>
                  <a:pt x="10977" y="4832"/>
                  <a:pt x="11170" y="5510"/>
                  <a:pt x="10848" y="6002"/>
                </a:cubicBezTo>
                <a:cubicBezTo>
                  <a:pt x="10558" y="6432"/>
                  <a:pt x="9207" y="7048"/>
                  <a:pt x="9174" y="8032"/>
                </a:cubicBezTo>
                <a:cubicBezTo>
                  <a:pt x="9174" y="8032"/>
                  <a:pt x="9946" y="10064"/>
                  <a:pt x="9946" y="10124"/>
                </a:cubicBezTo>
                <a:cubicBezTo>
                  <a:pt x="9979" y="10186"/>
                  <a:pt x="9528" y="10924"/>
                  <a:pt x="9689" y="11171"/>
                </a:cubicBezTo>
                <a:cubicBezTo>
                  <a:pt x="10044" y="11785"/>
                  <a:pt x="10397" y="10863"/>
                  <a:pt x="10108" y="12894"/>
                </a:cubicBezTo>
                <a:cubicBezTo>
                  <a:pt x="10108" y="13018"/>
                  <a:pt x="10044" y="13201"/>
                  <a:pt x="9979" y="13201"/>
                </a:cubicBezTo>
                <a:cubicBezTo>
                  <a:pt x="8949" y="12648"/>
                  <a:pt x="9754" y="11663"/>
                  <a:pt x="9271" y="11602"/>
                </a:cubicBezTo>
                <a:cubicBezTo>
                  <a:pt x="9013" y="11602"/>
                  <a:pt x="8788" y="12031"/>
                  <a:pt x="8530" y="11971"/>
                </a:cubicBezTo>
                <a:cubicBezTo>
                  <a:pt x="8402" y="11911"/>
                  <a:pt x="8434" y="11477"/>
                  <a:pt x="8337" y="11418"/>
                </a:cubicBezTo>
                <a:cubicBezTo>
                  <a:pt x="8144" y="11293"/>
                  <a:pt x="7951" y="11602"/>
                  <a:pt x="7790" y="11477"/>
                </a:cubicBezTo>
                <a:cubicBezTo>
                  <a:pt x="7726" y="11418"/>
                  <a:pt x="7854" y="11048"/>
                  <a:pt x="7790" y="11048"/>
                </a:cubicBezTo>
                <a:cubicBezTo>
                  <a:pt x="7404" y="11109"/>
                  <a:pt x="7758" y="12093"/>
                  <a:pt x="7661" y="12154"/>
                </a:cubicBezTo>
                <a:cubicBezTo>
                  <a:pt x="7210" y="12401"/>
                  <a:pt x="6470" y="12031"/>
                  <a:pt x="6051" y="12341"/>
                </a:cubicBezTo>
                <a:cubicBezTo>
                  <a:pt x="5923" y="12463"/>
                  <a:pt x="5987" y="12894"/>
                  <a:pt x="5858" y="13018"/>
                </a:cubicBezTo>
                <a:cubicBezTo>
                  <a:pt x="5730" y="13201"/>
                  <a:pt x="5568" y="12894"/>
                  <a:pt x="5440" y="13078"/>
                </a:cubicBezTo>
                <a:cubicBezTo>
                  <a:pt x="5343" y="13139"/>
                  <a:pt x="5472" y="13446"/>
                  <a:pt x="5408" y="13570"/>
                </a:cubicBezTo>
                <a:cubicBezTo>
                  <a:pt x="5375" y="13632"/>
                  <a:pt x="4281" y="14185"/>
                  <a:pt x="4152" y="14063"/>
                </a:cubicBezTo>
                <a:cubicBezTo>
                  <a:pt x="4088" y="13940"/>
                  <a:pt x="4152" y="13632"/>
                  <a:pt x="4088" y="13509"/>
                </a:cubicBezTo>
                <a:cubicBezTo>
                  <a:pt x="4056" y="13385"/>
                  <a:pt x="3895" y="13385"/>
                  <a:pt x="3863" y="13262"/>
                </a:cubicBezTo>
                <a:cubicBezTo>
                  <a:pt x="3830" y="13139"/>
                  <a:pt x="4024" y="13201"/>
                  <a:pt x="3991" y="13078"/>
                </a:cubicBezTo>
                <a:cubicBezTo>
                  <a:pt x="3863" y="12279"/>
                  <a:pt x="2961" y="13262"/>
                  <a:pt x="2704" y="12709"/>
                </a:cubicBezTo>
                <a:cubicBezTo>
                  <a:pt x="2704" y="12709"/>
                  <a:pt x="2768" y="12648"/>
                  <a:pt x="2768" y="12585"/>
                </a:cubicBezTo>
                <a:cubicBezTo>
                  <a:pt x="2575" y="12341"/>
                  <a:pt x="2768" y="13385"/>
                  <a:pt x="2704" y="13817"/>
                </a:cubicBezTo>
                <a:cubicBezTo>
                  <a:pt x="2704" y="14063"/>
                  <a:pt x="2092" y="15478"/>
                  <a:pt x="1866" y="15049"/>
                </a:cubicBezTo>
                <a:cubicBezTo>
                  <a:pt x="1738" y="14800"/>
                  <a:pt x="2092" y="14432"/>
                  <a:pt x="1996" y="14185"/>
                </a:cubicBezTo>
                <a:cubicBezTo>
                  <a:pt x="1964" y="14124"/>
                  <a:pt x="1866" y="14371"/>
                  <a:pt x="1802" y="14371"/>
                </a:cubicBezTo>
                <a:cubicBezTo>
                  <a:pt x="1738" y="14371"/>
                  <a:pt x="1641" y="14310"/>
                  <a:pt x="1609" y="14185"/>
                </a:cubicBezTo>
                <a:cubicBezTo>
                  <a:pt x="1545" y="14001"/>
                  <a:pt x="1770" y="13756"/>
                  <a:pt x="1609" y="13509"/>
                </a:cubicBezTo>
                <a:cubicBezTo>
                  <a:pt x="1480" y="13323"/>
                  <a:pt x="1416" y="13018"/>
                  <a:pt x="1288" y="12894"/>
                </a:cubicBezTo>
                <a:cubicBezTo>
                  <a:pt x="1191" y="12770"/>
                  <a:pt x="1062" y="13078"/>
                  <a:pt x="933" y="13018"/>
                </a:cubicBezTo>
                <a:cubicBezTo>
                  <a:pt x="868" y="12894"/>
                  <a:pt x="933" y="12585"/>
                  <a:pt x="868" y="12463"/>
                </a:cubicBezTo>
                <a:cubicBezTo>
                  <a:pt x="708" y="12215"/>
                  <a:pt x="740" y="13323"/>
                  <a:pt x="224" y="13018"/>
                </a:cubicBezTo>
                <a:cubicBezTo>
                  <a:pt x="193" y="12956"/>
                  <a:pt x="161" y="12956"/>
                  <a:pt x="128" y="12956"/>
                </a:cubicBezTo>
                <a:cubicBezTo>
                  <a:pt x="128" y="12956"/>
                  <a:pt x="128" y="13018"/>
                  <a:pt x="128" y="13018"/>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4" name="AutoShape 32"/>
          <p:cNvSpPr>
            <a:spLocks/>
          </p:cNvSpPr>
          <p:nvPr/>
        </p:nvSpPr>
        <p:spPr bwMode="auto">
          <a:xfrm>
            <a:off x="16840200" y="8928100"/>
            <a:ext cx="1096963" cy="692150"/>
          </a:xfrm>
          <a:custGeom>
            <a:avLst/>
            <a:gdLst>
              <a:gd name="T0" fmla="+- 0 10616 43"/>
              <a:gd name="T1" fmla="*/ T0 w 21147"/>
              <a:gd name="T2" fmla="+- 0 11049 820"/>
              <a:gd name="T3" fmla="*/ 11049 h 20459"/>
              <a:gd name="T4" fmla="+- 0 10616 43"/>
              <a:gd name="T5" fmla="*/ T4 w 21147"/>
              <a:gd name="T6" fmla="+- 0 11049 820"/>
              <a:gd name="T7" fmla="*/ 11049 h 20459"/>
              <a:gd name="T8" fmla="+- 0 10616 43"/>
              <a:gd name="T9" fmla="*/ T8 w 21147"/>
              <a:gd name="T10" fmla="+- 0 11049 820"/>
              <a:gd name="T11" fmla="*/ 11049 h 20459"/>
              <a:gd name="T12" fmla="+- 0 10616 43"/>
              <a:gd name="T13" fmla="*/ T12 w 21147"/>
              <a:gd name="T14" fmla="+- 0 11049 820"/>
              <a:gd name="T15" fmla="*/ 11049 h 20459"/>
            </a:gdLst>
            <a:ahLst/>
            <a:cxnLst>
              <a:cxn ang="0">
                <a:pos x="T1" y="T3"/>
              </a:cxn>
              <a:cxn ang="0">
                <a:pos x="T5" y="T7"/>
              </a:cxn>
              <a:cxn ang="0">
                <a:pos x="T9" y="T11"/>
              </a:cxn>
              <a:cxn ang="0">
                <a:pos x="T13" y="T15"/>
              </a:cxn>
            </a:cxnLst>
            <a:rect l="0" t="0" r="r" b="b"/>
            <a:pathLst>
              <a:path w="21147" h="20459">
                <a:moveTo>
                  <a:pt x="20995" y="9667"/>
                </a:moveTo>
                <a:cubicBezTo>
                  <a:pt x="20945" y="9978"/>
                  <a:pt x="20995" y="10372"/>
                  <a:pt x="20893" y="10686"/>
                </a:cubicBezTo>
                <a:cubicBezTo>
                  <a:pt x="20843" y="10998"/>
                  <a:pt x="20690" y="11232"/>
                  <a:pt x="20587" y="11545"/>
                </a:cubicBezTo>
                <a:cubicBezTo>
                  <a:pt x="20587" y="11700"/>
                  <a:pt x="21557" y="12796"/>
                  <a:pt x="20945" y="13109"/>
                </a:cubicBezTo>
                <a:cubicBezTo>
                  <a:pt x="19872" y="13501"/>
                  <a:pt x="20229" y="11232"/>
                  <a:pt x="19310" y="12250"/>
                </a:cubicBezTo>
                <a:cubicBezTo>
                  <a:pt x="18595" y="13032"/>
                  <a:pt x="19514" y="13892"/>
                  <a:pt x="19616" y="14285"/>
                </a:cubicBezTo>
                <a:cubicBezTo>
                  <a:pt x="19668" y="14596"/>
                  <a:pt x="19361" y="14834"/>
                  <a:pt x="19361" y="15145"/>
                </a:cubicBezTo>
                <a:cubicBezTo>
                  <a:pt x="19412" y="15458"/>
                  <a:pt x="19616" y="15615"/>
                  <a:pt x="19719" y="15849"/>
                </a:cubicBezTo>
                <a:cubicBezTo>
                  <a:pt x="19770" y="16161"/>
                  <a:pt x="19361" y="16476"/>
                  <a:pt x="19157" y="16317"/>
                </a:cubicBezTo>
                <a:cubicBezTo>
                  <a:pt x="18800" y="16006"/>
                  <a:pt x="19003" y="14754"/>
                  <a:pt x="18595" y="14674"/>
                </a:cubicBezTo>
                <a:cubicBezTo>
                  <a:pt x="17217" y="14285"/>
                  <a:pt x="17880" y="15849"/>
                  <a:pt x="17063" y="15458"/>
                </a:cubicBezTo>
                <a:cubicBezTo>
                  <a:pt x="15735" y="14987"/>
                  <a:pt x="16553" y="13421"/>
                  <a:pt x="15888" y="13267"/>
                </a:cubicBezTo>
                <a:cubicBezTo>
                  <a:pt x="15020" y="13032"/>
                  <a:pt x="15582" y="15145"/>
                  <a:pt x="15582" y="15304"/>
                </a:cubicBezTo>
                <a:cubicBezTo>
                  <a:pt x="15378" y="16712"/>
                  <a:pt x="14153" y="17180"/>
                  <a:pt x="14153" y="18901"/>
                </a:cubicBezTo>
                <a:cubicBezTo>
                  <a:pt x="14153" y="19684"/>
                  <a:pt x="15173" y="19371"/>
                  <a:pt x="14305" y="20387"/>
                </a:cubicBezTo>
                <a:cubicBezTo>
                  <a:pt x="14000" y="20779"/>
                  <a:pt x="13898" y="19448"/>
                  <a:pt x="13693" y="19057"/>
                </a:cubicBezTo>
                <a:cubicBezTo>
                  <a:pt x="13540" y="18823"/>
                  <a:pt x="13182" y="18979"/>
                  <a:pt x="13130" y="18668"/>
                </a:cubicBezTo>
                <a:cubicBezTo>
                  <a:pt x="13080" y="18353"/>
                  <a:pt x="13438" y="18119"/>
                  <a:pt x="13489" y="17805"/>
                </a:cubicBezTo>
                <a:cubicBezTo>
                  <a:pt x="13489" y="17648"/>
                  <a:pt x="13387" y="17494"/>
                  <a:pt x="13336" y="17494"/>
                </a:cubicBezTo>
                <a:cubicBezTo>
                  <a:pt x="12773" y="17180"/>
                  <a:pt x="11956" y="16944"/>
                  <a:pt x="11600" y="15927"/>
                </a:cubicBezTo>
                <a:cubicBezTo>
                  <a:pt x="11548" y="15615"/>
                  <a:pt x="11701" y="15304"/>
                  <a:pt x="11701" y="15066"/>
                </a:cubicBezTo>
                <a:cubicBezTo>
                  <a:pt x="11701" y="14596"/>
                  <a:pt x="11752" y="14127"/>
                  <a:pt x="11651" y="13658"/>
                </a:cubicBezTo>
                <a:cubicBezTo>
                  <a:pt x="11600" y="13580"/>
                  <a:pt x="11497" y="13736"/>
                  <a:pt x="11395" y="13814"/>
                </a:cubicBezTo>
                <a:cubicBezTo>
                  <a:pt x="11140" y="14127"/>
                  <a:pt x="10936" y="14441"/>
                  <a:pt x="10680" y="14754"/>
                </a:cubicBezTo>
                <a:cubicBezTo>
                  <a:pt x="10424" y="15066"/>
                  <a:pt x="10016" y="15224"/>
                  <a:pt x="9914" y="15691"/>
                </a:cubicBezTo>
                <a:cubicBezTo>
                  <a:pt x="9864" y="16006"/>
                  <a:pt x="10322" y="16161"/>
                  <a:pt x="10271" y="16553"/>
                </a:cubicBezTo>
                <a:cubicBezTo>
                  <a:pt x="10271" y="16944"/>
                  <a:pt x="8841" y="19213"/>
                  <a:pt x="8792" y="19213"/>
                </a:cubicBezTo>
                <a:cubicBezTo>
                  <a:pt x="8330" y="19213"/>
                  <a:pt x="7973" y="18275"/>
                  <a:pt x="7514" y="18433"/>
                </a:cubicBezTo>
                <a:cubicBezTo>
                  <a:pt x="6850" y="18668"/>
                  <a:pt x="5472" y="20232"/>
                  <a:pt x="4960" y="18823"/>
                </a:cubicBezTo>
                <a:cubicBezTo>
                  <a:pt x="4755" y="18353"/>
                  <a:pt x="4755" y="17805"/>
                  <a:pt x="4501" y="17416"/>
                </a:cubicBezTo>
                <a:cubicBezTo>
                  <a:pt x="4449" y="17257"/>
                  <a:pt x="4246" y="17728"/>
                  <a:pt x="4194" y="17570"/>
                </a:cubicBezTo>
                <a:cubicBezTo>
                  <a:pt x="4144" y="17336"/>
                  <a:pt x="4399" y="16944"/>
                  <a:pt x="4297" y="16712"/>
                </a:cubicBezTo>
                <a:cubicBezTo>
                  <a:pt x="4246" y="16476"/>
                  <a:pt x="3939" y="16712"/>
                  <a:pt x="3838" y="16553"/>
                </a:cubicBezTo>
                <a:cubicBezTo>
                  <a:pt x="3530" y="15772"/>
                  <a:pt x="4246" y="15849"/>
                  <a:pt x="4194" y="15378"/>
                </a:cubicBezTo>
                <a:cubicBezTo>
                  <a:pt x="4144" y="14987"/>
                  <a:pt x="3838" y="14834"/>
                  <a:pt x="3838" y="14441"/>
                </a:cubicBezTo>
                <a:cubicBezTo>
                  <a:pt x="3786" y="14206"/>
                  <a:pt x="4194" y="13736"/>
                  <a:pt x="3990" y="13658"/>
                </a:cubicBezTo>
                <a:cubicBezTo>
                  <a:pt x="3327" y="13190"/>
                  <a:pt x="1897" y="13190"/>
                  <a:pt x="1438" y="14285"/>
                </a:cubicBezTo>
                <a:cubicBezTo>
                  <a:pt x="1336" y="14441"/>
                  <a:pt x="1385" y="14596"/>
                  <a:pt x="1385" y="14834"/>
                </a:cubicBezTo>
                <a:cubicBezTo>
                  <a:pt x="1438" y="14987"/>
                  <a:pt x="1692" y="15145"/>
                  <a:pt x="1642" y="15304"/>
                </a:cubicBezTo>
                <a:cubicBezTo>
                  <a:pt x="1336" y="16239"/>
                  <a:pt x="620" y="16630"/>
                  <a:pt x="6" y="16397"/>
                </a:cubicBezTo>
                <a:cubicBezTo>
                  <a:pt x="-43" y="16397"/>
                  <a:pt x="211" y="16239"/>
                  <a:pt x="211" y="16082"/>
                </a:cubicBezTo>
                <a:cubicBezTo>
                  <a:pt x="211" y="15066"/>
                  <a:pt x="721" y="15458"/>
                  <a:pt x="773" y="15224"/>
                </a:cubicBezTo>
                <a:cubicBezTo>
                  <a:pt x="1028" y="13973"/>
                  <a:pt x="365" y="12876"/>
                  <a:pt x="977" y="11700"/>
                </a:cubicBezTo>
                <a:cubicBezTo>
                  <a:pt x="1336" y="10919"/>
                  <a:pt x="2253" y="10919"/>
                  <a:pt x="2459" y="10057"/>
                </a:cubicBezTo>
                <a:cubicBezTo>
                  <a:pt x="2611" y="9587"/>
                  <a:pt x="2304" y="8884"/>
                  <a:pt x="2459" y="8336"/>
                </a:cubicBezTo>
                <a:cubicBezTo>
                  <a:pt x="2663" y="7709"/>
                  <a:pt x="3377" y="7944"/>
                  <a:pt x="3684" y="7397"/>
                </a:cubicBezTo>
                <a:cubicBezTo>
                  <a:pt x="4041" y="6928"/>
                  <a:pt x="4449" y="5363"/>
                  <a:pt x="4909" y="4815"/>
                </a:cubicBezTo>
                <a:cubicBezTo>
                  <a:pt x="5165" y="4503"/>
                  <a:pt x="5420" y="5363"/>
                  <a:pt x="5472" y="4267"/>
                </a:cubicBezTo>
                <a:cubicBezTo>
                  <a:pt x="5472" y="3875"/>
                  <a:pt x="4705" y="4658"/>
                  <a:pt x="4654" y="4267"/>
                </a:cubicBezTo>
                <a:cubicBezTo>
                  <a:pt x="4552" y="3875"/>
                  <a:pt x="4960" y="3562"/>
                  <a:pt x="5114" y="3248"/>
                </a:cubicBezTo>
                <a:cubicBezTo>
                  <a:pt x="5114" y="3248"/>
                  <a:pt x="5217" y="3326"/>
                  <a:pt x="5217" y="3248"/>
                </a:cubicBezTo>
                <a:cubicBezTo>
                  <a:pt x="5217" y="3092"/>
                  <a:pt x="5012" y="2781"/>
                  <a:pt x="5114" y="2702"/>
                </a:cubicBezTo>
                <a:cubicBezTo>
                  <a:pt x="6544" y="2076"/>
                  <a:pt x="5931" y="5048"/>
                  <a:pt x="7667" y="2309"/>
                </a:cubicBezTo>
                <a:cubicBezTo>
                  <a:pt x="7719" y="2309"/>
                  <a:pt x="7820" y="2154"/>
                  <a:pt x="7871" y="1998"/>
                </a:cubicBezTo>
                <a:lnTo>
                  <a:pt x="7973" y="1839"/>
                </a:lnTo>
                <a:cubicBezTo>
                  <a:pt x="8075" y="1761"/>
                  <a:pt x="8177" y="1761"/>
                  <a:pt x="8279" y="1919"/>
                </a:cubicBezTo>
                <a:cubicBezTo>
                  <a:pt x="8330" y="1998"/>
                  <a:pt x="7973" y="2076"/>
                  <a:pt x="8024" y="2232"/>
                </a:cubicBezTo>
                <a:cubicBezTo>
                  <a:pt x="8177" y="2702"/>
                  <a:pt x="10527" y="1839"/>
                  <a:pt x="10680" y="1839"/>
                </a:cubicBezTo>
                <a:cubicBezTo>
                  <a:pt x="11701" y="1761"/>
                  <a:pt x="10782" y="3248"/>
                  <a:pt x="12059" y="2232"/>
                </a:cubicBezTo>
                <a:cubicBezTo>
                  <a:pt x="12110" y="2154"/>
                  <a:pt x="11956" y="1761"/>
                  <a:pt x="12059" y="1683"/>
                </a:cubicBezTo>
                <a:cubicBezTo>
                  <a:pt x="12212" y="1528"/>
                  <a:pt x="12773" y="1451"/>
                  <a:pt x="12569" y="1369"/>
                </a:cubicBezTo>
                <a:cubicBezTo>
                  <a:pt x="12263" y="1292"/>
                  <a:pt x="11956" y="1451"/>
                  <a:pt x="11651" y="1369"/>
                </a:cubicBezTo>
                <a:cubicBezTo>
                  <a:pt x="11497" y="1292"/>
                  <a:pt x="12365" y="-820"/>
                  <a:pt x="13130" y="354"/>
                </a:cubicBezTo>
                <a:cubicBezTo>
                  <a:pt x="13233" y="510"/>
                  <a:pt x="12978" y="824"/>
                  <a:pt x="13029" y="1059"/>
                </a:cubicBezTo>
                <a:cubicBezTo>
                  <a:pt x="13080" y="1213"/>
                  <a:pt x="13284" y="1292"/>
                  <a:pt x="13387" y="1213"/>
                </a:cubicBezTo>
                <a:cubicBezTo>
                  <a:pt x="13489" y="1136"/>
                  <a:pt x="13336" y="588"/>
                  <a:pt x="13387" y="745"/>
                </a:cubicBezTo>
                <a:cubicBezTo>
                  <a:pt x="13592" y="899"/>
                  <a:pt x="13592" y="1451"/>
                  <a:pt x="13795" y="1605"/>
                </a:cubicBezTo>
                <a:cubicBezTo>
                  <a:pt x="13795" y="1605"/>
                  <a:pt x="15481" y="1451"/>
                  <a:pt x="15531" y="1451"/>
                </a:cubicBezTo>
                <a:cubicBezTo>
                  <a:pt x="16042" y="1605"/>
                  <a:pt x="16401" y="2389"/>
                  <a:pt x="16859" y="2781"/>
                </a:cubicBezTo>
                <a:lnTo>
                  <a:pt x="16859" y="2859"/>
                </a:lnTo>
                <a:cubicBezTo>
                  <a:pt x="16859" y="3404"/>
                  <a:pt x="17523" y="3562"/>
                  <a:pt x="17319" y="4344"/>
                </a:cubicBezTo>
                <a:cubicBezTo>
                  <a:pt x="17268" y="4503"/>
                  <a:pt x="17063" y="4423"/>
                  <a:pt x="17011" y="4503"/>
                </a:cubicBezTo>
                <a:cubicBezTo>
                  <a:pt x="16859" y="4893"/>
                  <a:pt x="16348" y="7709"/>
                  <a:pt x="16450" y="7788"/>
                </a:cubicBezTo>
                <a:cubicBezTo>
                  <a:pt x="16553" y="7865"/>
                  <a:pt x="18238" y="8100"/>
                  <a:pt x="18289" y="8100"/>
                </a:cubicBezTo>
                <a:cubicBezTo>
                  <a:pt x="18391" y="8258"/>
                  <a:pt x="18136" y="8493"/>
                  <a:pt x="18238" y="8649"/>
                </a:cubicBezTo>
                <a:cubicBezTo>
                  <a:pt x="18494" y="9119"/>
                  <a:pt x="18800" y="9431"/>
                  <a:pt x="19157" y="9667"/>
                </a:cubicBezTo>
                <a:cubicBezTo>
                  <a:pt x="19974" y="10294"/>
                  <a:pt x="20127" y="8179"/>
                  <a:pt x="20690" y="8336"/>
                </a:cubicBezTo>
                <a:cubicBezTo>
                  <a:pt x="20843" y="8336"/>
                  <a:pt x="20945" y="8414"/>
                  <a:pt x="21047" y="8493"/>
                </a:cubicBezTo>
                <a:lnTo>
                  <a:pt x="20995" y="9196"/>
                </a:lnTo>
                <a:cubicBezTo>
                  <a:pt x="20945" y="9431"/>
                  <a:pt x="20893" y="9587"/>
                  <a:pt x="20995" y="966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5" name="AutoShape 33"/>
          <p:cNvSpPr>
            <a:spLocks/>
          </p:cNvSpPr>
          <p:nvPr/>
        </p:nvSpPr>
        <p:spPr bwMode="auto">
          <a:xfrm>
            <a:off x="14184313" y="4851400"/>
            <a:ext cx="1898650" cy="2955925"/>
          </a:xfrm>
          <a:custGeom>
            <a:avLst/>
            <a:gdLst>
              <a:gd name="T0" fmla="+- 0 10724 110"/>
              <a:gd name="T1" fmla="*/ T0 w 21228"/>
              <a:gd name="T2" fmla="*/ 10800 h 21600"/>
              <a:gd name="T3" fmla="+- 0 10724 110"/>
              <a:gd name="T4" fmla="*/ T3 w 21228"/>
              <a:gd name="T5" fmla="*/ 10800 h 21600"/>
              <a:gd name="T6" fmla="+- 0 10724 110"/>
              <a:gd name="T7" fmla="*/ T6 w 21228"/>
              <a:gd name="T8" fmla="*/ 10800 h 21600"/>
              <a:gd name="T9" fmla="+- 0 10724 110"/>
              <a:gd name="T10" fmla="*/ T9 w 21228"/>
              <a:gd name="T11" fmla="*/ 10800 h 21600"/>
            </a:gdLst>
            <a:ahLst/>
            <a:cxnLst>
              <a:cxn ang="0">
                <a:pos x="T1" y="T2"/>
              </a:cxn>
              <a:cxn ang="0">
                <a:pos x="T4" y="T5"/>
              </a:cxn>
              <a:cxn ang="0">
                <a:pos x="T7" y="T8"/>
              </a:cxn>
              <a:cxn ang="0">
                <a:pos x="T10" y="T11"/>
              </a:cxn>
            </a:cxnLst>
            <a:rect l="0" t="0" r="r" b="b"/>
            <a:pathLst>
              <a:path w="21228" h="21600">
                <a:moveTo>
                  <a:pt x="8375" y="10712"/>
                </a:moveTo>
                <a:cubicBezTo>
                  <a:pt x="8227" y="10732"/>
                  <a:pt x="8078" y="10732"/>
                  <a:pt x="7930" y="10790"/>
                </a:cubicBezTo>
                <a:cubicBezTo>
                  <a:pt x="7812" y="10848"/>
                  <a:pt x="7782" y="10984"/>
                  <a:pt x="7663" y="11061"/>
                </a:cubicBezTo>
                <a:cubicBezTo>
                  <a:pt x="6387" y="11817"/>
                  <a:pt x="8435" y="11623"/>
                  <a:pt x="8375" y="10712"/>
                </a:cubicBezTo>
                <a:close/>
                <a:moveTo>
                  <a:pt x="2589" y="8175"/>
                </a:moveTo>
                <a:cubicBezTo>
                  <a:pt x="2678" y="8252"/>
                  <a:pt x="2797" y="8310"/>
                  <a:pt x="2916" y="8272"/>
                </a:cubicBezTo>
                <a:cubicBezTo>
                  <a:pt x="3094" y="8214"/>
                  <a:pt x="3153" y="8020"/>
                  <a:pt x="3331" y="7962"/>
                </a:cubicBezTo>
                <a:cubicBezTo>
                  <a:pt x="3509" y="7884"/>
                  <a:pt x="3717" y="8059"/>
                  <a:pt x="3895" y="8039"/>
                </a:cubicBezTo>
                <a:cubicBezTo>
                  <a:pt x="4103" y="8039"/>
                  <a:pt x="4251" y="7942"/>
                  <a:pt x="4429" y="7962"/>
                </a:cubicBezTo>
                <a:cubicBezTo>
                  <a:pt x="4637" y="7981"/>
                  <a:pt x="4755" y="8116"/>
                  <a:pt x="4933" y="8155"/>
                </a:cubicBezTo>
                <a:cubicBezTo>
                  <a:pt x="5023" y="8194"/>
                  <a:pt x="5200" y="8116"/>
                  <a:pt x="5230" y="8175"/>
                </a:cubicBezTo>
                <a:cubicBezTo>
                  <a:pt x="5349" y="8310"/>
                  <a:pt x="5408" y="8504"/>
                  <a:pt x="5349" y="8659"/>
                </a:cubicBezTo>
                <a:cubicBezTo>
                  <a:pt x="5349" y="8717"/>
                  <a:pt x="5230" y="8736"/>
                  <a:pt x="5230" y="8775"/>
                </a:cubicBezTo>
                <a:cubicBezTo>
                  <a:pt x="5557" y="9608"/>
                  <a:pt x="5408" y="8523"/>
                  <a:pt x="5764" y="9260"/>
                </a:cubicBezTo>
                <a:cubicBezTo>
                  <a:pt x="5883" y="9473"/>
                  <a:pt x="5112" y="9763"/>
                  <a:pt x="5112" y="9763"/>
                </a:cubicBezTo>
                <a:cubicBezTo>
                  <a:pt x="5616" y="9686"/>
                  <a:pt x="6150" y="9434"/>
                  <a:pt x="6061" y="10208"/>
                </a:cubicBezTo>
                <a:cubicBezTo>
                  <a:pt x="5942" y="10964"/>
                  <a:pt x="5112" y="10557"/>
                  <a:pt x="4874" y="10732"/>
                </a:cubicBezTo>
                <a:cubicBezTo>
                  <a:pt x="4667" y="10868"/>
                  <a:pt x="4815" y="11178"/>
                  <a:pt x="4281" y="11120"/>
                </a:cubicBezTo>
                <a:cubicBezTo>
                  <a:pt x="4162" y="11120"/>
                  <a:pt x="4073" y="11042"/>
                  <a:pt x="3984" y="10984"/>
                </a:cubicBezTo>
                <a:lnTo>
                  <a:pt x="3866" y="10887"/>
                </a:lnTo>
                <a:cubicBezTo>
                  <a:pt x="3420" y="10712"/>
                  <a:pt x="4044" y="11158"/>
                  <a:pt x="3035" y="10925"/>
                </a:cubicBezTo>
                <a:cubicBezTo>
                  <a:pt x="2886" y="10906"/>
                  <a:pt x="3094" y="10732"/>
                  <a:pt x="3153" y="10635"/>
                </a:cubicBezTo>
                <a:cubicBezTo>
                  <a:pt x="3183" y="10500"/>
                  <a:pt x="2886" y="10538"/>
                  <a:pt x="2827" y="10461"/>
                </a:cubicBezTo>
                <a:cubicBezTo>
                  <a:pt x="2678" y="10267"/>
                  <a:pt x="2827" y="9802"/>
                  <a:pt x="2501" y="9841"/>
                </a:cubicBezTo>
                <a:cubicBezTo>
                  <a:pt x="1225" y="9957"/>
                  <a:pt x="2857" y="10344"/>
                  <a:pt x="1492" y="10422"/>
                </a:cubicBezTo>
                <a:cubicBezTo>
                  <a:pt x="1046" y="10441"/>
                  <a:pt x="-110" y="9434"/>
                  <a:pt x="8" y="9337"/>
                </a:cubicBezTo>
                <a:cubicBezTo>
                  <a:pt x="38" y="9337"/>
                  <a:pt x="1195" y="9143"/>
                  <a:pt x="1195" y="9143"/>
                </a:cubicBezTo>
                <a:cubicBezTo>
                  <a:pt x="1254" y="9027"/>
                  <a:pt x="869" y="8969"/>
                  <a:pt x="839" y="8853"/>
                </a:cubicBezTo>
                <a:cubicBezTo>
                  <a:pt x="779" y="8736"/>
                  <a:pt x="1551" y="8891"/>
                  <a:pt x="1640" y="8853"/>
                </a:cubicBezTo>
                <a:cubicBezTo>
                  <a:pt x="2115" y="8659"/>
                  <a:pt x="1937" y="8175"/>
                  <a:pt x="2589" y="8175"/>
                </a:cubicBezTo>
                <a:cubicBezTo>
                  <a:pt x="2589" y="8175"/>
                  <a:pt x="2589" y="8175"/>
                  <a:pt x="2589" y="8175"/>
                </a:cubicBezTo>
                <a:close/>
                <a:moveTo>
                  <a:pt x="10511" y="0"/>
                </a:moveTo>
                <a:cubicBezTo>
                  <a:pt x="10690" y="58"/>
                  <a:pt x="11075" y="174"/>
                  <a:pt x="11105" y="309"/>
                </a:cubicBezTo>
                <a:cubicBezTo>
                  <a:pt x="11105" y="406"/>
                  <a:pt x="10690" y="581"/>
                  <a:pt x="10808" y="522"/>
                </a:cubicBezTo>
                <a:cubicBezTo>
                  <a:pt x="10986" y="445"/>
                  <a:pt x="11045" y="213"/>
                  <a:pt x="11253" y="232"/>
                </a:cubicBezTo>
                <a:cubicBezTo>
                  <a:pt x="11431" y="271"/>
                  <a:pt x="11224" y="522"/>
                  <a:pt x="11372" y="600"/>
                </a:cubicBezTo>
                <a:cubicBezTo>
                  <a:pt x="11491" y="658"/>
                  <a:pt x="11550" y="445"/>
                  <a:pt x="11669" y="426"/>
                </a:cubicBezTo>
                <a:cubicBezTo>
                  <a:pt x="12114" y="348"/>
                  <a:pt x="13122" y="465"/>
                  <a:pt x="13716" y="522"/>
                </a:cubicBezTo>
                <a:cubicBezTo>
                  <a:pt x="13953" y="542"/>
                  <a:pt x="14280" y="406"/>
                  <a:pt x="14429" y="522"/>
                </a:cubicBezTo>
                <a:cubicBezTo>
                  <a:pt x="14576" y="619"/>
                  <a:pt x="14190" y="716"/>
                  <a:pt x="14101" y="833"/>
                </a:cubicBezTo>
                <a:cubicBezTo>
                  <a:pt x="14042" y="949"/>
                  <a:pt x="14101" y="1065"/>
                  <a:pt x="14042" y="1181"/>
                </a:cubicBezTo>
                <a:cubicBezTo>
                  <a:pt x="13983" y="1278"/>
                  <a:pt x="12114" y="2014"/>
                  <a:pt x="11758" y="2188"/>
                </a:cubicBezTo>
                <a:cubicBezTo>
                  <a:pt x="11164" y="2479"/>
                  <a:pt x="12025" y="2150"/>
                  <a:pt x="12322" y="2305"/>
                </a:cubicBezTo>
                <a:cubicBezTo>
                  <a:pt x="12440" y="2343"/>
                  <a:pt x="12173" y="2421"/>
                  <a:pt x="12054" y="2479"/>
                </a:cubicBezTo>
                <a:cubicBezTo>
                  <a:pt x="11966" y="2537"/>
                  <a:pt x="11906" y="2634"/>
                  <a:pt x="11758" y="2654"/>
                </a:cubicBezTo>
                <a:cubicBezTo>
                  <a:pt x="11698" y="2654"/>
                  <a:pt x="11758" y="2518"/>
                  <a:pt x="11698" y="2518"/>
                </a:cubicBezTo>
                <a:cubicBezTo>
                  <a:pt x="11580" y="2498"/>
                  <a:pt x="11491" y="2576"/>
                  <a:pt x="11402" y="2595"/>
                </a:cubicBezTo>
                <a:cubicBezTo>
                  <a:pt x="11194" y="2654"/>
                  <a:pt x="11164" y="2498"/>
                  <a:pt x="11075" y="2634"/>
                </a:cubicBezTo>
                <a:cubicBezTo>
                  <a:pt x="10838" y="2983"/>
                  <a:pt x="11402" y="3099"/>
                  <a:pt x="11550" y="2983"/>
                </a:cubicBezTo>
                <a:cubicBezTo>
                  <a:pt x="11580" y="2944"/>
                  <a:pt x="11431" y="2886"/>
                  <a:pt x="11491" y="2886"/>
                </a:cubicBezTo>
                <a:cubicBezTo>
                  <a:pt x="11639" y="2866"/>
                  <a:pt x="11787" y="2944"/>
                  <a:pt x="11966" y="2944"/>
                </a:cubicBezTo>
                <a:cubicBezTo>
                  <a:pt x="12292" y="2925"/>
                  <a:pt x="12707" y="2692"/>
                  <a:pt x="13122" y="2750"/>
                </a:cubicBezTo>
                <a:cubicBezTo>
                  <a:pt x="13330" y="2770"/>
                  <a:pt x="13508" y="2905"/>
                  <a:pt x="13716" y="2944"/>
                </a:cubicBezTo>
                <a:cubicBezTo>
                  <a:pt x="14220" y="3041"/>
                  <a:pt x="15881" y="3022"/>
                  <a:pt x="16149" y="3409"/>
                </a:cubicBezTo>
                <a:cubicBezTo>
                  <a:pt x="16209" y="3525"/>
                  <a:pt x="16238" y="3641"/>
                  <a:pt x="16178" y="3758"/>
                </a:cubicBezTo>
                <a:lnTo>
                  <a:pt x="15496" y="4203"/>
                </a:lnTo>
                <a:cubicBezTo>
                  <a:pt x="15407" y="4281"/>
                  <a:pt x="15348" y="4377"/>
                  <a:pt x="15318" y="4475"/>
                </a:cubicBezTo>
                <a:cubicBezTo>
                  <a:pt x="15289" y="4513"/>
                  <a:pt x="15348" y="4552"/>
                  <a:pt x="15318" y="4571"/>
                </a:cubicBezTo>
                <a:cubicBezTo>
                  <a:pt x="15080" y="4862"/>
                  <a:pt x="13835" y="6005"/>
                  <a:pt x="13449" y="6024"/>
                </a:cubicBezTo>
                <a:cubicBezTo>
                  <a:pt x="12855" y="6063"/>
                  <a:pt x="12648" y="5870"/>
                  <a:pt x="12143" y="6121"/>
                </a:cubicBezTo>
                <a:cubicBezTo>
                  <a:pt x="12054" y="6160"/>
                  <a:pt x="12322" y="6179"/>
                  <a:pt x="12410" y="6160"/>
                </a:cubicBezTo>
                <a:cubicBezTo>
                  <a:pt x="12648" y="6141"/>
                  <a:pt x="12855" y="6044"/>
                  <a:pt x="13063" y="6024"/>
                </a:cubicBezTo>
                <a:cubicBezTo>
                  <a:pt x="13478" y="6005"/>
                  <a:pt x="13152" y="6199"/>
                  <a:pt x="13182" y="6257"/>
                </a:cubicBezTo>
                <a:cubicBezTo>
                  <a:pt x="13271" y="6393"/>
                  <a:pt x="13656" y="6431"/>
                  <a:pt x="13626" y="6567"/>
                </a:cubicBezTo>
                <a:cubicBezTo>
                  <a:pt x="13538" y="6993"/>
                  <a:pt x="12915" y="6625"/>
                  <a:pt x="12736" y="6644"/>
                </a:cubicBezTo>
                <a:cubicBezTo>
                  <a:pt x="11817" y="6741"/>
                  <a:pt x="13478" y="6993"/>
                  <a:pt x="11550" y="6896"/>
                </a:cubicBezTo>
                <a:cubicBezTo>
                  <a:pt x="11520" y="6896"/>
                  <a:pt x="11520" y="7109"/>
                  <a:pt x="11550" y="7109"/>
                </a:cubicBezTo>
                <a:cubicBezTo>
                  <a:pt x="11758" y="7167"/>
                  <a:pt x="11520" y="7051"/>
                  <a:pt x="11728" y="7070"/>
                </a:cubicBezTo>
                <a:cubicBezTo>
                  <a:pt x="11966" y="7109"/>
                  <a:pt x="12470" y="7361"/>
                  <a:pt x="12736" y="7245"/>
                </a:cubicBezTo>
                <a:cubicBezTo>
                  <a:pt x="12855" y="7187"/>
                  <a:pt x="12885" y="7051"/>
                  <a:pt x="13004" y="7012"/>
                </a:cubicBezTo>
                <a:cubicBezTo>
                  <a:pt x="13063" y="6993"/>
                  <a:pt x="14190" y="7535"/>
                  <a:pt x="14309" y="7613"/>
                </a:cubicBezTo>
                <a:cubicBezTo>
                  <a:pt x="14517" y="7710"/>
                  <a:pt x="14606" y="8194"/>
                  <a:pt x="14814" y="8349"/>
                </a:cubicBezTo>
                <a:cubicBezTo>
                  <a:pt x="14932" y="8426"/>
                  <a:pt x="15110" y="8446"/>
                  <a:pt x="15199" y="8523"/>
                </a:cubicBezTo>
                <a:cubicBezTo>
                  <a:pt x="15229" y="8562"/>
                  <a:pt x="15170" y="8601"/>
                  <a:pt x="15170" y="8659"/>
                </a:cubicBezTo>
                <a:cubicBezTo>
                  <a:pt x="15141" y="8775"/>
                  <a:pt x="15141" y="8911"/>
                  <a:pt x="15141" y="9027"/>
                </a:cubicBezTo>
                <a:cubicBezTo>
                  <a:pt x="15170" y="9376"/>
                  <a:pt x="15377" y="10809"/>
                  <a:pt x="15555" y="11100"/>
                </a:cubicBezTo>
                <a:cubicBezTo>
                  <a:pt x="15585" y="11139"/>
                  <a:pt x="15645" y="11023"/>
                  <a:pt x="15704" y="11042"/>
                </a:cubicBezTo>
                <a:cubicBezTo>
                  <a:pt x="15823" y="11061"/>
                  <a:pt x="15912" y="11158"/>
                  <a:pt x="16030" y="11197"/>
                </a:cubicBezTo>
                <a:cubicBezTo>
                  <a:pt x="16564" y="11410"/>
                  <a:pt x="16446" y="11236"/>
                  <a:pt x="16950" y="11642"/>
                </a:cubicBezTo>
                <a:cubicBezTo>
                  <a:pt x="17128" y="11778"/>
                  <a:pt x="17039" y="12010"/>
                  <a:pt x="17187" y="12165"/>
                </a:cubicBezTo>
                <a:cubicBezTo>
                  <a:pt x="17336" y="12379"/>
                  <a:pt x="17751" y="12185"/>
                  <a:pt x="17751" y="12572"/>
                </a:cubicBezTo>
                <a:cubicBezTo>
                  <a:pt x="17751" y="12689"/>
                  <a:pt x="17424" y="12689"/>
                  <a:pt x="17395" y="12805"/>
                </a:cubicBezTo>
                <a:cubicBezTo>
                  <a:pt x="17276" y="13115"/>
                  <a:pt x="17840" y="13560"/>
                  <a:pt x="17959" y="13832"/>
                </a:cubicBezTo>
                <a:cubicBezTo>
                  <a:pt x="18107" y="14200"/>
                  <a:pt x="17632" y="13657"/>
                  <a:pt x="17603" y="14064"/>
                </a:cubicBezTo>
                <a:cubicBezTo>
                  <a:pt x="17603" y="14161"/>
                  <a:pt x="18671" y="14897"/>
                  <a:pt x="18137" y="15265"/>
                </a:cubicBezTo>
                <a:cubicBezTo>
                  <a:pt x="17721" y="15536"/>
                  <a:pt x="17544" y="15226"/>
                  <a:pt x="17247" y="15710"/>
                </a:cubicBezTo>
                <a:cubicBezTo>
                  <a:pt x="17217" y="15769"/>
                  <a:pt x="17455" y="15691"/>
                  <a:pt x="17514" y="15730"/>
                </a:cubicBezTo>
                <a:cubicBezTo>
                  <a:pt x="17632" y="15788"/>
                  <a:pt x="17662" y="15904"/>
                  <a:pt x="17751" y="15963"/>
                </a:cubicBezTo>
                <a:cubicBezTo>
                  <a:pt x="17840" y="16021"/>
                  <a:pt x="17988" y="16117"/>
                  <a:pt x="18078" y="16079"/>
                </a:cubicBezTo>
                <a:cubicBezTo>
                  <a:pt x="18671" y="15827"/>
                  <a:pt x="18226" y="15575"/>
                  <a:pt x="18849" y="15633"/>
                </a:cubicBezTo>
                <a:cubicBezTo>
                  <a:pt x="19858" y="15730"/>
                  <a:pt x="21489" y="16021"/>
                  <a:pt x="21192" y="17066"/>
                </a:cubicBezTo>
                <a:cubicBezTo>
                  <a:pt x="21104" y="17396"/>
                  <a:pt x="20422" y="18268"/>
                  <a:pt x="19917" y="18384"/>
                </a:cubicBezTo>
                <a:cubicBezTo>
                  <a:pt x="19739" y="18422"/>
                  <a:pt x="19472" y="18190"/>
                  <a:pt x="19413" y="18287"/>
                </a:cubicBezTo>
                <a:cubicBezTo>
                  <a:pt x="19145" y="18636"/>
                  <a:pt x="20540" y="18539"/>
                  <a:pt x="19353" y="18752"/>
                </a:cubicBezTo>
                <a:cubicBezTo>
                  <a:pt x="19265" y="18772"/>
                  <a:pt x="19205" y="18732"/>
                  <a:pt x="19116" y="18694"/>
                </a:cubicBezTo>
                <a:cubicBezTo>
                  <a:pt x="19086" y="18694"/>
                  <a:pt x="19086" y="18656"/>
                  <a:pt x="19057" y="18656"/>
                </a:cubicBezTo>
                <a:cubicBezTo>
                  <a:pt x="18819" y="18674"/>
                  <a:pt x="18463" y="18636"/>
                  <a:pt x="18344" y="18752"/>
                </a:cubicBezTo>
                <a:cubicBezTo>
                  <a:pt x="18256" y="18868"/>
                  <a:pt x="18790" y="18713"/>
                  <a:pt x="18908" y="18810"/>
                </a:cubicBezTo>
                <a:cubicBezTo>
                  <a:pt x="19027" y="18887"/>
                  <a:pt x="18938" y="19042"/>
                  <a:pt x="18849" y="19139"/>
                </a:cubicBezTo>
                <a:cubicBezTo>
                  <a:pt x="18612" y="19391"/>
                  <a:pt x="17959" y="19217"/>
                  <a:pt x="17632" y="19295"/>
                </a:cubicBezTo>
                <a:cubicBezTo>
                  <a:pt x="17544" y="19314"/>
                  <a:pt x="17306" y="19372"/>
                  <a:pt x="17395" y="19411"/>
                </a:cubicBezTo>
                <a:cubicBezTo>
                  <a:pt x="17424" y="19411"/>
                  <a:pt x="18285" y="19236"/>
                  <a:pt x="18256" y="19488"/>
                </a:cubicBezTo>
                <a:cubicBezTo>
                  <a:pt x="18226" y="19585"/>
                  <a:pt x="17899" y="19469"/>
                  <a:pt x="17781" y="19527"/>
                </a:cubicBezTo>
                <a:cubicBezTo>
                  <a:pt x="17692" y="19585"/>
                  <a:pt x="18018" y="19682"/>
                  <a:pt x="18137" y="19643"/>
                </a:cubicBezTo>
                <a:cubicBezTo>
                  <a:pt x="18197" y="19604"/>
                  <a:pt x="18197" y="19488"/>
                  <a:pt x="18285" y="19488"/>
                </a:cubicBezTo>
                <a:cubicBezTo>
                  <a:pt x="18404" y="19469"/>
                  <a:pt x="18523" y="19546"/>
                  <a:pt x="18641" y="19604"/>
                </a:cubicBezTo>
                <a:cubicBezTo>
                  <a:pt x="19057" y="19856"/>
                  <a:pt x="17781" y="19721"/>
                  <a:pt x="18641" y="19817"/>
                </a:cubicBezTo>
                <a:cubicBezTo>
                  <a:pt x="19057" y="19856"/>
                  <a:pt x="19502" y="19643"/>
                  <a:pt x="19947" y="19759"/>
                </a:cubicBezTo>
                <a:cubicBezTo>
                  <a:pt x="20065" y="19779"/>
                  <a:pt x="19769" y="19876"/>
                  <a:pt x="19739" y="19953"/>
                </a:cubicBezTo>
                <a:cubicBezTo>
                  <a:pt x="19680" y="20089"/>
                  <a:pt x="19709" y="20224"/>
                  <a:pt x="19680" y="20379"/>
                </a:cubicBezTo>
                <a:cubicBezTo>
                  <a:pt x="19591" y="20573"/>
                  <a:pt x="19057" y="20495"/>
                  <a:pt x="18760" y="20592"/>
                </a:cubicBezTo>
                <a:cubicBezTo>
                  <a:pt x="18641" y="20650"/>
                  <a:pt x="18730" y="20844"/>
                  <a:pt x="18582" y="20883"/>
                </a:cubicBezTo>
                <a:cubicBezTo>
                  <a:pt x="18048" y="20999"/>
                  <a:pt x="18315" y="20689"/>
                  <a:pt x="17988" y="20825"/>
                </a:cubicBezTo>
                <a:cubicBezTo>
                  <a:pt x="17662" y="20960"/>
                  <a:pt x="17365" y="20902"/>
                  <a:pt x="17039" y="20999"/>
                </a:cubicBezTo>
                <a:cubicBezTo>
                  <a:pt x="16891" y="21038"/>
                  <a:pt x="16832" y="21193"/>
                  <a:pt x="16653" y="21193"/>
                </a:cubicBezTo>
                <a:cubicBezTo>
                  <a:pt x="16386" y="21193"/>
                  <a:pt x="15912" y="20864"/>
                  <a:pt x="15645" y="20825"/>
                </a:cubicBezTo>
                <a:cubicBezTo>
                  <a:pt x="15437" y="20805"/>
                  <a:pt x="13953" y="21038"/>
                  <a:pt x="13865" y="20825"/>
                </a:cubicBezTo>
                <a:cubicBezTo>
                  <a:pt x="13835" y="20728"/>
                  <a:pt x="14250" y="20805"/>
                  <a:pt x="13953" y="20670"/>
                </a:cubicBezTo>
                <a:cubicBezTo>
                  <a:pt x="13775" y="20592"/>
                  <a:pt x="13865" y="20767"/>
                  <a:pt x="13805" y="20825"/>
                </a:cubicBezTo>
                <a:cubicBezTo>
                  <a:pt x="13746" y="20844"/>
                  <a:pt x="13656" y="20805"/>
                  <a:pt x="13626" y="20767"/>
                </a:cubicBezTo>
                <a:cubicBezTo>
                  <a:pt x="13626" y="20709"/>
                  <a:pt x="13835" y="20650"/>
                  <a:pt x="13746" y="20650"/>
                </a:cubicBezTo>
                <a:cubicBezTo>
                  <a:pt x="13656" y="20631"/>
                  <a:pt x="13568" y="20767"/>
                  <a:pt x="13478" y="20748"/>
                </a:cubicBezTo>
                <a:cubicBezTo>
                  <a:pt x="13390" y="20728"/>
                  <a:pt x="13568" y="20631"/>
                  <a:pt x="13508" y="20573"/>
                </a:cubicBezTo>
                <a:cubicBezTo>
                  <a:pt x="13301" y="20398"/>
                  <a:pt x="13419" y="20748"/>
                  <a:pt x="13330" y="20728"/>
                </a:cubicBezTo>
                <a:cubicBezTo>
                  <a:pt x="12974" y="20650"/>
                  <a:pt x="12707" y="20263"/>
                  <a:pt x="12618" y="20321"/>
                </a:cubicBezTo>
                <a:cubicBezTo>
                  <a:pt x="12500" y="20418"/>
                  <a:pt x="12855" y="20553"/>
                  <a:pt x="12826" y="20670"/>
                </a:cubicBezTo>
                <a:cubicBezTo>
                  <a:pt x="12796" y="20864"/>
                  <a:pt x="11135" y="20611"/>
                  <a:pt x="11075" y="20670"/>
                </a:cubicBezTo>
                <a:cubicBezTo>
                  <a:pt x="10986" y="20767"/>
                  <a:pt x="11283" y="20902"/>
                  <a:pt x="11253" y="21019"/>
                </a:cubicBezTo>
                <a:cubicBezTo>
                  <a:pt x="11224" y="21077"/>
                  <a:pt x="11075" y="20999"/>
                  <a:pt x="10986" y="20999"/>
                </a:cubicBezTo>
                <a:lnTo>
                  <a:pt x="10956" y="20999"/>
                </a:lnTo>
                <a:cubicBezTo>
                  <a:pt x="10808" y="20941"/>
                  <a:pt x="10333" y="20728"/>
                  <a:pt x="10185" y="20767"/>
                </a:cubicBezTo>
                <a:cubicBezTo>
                  <a:pt x="10007" y="20825"/>
                  <a:pt x="10066" y="20999"/>
                  <a:pt x="9977" y="21096"/>
                </a:cubicBezTo>
                <a:cubicBezTo>
                  <a:pt x="9918" y="21135"/>
                  <a:pt x="10037" y="20980"/>
                  <a:pt x="10007" y="20922"/>
                </a:cubicBezTo>
                <a:cubicBezTo>
                  <a:pt x="9948" y="20825"/>
                  <a:pt x="9800" y="20748"/>
                  <a:pt x="9651" y="20670"/>
                </a:cubicBezTo>
                <a:cubicBezTo>
                  <a:pt x="9265" y="20418"/>
                  <a:pt x="8138" y="20244"/>
                  <a:pt x="7604" y="20379"/>
                </a:cubicBezTo>
                <a:cubicBezTo>
                  <a:pt x="7604" y="20379"/>
                  <a:pt x="7277" y="21309"/>
                  <a:pt x="6833" y="21444"/>
                </a:cubicBezTo>
                <a:cubicBezTo>
                  <a:pt x="6476" y="21541"/>
                  <a:pt x="5853" y="20980"/>
                  <a:pt x="5616" y="20902"/>
                </a:cubicBezTo>
                <a:cubicBezTo>
                  <a:pt x="5468" y="20844"/>
                  <a:pt x="5913" y="21077"/>
                  <a:pt x="5526" y="21019"/>
                </a:cubicBezTo>
                <a:cubicBezTo>
                  <a:pt x="5171" y="20960"/>
                  <a:pt x="4667" y="20728"/>
                  <a:pt x="4251" y="20805"/>
                </a:cubicBezTo>
                <a:cubicBezTo>
                  <a:pt x="4103" y="20825"/>
                  <a:pt x="4162" y="20999"/>
                  <a:pt x="4044" y="21038"/>
                </a:cubicBezTo>
                <a:cubicBezTo>
                  <a:pt x="3866" y="21077"/>
                  <a:pt x="3658" y="20999"/>
                  <a:pt x="3450" y="20999"/>
                </a:cubicBezTo>
                <a:cubicBezTo>
                  <a:pt x="3420" y="20999"/>
                  <a:pt x="3390" y="20999"/>
                  <a:pt x="3361" y="21019"/>
                </a:cubicBezTo>
                <a:cubicBezTo>
                  <a:pt x="3302" y="21115"/>
                  <a:pt x="2945" y="21600"/>
                  <a:pt x="2827" y="21600"/>
                </a:cubicBezTo>
                <a:cubicBezTo>
                  <a:pt x="2648" y="21581"/>
                  <a:pt x="2738" y="21329"/>
                  <a:pt x="2619" y="21232"/>
                </a:cubicBezTo>
                <a:cubicBezTo>
                  <a:pt x="2441" y="21038"/>
                  <a:pt x="1729" y="21174"/>
                  <a:pt x="1729" y="20960"/>
                </a:cubicBezTo>
                <a:cubicBezTo>
                  <a:pt x="1729" y="20825"/>
                  <a:pt x="2916" y="20786"/>
                  <a:pt x="2945" y="20786"/>
                </a:cubicBezTo>
                <a:cubicBezTo>
                  <a:pt x="3064" y="20767"/>
                  <a:pt x="3183" y="20689"/>
                  <a:pt x="3272" y="20611"/>
                </a:cubicBezTo>
                <a:cubicBezTo>
                  <a:pt x="3331" y="20592"/>
                  <a:pt x="3272" y="20515"/>
                  <a:pt x="3331" y="20495"/>
                </a:cubicBezTo>
                <a:cubicBezTo>
                  <a:pt x="3390" y="20457"/>
                  <a:pt x="3509" y="20515"/>
                  <a:pt x="3568" y="20495"/>
                </a:cubicBezTo>
                <a:cubicBezTo>
                  <a:pt x="3776" y="20379"/>
                  <a:pt x="3836" y="20205"/>
                  <a:pt x="4044" y="20108"/>
                </a:cubicBezTo>
                <a:cubicBezTo>
                  <a:pt x="4133" y="20069"/>
                  <a:pt x="4281" y="20147"/>
                  <a:pt x="4370" y="20127"/>
                </a:cubicBezTo>
                <a:cubicBezTo>
                  <a:pt x="4459" y="20089"/>
                  <a:pt x="4429" y="20011"/>
                  <a:pt x="4518" y="19972"/>
                </a:cubicBezTo>
                <a:cubicBezTo>
                  <a:pt x="4667" y="19876"/>
                  <a:pt x="4933" y="19856"/>
                  <a:pt x="5082" y="19740"/>
                </a:cubicBezTo>
                <a:cubicBezTo>
                  <a:pt x="5171" y="19663"/>
                  <a:pt x="5141" y="19217"/>
                  <a:pt x="5349" y="19159"/>
                </a:cubicBezTo>
                <a:cubicBezTo>
                  <a:pt x="5468" y="19139"/>
                  <a:pt x="5586" y="19295"/>
                  <a:pt x="5704" y="19314"/>
                </a:cubicBezTo>
                <a:cubicBezTo>
                  <a:pt x="6387" y="19352"/>
                  <a:pt x="5586" y="18674"/>
                  <a:pt x="7248" y="18868"/>
                </a:cubicBezTo>
                <a:cubicBezTo>
                  <a:pt x="7812" y="18926"/>
                  <a:pt x="8553" y="19430"/>
                  <a:pt x="9117" y="19139"/>
                </a:cubicBezTo>
                <a:cubicBezTo>
                  <a:pt x="9295" y="19042"/>
                  <a:pt x="9236" y="18849"/>
                  <a:pt x="9325" y="18732"/>
                </a:cubicBezTo>
                <a:cubicBezTo>
                  <a:pt x="9354" y="18694"/>
                  <a:pt x="10779" y="18113"/>
                  <a:pt x="10956" y="17977"/>
                </a:cubicBezTo>
                <a:cubicBezTo>
                  <a:pt x="11135" y="17841"/>
                  <a:pt x="10185" y="18248"/>
                  <a:pt x="10066" y="18306"/>
                </a:cubicBezTo>
                <a:cubicBezTo>
                  <a:pt x="9918" y="18345"/>
                  <a:pt x="9770" y="18365"/>
                  <a:pt x="9621" y="18384"/>
                </a:cubicBezTo>
                <a:cubicBezTo>
                  <a:pt x="9532" y="18384"/>
                  <a:pt x="9473" y="18287"/>
                  <a:pt x="9384" y="18306"/>
                </a:cubicBezTo>
                <a:cubicBezTo>
                  <a:pt x="8642" y="18442"/>
                  <a:pt x="8820" y="18849"/>
                  <a:pt x="7930" y="18520"/>
                </a:cubicBezTo>
                <a:cubicBezTo>
                  <a:pt x="7633" y="18384"/>
                  <a:pt x="7693" y="18055"/>
                  <a:pt x="7426" y="17880"/>
                </a:cubicBezTo>
                <a:cubicBezTo>
                  <a:pt x="7189" y="17725"/>
                  <a:pt x="6743" y="18074"/>
                  <a:pt x="6447" y="17977"/>
                </a:cubicBezTo>
                <a:cubicBezTo>
                  <a:pt x="6387" y="17958"/>
                  <a:pt x="6328" y="17357"/>
                  <a:pt x="6298" y="17299"/>
                </a:cubicBezTo>
                <a:cubicBezTo>
                  <a:pt x="6269" y="17260"/>
                  <a:pt x="6239" y="17376"/>
                  <a:pt x="6180" y="17376"/>
                </a:cubicBezTo>
                <a:cubicBezTo>
                  <a:pt x="5972" y="17396"/>
                  <a:pt x="6239" y="17241"/>
                  <a:pt x="5526" y="17376"/>
                </a:cubicBezTo>
                <a:cubicBezTo>
                  <a:pt x="5438" y="17376"/>
                  <a:pt x="5468" y="17493"/>
                  <a:pt x="5408" y="17531"/>
                </a:cubicBezTo>
                <a:cubicBezTo>
                  <a:pt x="5230" y="17570"/>
                  <a:pt x="4992" y="17609"/>
                  <a:pt x="4815" y="17570"/>
                </a:cubicBezTo>
                <a:cubicBezTo>
                  <a:pt x="4667" y="17551"/>
                  <a:pt x="4400" y="17435"/>
                  <a:pt x="4459" y="17357"/>
                </a:cubicBezTo>
                <a:cubicBezTo>
                  <a:pt x="4548" y="17241"/>
                  <a:pt x="4844" y="17319"/>
                  <a:pt x="5023" y="17299"/>
                </a:cubicBezTo>
                <a:cubicBezTo>
                  <a:pt x="5112" y="17280"/>
                  <a:pt x="4281" y="17260"/>
                  <a:pt x="4192" y="17182"/>
                </a:cubicBezTo>
                <a:cubicBezTo>
                  <a:pt x="4073" y="17066"/>
                  <a:pt x="4133" y="16911"/>
                  <a:pt x="4133" y="16776"/>
                </a:cubicBezTo>
                <a:cubicBezTo>
                  <a:pt x="4133" y="16389"/>
                  <a:pt x="5230" y="16602"/>
                  <a:pt x="5379" y="16563"/>
                </a:cubicBezTo>
                <a:cubicBezTo>
                  <a:pt x="5557" y="16524"/>
                  <a:pt x="5586" y="16331"/>
                  <a:pt x="5794" y="16311"/>
                </a:cubicBezTo>
                <a:cubicBezTo>
                  <a:pt x="5942" y="16311"/>
                  <a:pt x="6091" y="16408"/>
                  <a:pt x="6239" y="16389"/>
                </a:cubicBezTo>
                <a:cubicBezTo>
                  <a:pt x="6714" y="16311"/>
                  <a:pt x="7663" y="15788"/>
                  <a:pt x="7842" y="15517"/>
                </a:cubicBezTo>
                <a:cubicBezTo>
                  <a:pt x="7900" y="15440"/>
                  <a:pt x="7782" y="14684"/>
                  <a:pt x="7604" y="14567"/>
                </a:cubicBezTo>
                <a:cubicBezTo>
                  <a:pt x="7099" y="14161"/>
                  <a:pt x="6535" y="15323"/>
                  <a:pt x="6328" y="14529"/>
                </a:cubicBezTo>
                <a:cubicBezTo>
                  <a:pt x="6269" y="14393"/>
                  <a:pt x="6892" y="14374"/>
                  <a:pt x="7277" y="14180"/>
                </a:cubicBezTo>
                <a:cubicBezTo>
                  <a:pt x="7337" y="14122"/>
                  <a:pt x="7307" y="14025"/>
                  <a:pt x="7366" y="13967"/>
                </a:cubicBezTo>
                <a:cubicBezTo>
                  <a:pt x="7426" y="13909"/>
                  <a:pt x="7485" y="13870"/>
                  <a:pt x="7544" y="13851"/>
                </a:cubicBezTo>
                <a:cubicBezTo>
                  <a:pt x="7663" y="13792"/>
                  <a:pt x="7782" y="13773"/>
                  <a:pt x="7871" y="13754"/>
                </a:cubicBezTo>
                <a:cubicBezTo>
                  <a:pt x="8078" y="13754"/>
                  <a:pt x="8256" y="13812"/>
                  <a:pt x="8672" y="13715"/>
                </a:cubicBezTo>
                <a:cubicBezTo>
                  <a:pt x="8731" y="13696"/>
                  <a:pt x="8553" y="13560"/>
                  <a:pt x="8642" y="13579"/>
                </a:cubicBezTo>
                <a:cubicBezTo>
                  <a:pt x="8850" y="13599"/>
                  <a:pt x="8968" y="13754"/>
                  <a:pt x="9176" y="13773"/>
                </a:cubicBezTo>
                <a:cubicBezTo>
                  <a:pt x="9592" y="13812"/>
                  <a:pt x="9681" y="13560"/>
                  <a:pt x="9977" y="13735"/>
                </a:cubicBezTo>
                <a:cubicBezTo>
                  <a:pt x="10126" y="13832"/>
                  <a:pt x="10185" y="14122"/>
                  <a:pt x="10363" y="14044"/>
                </a:cubicBezTo>
                <a:cubicBezTo>
                  <a:pt x="10541" y="13967"/>
                  <a:pt x="10215" y="13754"/>
                  <a:pt x="10274" y="13618"/>
                </a:cubicBezTo>
                <a:cubicBezTo>
                  <a:pt x="10304" y="13540"/>
                  <a:pt x="10838" y="13579"/>
                  <a:pt x="11224" y="13889"/>
                </a:cubicBezTo>
                <a:cubicBezTo>
                  <a:pt x="11313" y="13948"/>
                  <a:pt x="10986" y="13889"/>
                  <a:pt x="10868" y="13851"/>
                </a:cubicBezTo>
                <a:cubicBezTo>
                  <a:pt x="10600" y="13754"/>
                  <a:pt x="10481" y="13463"/>
                  <a:pt x="10541" y="13250"/>
                </a:cubicBezTo>
                <a:cubicBezTo>
                  <a:pt x="10571" y="13134"/>
                  <a:pt x="10749" y="13037"/>
                  <a:pt x="10897" y="12960"/>
                </a:cubicBezTo>
                <a:cubicBezTo>
                  <a:pt x="11016" y="12901"/>
                  <a:pt x="11313" y="12960"/>
                  <a:pt x="11283" y="12863"/>
                </a:cubicBezTo>
                <a:cubicBezTo>
                  <a:pt x="11224" y="12746"/>
                  <a:pt x="10868" y="12746"/>
                  <a:pt x="10808" y="12631"/>
                </a:cubicBezTo>
                <a:cubicBezTo>
                  <a:pt x="10423" y="12088"/>
                  <a:pt x="11431" y="12514"/>
                  <a:pt x="11431" y="12281"/>
                </a:cubicBezTo>
                <a:cubicBezTo>
                  <a:pt x="11461" y="12165"/>
                  <a:pt x="11224" y="12224"/>
                  <a:pt x="11313" y="12088"/>
                </a:cubicBezTo>
                <a:cubicBezTo>
                  <a:pt x="11402" y="11952"/>
                  <a:pt x="11669" y="11856"/>
                  <a:pt x="11639" y="11701"/>
                </a:cubicBezTo>
                <a:cubicBezTo>
                  <a:pt x="11609" y="11410"/>
                  <a:pt x="11253" y="11933"/>
                  <a:pt x="10838" y="11952"/>
                </a:cubicBezTo>
                <a:cubicBezTo>
                  <a:pt x="10571" y="11952"/>
                  <a:pt x="10927" y="11584"/>
                  <a:pt x="10838" y="11429"/>
                </a:cubicBezTo>
                <a:cubicBezTo>
                  <a:pt x="10779" y="11352"/>
                  <a:pt x="10631" y="11584"/>
                  <a:pt x="10511" y="11565"/>
                </a:cubicBezTo>
                <a:cubicBezTo>
                  <a:pt x="10155" y="11487"/>
                  <a:pt x="10452" y="11274"/>
                  <a:pt x="10423" y="11158"/>
                </a:cubicBezTo>
                <a:lnTo>
                  <a:pt x="10066" y="10674"/>
                </a:lnTo>
                <a:cubicBezTo>
                  <a:pt x="10037" y="10441"/>
                  <a:pt x="11016" y="9802"/>
                  <a:pt x="11045" y="9802"/>
                </a:cubicBezTo>
                <a:cubicBezTo>
                  <a:pt x="11105" y="9821"/>
                  <a:pt x="11075" y="9918"/>
                  <a:pt x="11135" y="9899"/>
                </a:cubicBezTo>
                <a:cubicBezTo>
                  <a:pt x="11372" y="9860"/>
                  <a:pt x="11698" y="9821"/>
                  <a:pt x="11758" y="9686"/>
                </a:cubicBezTo>
                <a:cubicBezTo>
                  <a:pt x="11817" y="9570"/>
                  <a:pt x="11402" y="9686"/>
                  <a:pt x="11224" y="9666"/>
                </a:cubicBezTo>
                <a:cubicBezTo>
                  <a:pt x="11105" y="9647"/>
                  <a:pt x="10986" y="9550"/>
                  <a:pt x="10838" y="9570"/>
                </a:cubicBezTo>
                <a:cubicBezTo>
                  <a:pt x="10659" y="9608"/>
                  <a:pt x="10571" y="9763"/>
                  <a:pt x="10393" y="9802"/>
                </a:cubicBezTo>
                <a:cubicBezTo>
                  <a:pt x="10244" y="9841"/>
                  <a:pt x="10066" y="9763"/>
                  <a:pt x="9918" y="9782"/>
                </a:cubicBezTo>
                <a:cubicBezTo>
                  <a:pt x="9740" y="9821"/>
                  <a:pt x="9651" y="9918"/>
                  <a:pt x="9503" y="9957"/>
                </a:cubicBezTo>
                <a:cubicBezTo>
                  <a:pt x="9443" y="9976"/>
                  <a:pt x="9354" y="9976"/>
                  <a:pt x="9325" y="9938"/>
                </a:cubicBezTo>
                <a:cubicBezTo>
                  <a:pt x="9295" y="9879"/>
                  <a:pt x="9473" y="9782"/>
                  <a:pt x="9384" y="9763"/>
                </a:cubicBezTo>
                <a:cubicBezTo>
                  <a:pt x="9295" y="9744"/>
                  <a:pt x="9325" y="9879"/>
                  <a:pt x="9265" y="9918"/>
                </a:cubicBezTo>
                <a:cubicBezTo>
                  <a:pt x="9236" y="9938"/>
                  <a:pt x="9176" y="9918"/>
                  <a:pt x="9147" y="9899"/>
                </a:cubicBezTo>
                <a:cubicBezTo>
                  <a:pt x="8999" y="9782"/>
                  <a:pt x="8999" y="9492"/>
                  <a:pt x="8672" y="9453"/>
                </a:cubicBezTo>
                <a:cubicBezTo>
                  <a:pt x="8256" y="9395"/>
                  <a:pt x="8820" y="9724"/>
                  <a:pt x="8524" y="10034"/>
                </a:cubicBezTo>
                <a:cubicBezTo>
                  <a:pt x="8405" y="10151"/>
                  <a:pt x="8256" y="9841"/>
                  <a:pt x="8138" y="9724"/>
                </a:cubicBezTo>
                <a:cubicBezTo>
                  <a:pt x="7277" y="8988"/>
                  <a:pt x="8167" y="9841"/>
                  <a:pt x="7010" y="9395"/>
                </a:cubicBezTo>
                <a:cubicBezTo>
                  <a:pt x="6714" y="9278"/>
                  <a:pt x="7426" y="9376"/>
                  <a:pt x="7396" y="9278"/>
                </a:cubicBezTo>
                <a:cubicBezTo>
                  <a:pt x="7366" y="8833"/>
                  <a:pt x="7485" y="8872"/>
                  <a:pt x="7900" y="8562"/>
                </a:cubicBezTo>
                <a:cubicBezTo>
                  <a:pt x="8672" y="8000"/>
                  <a:pt x="7366" y="8659"/>
                  <a:pt x="8316" y="8097"/>
                </a:cubicBezTo>
                <a:cubicBezTo>
                  <a:pt x="8405" y="8039"/>
                  <a:pt x="8613" y="8039"/>
                  <a:pt x="8672" y="7962"/>
                </a:cubicBezTo>
                <a:cubicBezTo>
                  <a:pt x="8791" y="7826"/>
                  <a:pt x="8227" y="7380"/>
                  <a:pt x="8197" y="7342"/>
                </a:cubicBezTo>
                <a:cubicBezTo>
                  <a:pt x="8167" y="7283"/>
                  <a:pt x="8345" y="7283"/>
                  <a:pt x="8375" y="7226"/>
                </a:cubicBezTo>
                <a:cubicBezTo>
                  <a:pt x="8464" y="7090"/>
                  <a:pt x="8375" y="6916"/>
                  <a:pt x="8464" y="6761"/>
                </a:cubicBezTo>
                <a:cubicBezTo>
                  <a:pt x="8583" y="6586"/>
                  <a:pt x="8820" y="6780"/>
                  <a:pt x="9087" y="6858"/>
                </a:cubicBezTo>
                <a:cubicBezTo>
                  <a:pt x="10066" y="7148"/>
                  <a:pt x="8583" y="6683"/>
                  <a:pt x="8583" y="6644"/>
                </a:cubicBezTo>
                <a:cubicBezTo>
                  <a:pt x="8494" y="6528"/>
                  <a:pt x="8583" y="6373"/>
                  <a:pt x="8613" y="6218"/>
                </a:cubicBezTo>
                <a:cubicBezTo>
                  <a:pt x="8613" y="6121"/>
                  <a:pt x="8731" y="6005"/>
                  <a:pt x="8642" y="5927"/>
                </a:cubicBezTo>
                <a:cubicBezTo>
                  <a:pt x="8613" y="5908"/>
                  <a:pt x="7426" y="6334"/>
                  <a:pt x="7337" y="6393"/>
                </a:cubicBezTo>
                <a:cubicBezTo>
                  <a:pt x="7099" y="6528"/>
                  <a:pt x="7485" y="6799"/>
                  <a:pt x="7426" y="7012"/>
                </a:cubicBezTo>
                <a:cubicBezTo>
                  <a:pt x="7396" y="7090"/>
                  <a:pt x="7159" y="7070"/>
                  <a:pt x="7070" y="7129"/>
                </a:cubicBezTo>
                <a:cubicBezTo>
                  <a:pt x="7010" y="7167"/>
                  <a:pt x="6951" y="7226"/>
                  <a:pt x="6951" y="7283"/>
                </a:cubicBezTo>
                <a:cubicBezTo>
                  <a:pt x="6921" y="7342"/>
                  <a:pt x="6981" y="7419"/>
                  <a:pt x="6951" y="7458"/>
                </a:cubicBezTo>
                <a:cubicBezTo>
                  <a:pt x="6862" y="7613"/>
                  <a:pt x="6625" y="7690"/>
                  <a:pt x="6535" y="7845"/>
                </a:cubicBezTo>
                <a:cubicBezTo>
                  <a:pt x="6506" y="7884"/>
                  <a:pt x="6684" y="7962"/>
                  <a:pt x="6625" y="7981"/>
                </a:cubicBezTo>
                <a:cubicBezTo>
                  <a:pt x="6417" y="8059"/>
                  <a:pt x="6150" y="8116"/>
                  <a:pt x="5913" y="8059"/>
                </a:cubicBezTo>
                <a:cubicBezTo>
                  <a:pt x="5735" y="8000"/>
                  <a:pt x="6150" y="7845"/>
                  <a:pt x="6239" y="7749"/>
                </a:cubicBezTo>
                <a:cubicBezTo>
                  <a:pt x="6417" y="7593"/>
                  <a:pt x="6358" y="7342"/>
                  <a:pt x="6535" y="7187"/>
                </a:cubicBezTo>
                <a:lnTo>
                  <a:pt x="7159" y="6838"/>
                </a:lnTo>
                <a:cubicBezTo>
                  <a:pt x="7099" y="6741"/>
                  <a:pt x="6773" y="6877"/>
                  <a:pt x="6714" y="6780"/>
                </a:cubicBezTo>
                <a:cubicBezTo>
                  <a:pt x="6654" y="6702"/>
                  <a:pt x="7515" y="6373"/>
                  <a:pt x="7099" y="6315"/>
                </a:cubicBezTo>
                <a:cubicBezTo>
                  <a:pt x="6921" y="6276"/>
                  <a:pt x="6833" y="6567"/>
                  <a:pt x="6684" y="6509"/>
                </a:cubicBezTo>
                <a:cubicBezTo>
                  <a:pt x="6506" y="6412"/>
                  <a:pt x="7099" y="6334"/>
                  <a:pt x="7218" y="6199"/>
                </a:cubicBezTo>
                <a:cubicBezTo>
                  <a:pt x="7337" y="6044"/>
                  <a:pt x="7248" y="5695"/>
                  <a:pt x="7337" y="5559"/>
                </a:cubicBezTo>
                <a:cubicBezTo>
                  <a:pt x="7396" y="5443"/>
                  <a:pt x="7544" y="5327"/>
                  <a:pt x="7693" y="5308"/>
                </a:cubicBezTo>
                <a:cubicBezTo>
                  <a:pt x="7842" y="5288"/>
                  <a:pt x="8108" y="5501"/>
                  <a:pt x="8108" y="5405"/>
                </a:cubicBezTo>
                <a:cubicBezTo>
                  <a:pt x="8108" y="5308"/>
                  <a:pt x="7782" y="5308"/>
                  <a:pt x="7693" y="5211"/>
                </a:cubicBezTo>
                <a:cubicBezTo>
                  <a:pt x="7485" y="4940"/>
                  <a:pt x="8702" y="4804"/>
                  <a:pt x="8731" y="4804"/>
                </a:cubicBezTo>
                <a:cubicBezTo>
                  <a:pt x="8820" y="4746"/>
                  <a:pt x="8345" y="4823"/>
                  <a:pt x="8345" y="4746"/>
                </a:cubicBezTo>
                <a:cubicBezTo>
                  <a:pt x="8345" y="4629"/>
                  <a:pt x="8642" y="4610"/>
                  <a:pt x="8702" y="4494"/>
                </a:cubicBezTo>
                <a:cubicBezTo>
                  <a:pt x="8761" y="4436"/>
                  <a:pt x="8524" y="4533"/>
                  <a:pt x="8435" y="4591"/>
                </a:cubicBezTo>
                <a:cubicBezTo>
                  <a:pt x="8227" y="4688"/>
                  <a:pt x="8256" y="4726"/>
                  <a:pt x="8078" y="4785"/>
                </a:cubicBezTo>
                <a:cubicBezTo>
                  <a:pt x="7693" y="4920"/>
                  <a:pt x="7337" y="5133"/>
                  <a:pt x="7070" y="5056"/>
                </a:cubicBezTo>
                <a:cubicBezTo>
                  <a:pt x="7099" y="5095"/>
                  <a:pt x="7129" y="5114"/>
                  <a:pt x="7189" y="5133"/>
                </a:cubicBezTo>
                <a:cubicBezTo>
                  <a:pt x="7218" y="5172"/>
                  <a:pt x="7337" y="5211"/>
                  <a:pt x="7277" y="5249"/>
                </a:cubicBezTo>
                <a:cubicBezTo>
                  <a:pt x="7040" y="5385"/>
                  <a:pt x="5853" y="5656"/>
                  <a:pt x="5646" y="5385"/>
                </a:cubicBezTo>
                <a:cubicBezTo>
                  <a:pt x="5616" y="5366"/>
                  <a:pt x="5646" y="5308"/>
                  <a:pt x="5675" y="5308"/>
                </a:cubicBezTo>
                <a:cubicBezTo>
                  <a:pt x="6269" y="5153"/>
                  <a:pt x="5794" y="5734"/>
                  <a:pt x="6535" y="5075"/>
                </a:cubicBezTo>
                <a:cubicBezTo>
                  <a:pt x="7010" y="4668"/>
                  <a:pt x="5141" y="4881"/>
                  <a:pt x="6476" y="4591"/>
                </a:cubicBezTo>
                <a:cubicBezTo>
                  <a:pt x="6535" y="4668"/>
                  <a:pt x="6595" y="4746"/>
                  <a:pt x="6684" y="4804"/>
                </a:cubicBezTo>
                <a:cubicBezTo>
                  <a:pt x="6714" y="4843"/>
                  <a:pt x="6773" y="4881"/>
                  <a:pt x="6833" y="4901"/>
                </a:cubicBezTo>
                <a:cubicBezTo>
                  <a:pt x="6773" y="4843"/>
                  <a:pt x="6714" y="4765"/>
                  <a:pt x="6684" y="4668"/>
                </a:cubicBezTo>
                <a:cubicBezTo>
                  <a:pt x="6654" y="4610"/>
                  <a:pt x="6892" y="4668"/>
                  <a:pt x="6981" y="4668"/>
                </a:cubicBezTo>
                <a:cubicBezTo>
                  <a:pt x="7218" y="4668"/>
                  <a:pt x="7456" y="4746"/>
                  <a:pt x="7663" y="4688"/>
                </a:cubicBezTo>
                <a:cubicBezTo>
                  <a:pt x="7930" y="4610"/>
                  <a:pt x="6061" y="4629"/>
                  <a:pt x="6298" y="4397"/>
                </a:cubicBezTo>
                <a:cubicBezTo>
                  <a:pt x="6476" y="4242"/>
                  <a:pt x="7248" y="4455"/>
                  <a:pt x="7307" y="4377"/>
                </a:cubicBezTo>
                <a:cubicBezTo>
                  <a:pt x="7426" y="4184"/>
                  <a:pt x="6566" y="3951"/>
                  <a:pt x="7396" y="3816"/>
                </a:cubicBezTo>
                <a:cubicBezTo>
                  <a:pt x="7604" y="3777"/>
                  <a:pt x="7812" y="3951"/>
                  <a:pt x="8049" y="3913"/>
                </a:cubicBezTo>
                <a:cubicBezTo>
                  <a:pt x="8850" y="3796"/>
                  <a:pt x="7842" y="3448"/>
                  <a:pt x="7842" y="3448"/>
                </a:cubicBezTo>
                <a:cubicBezTo>
                  <a:pt x="7930" y="3312"/>
                  <a:pt x="8375" y="3487"/>
                  <a:pt x="8524" y="3370"/>
                </a:cubicBezTo>
                <a:cubicBezTo>
                  <a:pt x="8672" y="3254"/>
                  <a:pt x="8553" y="3061"/>
                  <a:pt x="8553" y="2905"/>
                </a:cubicBezTo>
                <a:cubicBezTo>
                  <a:pt x="8553" y="2789"/>
                  <a:pt x="8583" y="2673"/>
                  <a:pt x="8524" y="2595"/>
                </a:cubicBezTo>
                <a:cubicBezTo>
                  <a:pt x="8494" y="2556"/>
                  <a:pt x="7515" y="1879"/>
                  <a:pt x="8167" y="1704"/>
                </a:cubicBezTo>
                <a:cubicBezTo>
                  <a:pt x="8316" y="1646"/>
                  <a:pt x="8345" y="2014"/>
                  <a:pt x="8524" y="1975"/>
                </a:cubicBezTo>
                <a:cubicBezTo>
                  <a:pt x="8761" y="1937"/>
                  <a:pt x="8435" y="1491"/>
                  <a:pt x="8791" y="1627"/>
                </a:cubicBezTo>
                <a:cubicBezTo>
                  <a:pt x="9265" y="1801"/>
                  <a:pt x="9295" y="1820"/>
                  <a:pt x="9295" y="1801"/>
                </a:cubicBezTo>
                <a:cubicBezTo>
                  <a:pt x="9384" y="1549"/>
                  <a:pt x="9058" y="1530"/>
                  <a:pt x="9087" y="1278"/>
                </a:cubicBezTo>
                <a:cubicBezTo>
                  <a:pt x="9087" y="1181"/>
                  <a:pt x="9473" y="1395"/>
                  <a:pt x="9532" y="1297"/>
                </a:cubicBezTo>
                <a:cubicBezTo>
                  <a:pt x="9651" y="1162"/>
                  <a:pt x="9384" y="988"/>
                  <a:pt x="9414" y="852"/>
                </a:cubicBezTo>
                <a:cubicBezTo>
                  <a:pt x="9414" y="794"/>
                  <a:pt x="9503" y="949"/>
                  <a:pt x="9592" y="949"/>
                </a:cubicBezTo>
                <a:cubicBezTo>
                  <a:pt x="9800" y="1007"/>
                  <a:pt x="10126" y="1123"/>
                  <a:pt x="10274" y="1007"/>
                </a:cubicBezTo>
                <a:cubicBezTo>
                  <a:pt x="10393" y="910"/>
                  <a:pt x="9977" y="813"/>
                  <a:pt x="9918" y="697"/>
                </a:cubicBezTo>
                <a:cubicBezTo>
                  <a:pt x="9770" y="368"/>
                  <a:pt x="10215" y="619"/>
                  <a:pt x="10215" y="619"/>
                </a:cubicBezTo>
                <a:cubicBezTo>
                  <a:pt x="10274" y="581"/>
                  <a:pt x="10126" y="503"/>
                  <a:pt x="10155" y="465"/>
                </a:cubicBezTo>
                <a:cubicBezTo>
                  <a:pt x="10215" y="445"/>
                  <a:pt x="10363" y="542"/>
                  <a:pt x="10363" y="503"/>
                </a:cubicBezTo>
                <a:cubicBezTo>
                  <a:pt x="10363" y="445"/>
                  <a:pt x="10155" y="406"/>
                  <a:pt x="10185" y="348"/>
                </a:cubicBezTo>
                <a:cubicBezTo>
                  <a:pt x="10215" y="213"/>
                  <a:pt x="10393" y="115"/>
                  <a:pt x="10511" y="0"/>
                </a:cubicBezTo>
                <a:close/>
                <a:moveTo>
                  <a:pt x="7544" y="13851"/>
                </a:moveTo>
                <a:cubicBezTo>
                  <a:pt x="7456" y="13889"/>
                  <a:pt x="7366" y="13909"/>
                  <a:pt x="7277" y="13909"/>
                </a:cubicBezTo>
                <a:cubicBezTo>
                  <a:pt x="7189" y="13909"/>
                  <a:pt x="7366" y="13832"/>
                  <a:pt x="7337" y="13792"/>
                </a:cubicBezTo>
                <a:cubicBezTo>
                  <a:pt x="7159" y="13386"/>
                  <a:pt x="6714" y="13308"/>
                  <a:pt x="7456" y="13153"/>
                </a:cubicBezTo>
                <a:moveTo>
                  <a:pt x="7456" y="13153"/>
                </a:moveTo>
                <a:cubicBezTo>
                  <a:pt x="7989" y="13425"/>
                  <a:pt x="8435" y="13579"/>
                  <a:pt x="7871" y="13754"/>
                </a:cubicBezTo>
              </a:path>
            </a:pathLst>
          </a:custGeom>
          <a:solidFill>
            <a:srgbClr val="7B3B65"/>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6" name="AutoShape 34"/>
          <p:cNvSpPr>
            <a:spLocks/>
          </p:cNvSpPr>
          <p:nvPr/>
        </p:nvSpPr>
        <p:spPr bwMode="auto">
          <a:xfrm>
            <a:off x="13485813" y="5892800"/>
            <a:ext cx="1055687" cy="1190625"/>
          </a:xfrm>
          <a:custGeom>
            <a:avLst/>
            <a:gdLst>
              <a:gd name="T0" fmla="+- 0 10744 49"/>
              <a:gd name="T1" fmla="*/ T0 w 21391"/>
              <a:gd name="T2" fmla="+- 0 10796 38"/>
              <a:gd name="T3" fmla="*/ 10796 h 21516"/>
              <a:gd name="T4" fmla="+- 0 10744 49"/>
              <a:gd name="T5" fmla="*/ T4 w 21391"/>
              <a:gd name="T6" fmla="+- 0 10796 38"/>
              <a:gd name="T7" fmla="*/ 10796 h 21516"/>
              <a:gd name="T8" fmla="+- 0 10744 49"/>
              <a:gd name="T9" fmla="*/ T8 w 21391"/>
              <a:gd name="T10" fmla="+- 0 10796 38"/>
              <a:gd name="T11" fmla="*/ 10796 h 21516"/>
              <a:gd name="T12" fmla="+- 0 10744 49"/>
              <a:gd name="T13" fmla="*/ T12 w 21391"/>
              <a:gd name="T14" fmla="+- 0 10796 38"/>
              <a:gd name="T15" fmla="*/ 10796 h 21516"/>
            </a:gdLst>
            <a:ahLst/>
            <a:cxnLst>
              <a:cxn ang="0">
                <a:pos x="T1" y="T3"/>
              </a:cxn>
              <a:cxn ang="0">
                <a:pos x="T5" y="T7"/>
              </a:cxn>
              <a:cxn ang="0">
                <a:pos x="T9" y="T11"/>
              </a:cxn>
              <a:cxn ang="0">
                <a:pos x="T13" y="T15"/>
              </a:cxn>
            </a:cxnLst>
            <a:rect l="0" t="0" r="r" b="b"/>
            <a:pathLst>
              <a:path w="21391" h="21516">
                <a:moveTo>
                  <a:pt x="20960" y="8343"/>
                </a:moveTo>
                <a:cubicBezTo>
                  <a:pt x="21067" y="8582"/>
                  <a:pt x="21551" y="8821"/>
                  <a:pt x="21336" y="9012"/>
                </a:cubicBezTo>
                <a:cubicBezTo>
                  <a:pt x="21121" y="9300"/>
                  <a:pt x="20477" y="9061"/>
                  <a:pt x="20154" y="9252"/>
                </a:cubicBezTo>
                <a:cubicBezTo>
                  <a:pt x="19993" y="9396"/>
                  <a:pt x="20585" y="9491"/>
                  <a:pt x="20585" y="9683"/>
                </a:cubicBezTo>
                <a:cubicBezTo>
                  <a:pt x="20637" y="10067"/>
                  <a:pt x="20369" y="10450"/>
                  <a:pt x="20369" y="10832"/>
                </a:cubicBezTo>
                <a:cubicBezTo>
                  <a:pt x="20422" y="11167"/>
                  <a:pt x="20799" y="11361"/>
                  <a:pt x="20799" y="11695"/>
                </a:cubicBezTo>
                <a:cubicBezTo>
                  <a:pt x="20799" y="11935"/>
                  <a:pt x="20369" y="12078"/>
                  <a:pt x="20369" y="12366"/>
                </a:cubicBezTo>
                <a:cubicBezTo>
                  <a:pt x="20315" y="12557"/>
                  <a:pt x="20746" y="12748"/>
                  <a:pt x="20637" y="12940"/>
                </a:cubicBezTo>
                <a:cubicBezTo>
                  <a:pt x="20477" y="13131"/>
                  <a:pt x="20047" y="12701"/>
                  <a:pt x="19939" y="12892"/>
                </a:cubicBezTo>
                <a:cubicBezTo>
                  <a:pt x="19777" y="13084"/>
                  <a:pt x="20208" y="13275"/>
                  <a:pt x="20262" y="13516"/>
                </a:cubicBezTo>
                <a:cubicBezTo>
                  <a:pt x="20262" y="13610"/>
                  <a:pt x="20154" y="13707"/>
                  <a:pt x="20154" y="13801"/>
                </a:cubicBezTo>
                <a:cubicBezTo>
                  <a:pt x="20208" y="14425"/>
                  <a:pt x="20422" y="14807"/>
                  <a:pt x="20208" y="15431"/>
                </a:cubicBezTo>
                <a:cubicBezTo>
                  <a:pt x="20047" y="15862"/>
                  <a:pt x="18166" y="18304"/>
                  <a:pt x="17844" y="18544"/>
                </a:cubicBezTo>
                <a:cubicBezTo>
                  <a:pt x="17736" y="18639"/>
                  <a:pt x="17467" y="18687"/>
                  <a:pt x="17413" y="18879"/>
                </a:cubicBezTo>
                <a:cubicBezTo>
                  <a:pt x="17306" y="19214"/>
                  <a:pt x="17467" y="19597"/>
                  <a:pt x="17413" y="19933"/>
                </a:cubicBezTo>
                <a:cubicBezTo>
                  <a:pt x="17413" y="19980"/>
                  <a:pt x="17306" y="19980"/>
                  <a:pt x="17306" y="19933"/>
                </a:cubicBezTo>
                <a:cubicBezTo>
                  <a:pt x="17146" y="19597"/>
                  <a:pt x="17038" y="20028"/>
                  <a:pt x="16500" y="19837"/>
                </a:cubicBezTo>
                <a:cubicBezTo>
                  <a:pt x="16285" y="19788"/>
                  <a:pt x="16285" y="19502"/>
                  <a:pt x="16070" y="19452"/>
                </a:cubicBezTo>
                <a:cubicBezTo>
                  <a:pt x="15694" y="19357"/>
                  <a:pt x="14512" y="19885"/>
                  <a:pt x="14243" y="19597"/>
                </a:cubicBezTo>
                <a:cubicBezTo>
                  <a:pt x="14190" y="19502"/>
                  <a:pt x="14458" y="19502"/>
                  <a:pt x="14458" y="19405"/>
                </a:cubicBezTo>
                <a:cubicBezTo>
                  <a:pt x="14512" y="19263"/>
                  <a:pt x="14082" y="19549"/>
                  <a:pt x="13921" y="19502"/>
                </a:cubicBezTo>
                <a:cubicBezTo>
                  <a:pt x="13115" y="19452"/>
                  <a:pt x="12847" y="19070"/>
                  <a:pt x="12094" y="19310"/>
                </a:cubicBezTo>
                <a:cubicBezTo>
                  <a:pt x="11987" y="19357"/>
                  <a:pt x="12309" y="19549"/>
                  <a:pt x="12309" y="19693"/>
                </a:cubicBezTo>
                <a:cubicBezTo>
                  <a:pt x="12255" y="19933"/>
                  <a:pt x="11289" y="20124"/>
                  <a:pt x="11289" y="20124"/>
                </a:cubicBezTo>
                <a:cubicBezTo>
                  <a:pt x="11073" y="20124"/>
                  <a:pt x="10966" y="19837"/>
                  <a:pt x="10750" y="19885"/>
                </a:cubicBezTo>
                <a:cubicBezTo>
                  <a:pt x="10375" y="20028"/>
                  <a:pt x="10215" y="20459"/>
                  <a:pt x="9892" y="20650"/>
                </a:cubicBezTo>
                <a:cubicBezTo>
                  <a:pt x="8764" y="21177"/>
                  <a:pt x="9461" y="19741"/>
                  <a:pt x="8440" y="19885"/>
                </a:cubicBezTo>
                <a:cubicBezTo>
                  <a:pt x="8117" y="19933"/>
                  <a:pt x="8709" y="20459"/>
                  <a:pt x="8602" y="20699"/>
                </a:cubicBezTo>
                <a:cubicBezTo>
                  <a:pt x="8440" y="20890"/>
                  <a:pt x="8063" y="20890"/>
                  <a:pt x="7796" y="21034"/>
                </a:cubicBezTo>
                <a:cubicBezTo>
                  <a:pt x="7635" y="21130"/>
                  <a:pt x="7527" y="21417"/>
                  <a:pt x="7313" y="21465"/>
                </a:cubicBezTo>
                <a:cubicBezTo>
                  <a:pt x="7204" y="21465"/>
                  <a:pt x="7258" y="21274"/>
                  <a:pt x="7151" y="21225"/>
                </a:cubicBezTo>
                <a:cubicBezTo>
                  <a:pt x="7043" y="21130"/>
                  <a:pt x="6882" y="21034"/>
                  <a:pt x="6721" y="21081"/>
                </a:cubicBezTo>
                <a:cubicBezTo>
                  <a:pt x="6613" y="21177"/>
                  <a:pt x="6721" y="21465"/>
                  <a:pt x="6561" y="21513"/>
                </a:cubicBezTo>
                <a:cubicBezTo>
                  <a:pt x="6022" y="21562"/>
                  <a:pt x="5055" y="20985"/>
                  <a:pt x="4733" y="21034"/>
                </a:cubicBezTo>
                <a:cubicBezTo>
                  <a:pt x="4303" y="21081"/>
                  <a:pt x="3981" y="21368"/>
                  <a:pt x="3605" y="21417"/>
                </a:cubicBezTo>
                <a:cubicBezTo>
                  <a:pt x="2530" y="21513"/>
                  <a:pt x="4195" y="20746"/>
                  <a:pt x="3336" y="20890"/>
                </a:cubicBezTo>
                <a:cubicBezTo>
                  <a:pt x="3014" y="20985"/>
                  <a:pt x="1724" y="21130"/>
                  <a:pt x="1616" y="21034"/>
                </a:cubicBezTo>
                <a:cubicBezTo>
                  <a:pt x="1402" y="20746"/>
                  <a:pt x="3443" y="20219"/>
                  <a:pt x="3659" y="19788"/>
                </a:cubicBezTo>
                <a:cubicBezTo>
                  <a:pt x="3712" y="19693"/>
                  <a:pt x="3497" y="19693"/>
                  <a:pt x="3390" y="19644"/>
                </a:cubicBezTo>
                <a:cubicBezTo>
                  <a:pt x="3336" y="19549"/>
                  <a:pt x="2100" y="19788"/>
                  <a:pt x="542" y="19644"/>
                </a:cubicBezTo>
                <a:cubicBezTo>
                  <a:pt x="488" y="19644"/>
                  <a:pt x="649" y="19597"/>
                  <a:pt x="1348" y="19405"/>
                </a:cubicBezTo>
                <a:cubicBezTo>
                  <a:pt x="1455" y="19405"/>
                  <a:pt x="1562" y="19357"/>
                  <a:pt x="1562" y="19263"/>
                </a:cubicBezTo>
                <a:cubicBezTo>
                  <a:pt x="1562" y="19214"/>
                  <a:pt x="1402" y="19166"/>
                  <a:pt x="1455" y="19118"/>
                </a:cubicBezTo>
                <a:cubicBezTo>
                  <a:pt x="1939" y="18735"/>
                  <a:pt x="1724" y="19357"/>
                  <a:pt x="2370" y="19118"/>
                </a:cubicBezTo>
                <a:cubicBezTo>
                  <a:pt x="2691" y="19022"/>
                  <a:pt x="3605" y="18973"/>
                  <a:pt x="3390" y="18735"/>
                </a:cubicBezTo>
                <a:cubicBezTo>
                  <a:pt x="3336" y="18687"/>
                  <a:pt x="919" y="18973"/>
                  <a:pt x="810" y="18973"/>
                </a:cubicBezTo>
                <a:cubicBezTo>
                  <a:pt x="327" y="18879"/>
                  <a:pt x="-49" y="18208"/>
                  <a:pt x="5" y="17730"/>
                </a:cubicBezTo>
                <a:cubicBezTo>
                  <a:pt x="59" y="17538"/>
                  <a:pt x="488" y="17921"/>
                  <a:pt x="649" y="17826"/>
                </a:cubicBezTo>
                <a:cubicBezTo>
                  <a:pt x="810" y="17730"/>
                  <a:pt x="542" y="17586"/>
                  <a:pt x="542" y="17441"/>
                </a:cubicBezTo>
                <a:cubicBezTo>
                  <a:pt x="649" y="17011"/>
                  <a:pt x="1509" y="17250"/>
                  <a:pt x="1993" y="17153"/>
                </a:cubicBezTo>
                <a:cubicBezTo>
                  <a:pt x="2370" y="17108"/>
                  <a:pt x="2853" y="17153"/>
                  <a:pt x="3121" y="16915"/>
                </a:cubicBezTo>
                <a:cubicBezTo>
                  <a:pt x="3336" y="16772"/>
                  <a:pt x="2583" y="16436"/>
                  <a:pt x="2315" y="16580"/>
                </a:cubicBezTo>
                <a:cubicBezTo>
                  <a:pt x="2261" y="16675"/>
                  <a:pt x="2422" y="16867"/>
                  <a:pt x="2315" y="16915"/>
                </a:cubicBezTo>
                <a:cubicBezTo>
                  <a:pt x="2261" y="16962"/>
                  <a:pt x="649" y="16244"/>
                  <a:pt x="327" y="15862"/>
                </a:cubicBezTo>
                <a:cubicBezTo>
                  <a:pt x="273" y="15766"/>
                  <a:pt x="649" y="16006"/>
                  <a:pt x="757" y="15957"/>
                </a:cubicBezTo>
                <a:cubicBezTo>
                  <a:pt x="864" y="15909"/>
                  <a:pt x="757" y="15719"/>
                  <a:pt x="864" y="15670"/>
                </a:cubicBezTo>
                <a:cubicBezTo>
                  <a:pt x="1133" y="15527"/>
                  <a:pt x="1885" y="15574"/>
                  <a:pt x="2261" y="15621"/>
                </a:cubicBezTo>
                <a:cubicBezTo>
                  <a:pt x="2745" y="15621"/>
                  <a:pt x="3067" y="16052"/>
                  <a:pt x="3497" y="16244"/>
                </a:cubicBezTo>
                <a:cubicBezTo>
                  <a:pt x="3928" y="16436"/>
                  <a:pt x="2691" y="15478"/>
                  <a:pt x="2906" y="15095"/>
                </a:cubicBezTo>
                <a:cubicBezTo>
                  <a:pt x="3067" y="14758"/>
                  <a:pt x="3712" y="14999"/>
                  <a:pt x="4088" y="14856"/>
                </a:cubicBezTo>
                <a:cubicBezTo>
                  <a:pt x="4303" y="14758"/>
                  <a:pt x="4303" y="14472"/>
                  <a:pt x="4518" y="14425"/>
                </a:cubicBezTo>
                <a:cubicBezTo>
                  <a:pt x="4572" y="14425"/>
                  <a:pt x="8010" y="14952"/>
                  <a:pt x="8386" y="14758"/>
                </a:cubicBezTo>
                <a:cubicBezTo>
                  <a:pt x="8656" y="14617"/>
                  <a:pt x="7689" y="14665"/>
                  <a:pt x="7527" y="14425"/>
                </a:cubicBezTo>
                <a:cubicBezTo>
                  <a:pt x="7473" y="14280"/>
                  <a:pt x="7689" y="14042"/>
                  <a:pt x="7635" y="13897"/>
                </a:cubicBezTo>
                <a:cubicBezTo>
                  <a:pt x="7581" y="13801"/>
                  <a:pt x="6505" y="14758"/>
                  <a:pt x="5969" y="14712"/>
                </a:cubicBezTo>
                <a:cubicBezTo>
                  <a:pt x="5861" y="14665"/>
                  <a:pt x="6292" y="14425"/>
                  <a:pt x="6130" y="14377"/>
                </a:cubicBezTo>
                <a:cubicBezTo>
                  <a:pt x="5969" y="14328"/>
                  <a:pt x="5754" y="14520"/>
                  <a:pt x="5538" y="14472"/>
                </a:cubicBezTo>
                <a:cubicBezTo>
                  <a:pt x="5323" y="14425"/>
                  <a:pt x="5163" y="14280"/>
                  <a:pt x="5055" y="14137"/>
                </a:cubicBezTo>
                <a:cubicBezTo>
                  <a:pt x="5001" y="14042"/>
                  <a:pt x="5110" y="13946"/>
                  <a:pt x="5055" y="13897"/>
                </a:cubicBezTo>
                <a:cubicBezTo>
                  <a:pt x="5055" y="13897"/>
                  <a:pt x="3497" y="14185"/>
                  <a:pt x="3281" y="14089"/>
                </a:cubicBezTo>
                <a:cubicBezTo>
                  <a:pt x="3121" y="14042"/>
                  <a:pt x="3659" y="14089"/>
                  <a:pt x="3819" y="14042"/>
                </a:cubicBezTo>
                <a:cubicBezTo>
                  <a:pt x="4249" y="13851"/>
                  <a:pt x="4572" y="13610"/>
                  <a:pt x="5001" y="13467"/>
                </a:cubicBezTo>
                <a:cubicBezTo>
                  <a:pt x="5110" y="13371"/>
                  <a:pt x="5323" y="13516"/>
                  <a:pt x="5431" y="13467"/>
                </a:cubicBezTo>
                <a:cubicBezTo>
                  <a:pt x="5646" y="13275"/>
                  <a:pt x="5700" y="12940"/>
                  <a:pt x="5969" y="12701"/>
                </a:cubicBezTo>
                <a:cubicBezTo>
                  <a:pt x="6076" y="12605"/>
                  <a:pt x="6238" y="12557"/>
                  <a:pt x="6399" y="12509"/>
                </a:cubicBezTo>
                <a:cubicBezTo>
                  <a:pt x="6505" y="12414"/>
                  <a:pt x="6022" y="12509"/>
                  <a:pt x="5915" y="12366"/>
                </a:cubicBezTo>
                <a:cubicBezTo>
                  <a:pt x="5700" y="12126"/>
                  <a:pt x="6399" y="11935"/>
                  <a:pt x="6613" y="11742"/>
                </a:cubicBezTo>
                <a:cubicBezTo>
                  <a:pt x="6774" y="11551"/>
                  <a:pt x="6882" y="11313"/>
                  <a:pt x="7151" y="11264"/>
                </a:cubicBezTo>
                <a:cubicBezTo>
                  <a:pt x="7313" y="11215"/>
                  <a:pt x="7366" y="11599"/>
                  <a:pt x="7527" y="11551"/>
                </a:cubicBezTo>
                <a:cubicBezTo>
                  <a:pt x="7956" y="11551"/>
                  <a:pt x="8386" y="11407"/>
                  <a:pt x="8764" y="11215"/>
                </a:cubicBezTo>
                <a:cubicBezTo>
                  <a:pt x="8871" y="11167"/>
                  <a:pt x="8333" y="11264"/>
                  <a:pt x="8333" y="11121"/>
                </a:cubicBezTo>
                <a:cubicBezTo>
                  <a:pt x="8333" y="10976"/>
                  <a:pt x="8709" y="11024"/>
                  <a:pt x="8709" y="10881"/>
                </a:cubicBezTo>
                <a:cubicBezTo>
                  <a:pt x="8656" y="10737"/>
                  <a:pt x="7581" y="10929"/>
                  <a:pt x="6399" y="10642"/>
                </a:cubicBezTo>
                <a:cubicBezTo>
                  <a:pt x="5270" y="10354"/>
                  <a:pt x="6399" y="10402"/>
                  <a:pt x="6130" y="9586"/>
                </a:cubicBezTo>
                <a:cubicBezTo>
                  <a:pt x="5861" y="8725"/>
                  <a:pt x="4356" y="9349"/>
                  <a:pt x="3928" y="8774"/>
                </a:cubicBezTo>
                <a:cubicBezTo>
                  <a:pt x="2745" y="7384"/>
                  <a:pt x="4947" y="7960"/>
                  <a:pt x="5001" y="7960"/>
                </a:cubicBezTo>
                <a:cubicBezTo>
                  <a:pt x="5055" y="7912"/>
                  <a:pt x="4787" y="7768"/>
                  <a:pt x="4840" y="7720"/>
                </a:cubicBezTo>
                <a:cubicBezTo>
                  <a:pt x="5055" y="7384"/>
                  <a:pt x="5323" y="7049"/>
                  <a:pt x="5754" y="6953"/>
                </a:cubicBezTo>
                <a:cubicBezTo>
                  <a:pt x="6130" y="6858"/>
                  <a:pt x="6561" y="7144"/>
                  <a:pt x="6989" y="7144"/>
                </a:cubicBezTo>
                <a:cubicBezTo>
                  <a:pt x="7097" y="7144"/>
                  <a:pt x="7204" y="7097"/>
                  <a:pt x="7258" y="7001"/>
                </a:cubicBezTo>
                <a:cubicBezTo>
                  <a:pt x="7956" y="5516"/>
                  <a:pt x="5969" y="6619"/>
                  <a:pt x="5861" y="6188"/>
                </a:cubicBezTo>
                <a:cubicBezTo>
                  <a:pt x="5754" y="5995"/>
                  <a:pt x="6345" y="6188"/>
                  <a:pt x="6505" y="6044"/>
                </a:cubicBezTo>
                <a:cubicBezTo>
                  <a:pt x="6829" y="5851"/>
                  <a:pt x="6292" y="5374"/>
                  <a:pt x="6238" y="5325"/>
                </a:cubicBezTo>
                <a:cubicBezTo>
                  <a:pt x="6238" y="4990"/>
                  <a:pt x="6721" y="4559"/>
                  <a:pt x="6453" y="4271"/>
                </a:cubicBezTo>
                <a:cubicBezTo>
                  <a:pt x="6238" y="4081"/>
                  <a:pt x="5807" y="4798"/>
                  <a:pt x="5593" y="4607"/>
                </a:cubicBezTo>
                <a:cubicBezTo>
                  <a:pt x="5378" y="4417"/>
                  <a:pt x="5915" y="4176"/>
                  <a:pt x="6022" y="3936"/>
                </a:cubicBezTo>
                <a:cubicBezTo>
                  <a:pt x="6076" y="3745"/>
                  <a:pt x="5538" y="3793"/>
                  <a:pt x="6022" y="3696"/>
                </a:cubicBezTo>
                <a:cubicBezTo>
                  <a:pt x="6505" y="3601"/>
                  <a:pt x="9031" y="3601"/>
                  <a:pt x="9299" y="4224"/>
                </a:cubicBezTo>
                <a:cubicBezTo>
                  <a:pt x="9461" y="4559"/>
                  <a:pt x="9246" y="5085"/>
                  <a:pt x="9568" y="5181"/>
                </a:cubicBezTo>
                <a:cubicBezTo>
                  <a:pt x="9892" y="5277"/>
                  <a:pt x="9892" y="4702"/>
                  <a:pt x="10160" y="4559"/>
                </a:cubicBezTo>
                <a:cubicBezTo>
                  <a:pt x="10643" y="4319"/>
                  <a:pt x="12040" y="5756"/>
                  <a:pt x="12094" y="5612"/>
                </a:cubicBezTo>
                <a:cubicBezTo>
                  <a:pt x="12255" y="5277"/>
                  <a:pt x="11717" y="4893"/>
                  <a:pt x="11772" y="4512"/>
                </a:cubicBezTo>
                <a:cubicBezTo>
                  <a:pt x="11879" y="4081"/>
                  <a:pt x="13491" y="4224"/>
                  <a:pt x="13491" y="4176"/>
                </a:cubicBezTo>
                <a:cubicBezTo>
                  <a:pt x="13921" y="4032"/>
                  <a:pt x="14243" y="3745"/>
                  <a:pt x="14512" y="3458"/>
                </a:cubicBezTo>
                <a:cubicBezTo>
                  <a:pt x="14673" y="3266"/>
                  <a:pt x="13706" y="3458"/>
                  <a:pt x="13706" y="3362"/>
                </a:cubicBezTo>
                <a:cubicBezTo>
                  <a:pt x="13545" y="2835"/>
                  <a:pt x="13706" y="3553"/>
                  <a:pt x="13007" y="3505"/>
                </a:cubicBezTo>
                <a:cubicBezTo>
                  <a:pt x="12899" y="3505"/>
                  <a:pt x="13062" y="3313"/>
                  <a:pt x="13062" y="3218"/>
                </a:cubicBezTo>
                <a:cubicBezTo>
                  <a:pt x="13062" y="3170"/>
                  <a:pt x="13062" y="3075"/>
                  <a:pt x="13007" y="3075"/>
                </a:cubicBezTo>
                <a:cubicBezTo>
                  <a:pt x="12793" y="2979"/>
                  <a:pt x="11717" y="2930"/>
                  <a:pt x="11879" y="2356"/>
                </a:cubicBezTo>
                <a:cubicBezTo>
                  <a:pt x="12201" y="1398"/>
                  <a:pt x="13276" y="2452"/>
                  <a:pt x="13598" y="2356"/>
                </a:cubicBezTo>
                <a:cubicBezTo>
                  <a:pt x="13814" y="2260"/>
                  <a:pt x="12954" y="1973"/>
                  <a:pt x="13115" y="1781"/>
                </a:cubicBezTo>
                <a:cubicBezTo>
                  <a:pt x="13329" y="1590"/>
                  <a:pt x="13760" y="1973"/>
                  <a:pt x="14029" y="1925"/>
                </a:cubicBezTo>
                <a:cubicBezTo>
                  <a:pt x="14298" y="1876"/>
                  <a:pt x="13814" y="1542"/>
                  <a:pt x="13652" y="1398"/>
                </a:cubicBezTo>
                <a:cubicBezTo>
                  <a:pt x="13545" y="1302"/>
                  <a:pt x="14029" y="1302"/>
                  <a:pt x="14082" y="1158"/>
                </a:cubicBezTo>
                <a:cubicBezTo>
                  <a:pt x="14298" y="345"/>
                  <a:pt x="11987" y="1158"/>
                  <a:pt x="14781" y="10"/>
                </a:cubicBezTo>
                <a:cubicBezTo>
                  <a:pt x="14941" y="-38"/>
                  <a:pt x="15157" y="104"/>
                  <a:pt x="15373" y="153"/>
                </a:cubicBezTo>
                <a:cubicBezTo>
                  <a:pt x="16124" y="345"/>
                  <a:pt x="16984" y="296"/>
                  <a:pt x="17629" y="679"/>
                </a:cubicBezTo>
                <a:cubicBezTo>
                  <a:pt x="18005" y="920"/>
                  <a:pt x="16661" y="1398"/>
                  <a:pt x="16877" y="1733"/>
                </a:cubicBezTo>
                <a:cubicBezTo>
                  <a:pt x="17090" y="1925"/>
                  <a:pt x="17521" y="1590"/>
                  <a:pt x="17790" y="1350"/>
                </a:cubicBezTo>
                <a:cubicBezTo>
                  <a:pt x="17897" y="1254"/>
                  <a:pt x="17629" y="824"/>
                  <a:pt x="17844" y="824"/>
                </a:cubicBezTo>
                <a:cubicBezTo>
                  <a:pt x="18166" y="920"/>
                  <a:pt x="18382" y="1302"/>
                  <a:pt x="18595" y="1542"/>
                </a:cubicBezTo>
                <a:cubicBezTo>
                  <a:pt x="17413" y="1542"/>
                  <a:pt x="17736" y="2739"/>
                  <a:pt x="16877" y="3218"/>
                </a:cubicBezTo>
                <a:cubicBezTo>
                  <a:pt x="16716" y="3313"/>
                  <a:pt x="15318" y="2930"/>
                  <a:pt x="15426" y="3218"/>
                </a:cubicBezTo>
                <a:cubicBezTo>
                  <a:pt x="15479" y="3505"/>
                  <a:pt x="16177" y="3649"/>
                  <a:pt x="16070" y="3936"/>
                </a:cubicBezTo>
                <a:cubicBezTo>
                  <a:pt x="16070" y="3936"/>
                  <a:pt x="13975" y="4417"/>
                  <a:pt x="13921" y="4417"/>
                </a:cubicBezTo>
                <a:cubicBezTo>
                  <a:pt x="13706" y="4655"/>
                  <a:pt x="15801" y="7144"/>
                  <a:pt x="16608" y="7097"/>
                </a:cubicBezTo>
                <a:cubicBezTo>
                  <a:pt x="19079" y="6906"/>
                  <a:pt x="16124" y="5948"/>
                  <a:pt x="18434" y="5660"/>
                </a:cubicBezTo>
                <a:cubicBezTo>
                  <a:pt x="19026" y="5565"/>
                  <a:pt x="18757" y="6714"/>
                  <a:pt x="19026" y="7193"/>
                </a:cubicBezTo>
                <a:cubicBezTo>
                  <a:pt x="19133" y="7384"/>
                  <a:pt x="19670" y="7288"/>
                  <a:pt x="19616" y="7624"/>
                </a:cubicBezTo>
                <a:cubicBezTo>
                  <a:pt x="19509" y="7863"/>
                  <a:pt x="19133" y="8294"/>
                  <a:pt x="19402" y="8343"/>
                </a:cubicBezTo>
                <a:cubicBezTo>
                  <a:pt x="21228" y="8917"/>
                  <a:pt x="20100" y="7815"/>
                  <a:pt x="20907" y="8246"/>
                </a:cubicBezTo>
                <a:lnTo>
                  <a:pt x="21121" y="8487"/>
                </a:lnTo>
                <a:cubicBezTo>
                  <a:pt x="21067" y="8438"/>
                  <a:pt x="21014" y="8391"/>
                  <a:pt x="20960" y="834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7" name="AutoShape 35"/>
          <p:cNvSpPr>
            <a:spLocks/>
          </p:cNvSpPr>
          <p:nvPr/>
        </p:nvSpPr>
        <p:spPr bwMode="auto">
          <a:xfrm>
            <a:off x="16952913" y="557213"/>
            <a:ext cx="3386137" cy="4819650"/>
          </a:xfrm>
          <a:custGeom>
            <a:avLst/>
            <a:gdLst>
              <a:gd name="T0" fmla="+- 0 10807 136"/>
              <a:gd name="T1" fmla="*/ T0 w 21343"/>
              <a:gd name="T2" fmla="+- 0 10801 47"/>
              <a:gd name="T3" fmla="*/ 10801 h 21509"/>
              <a:gd name="T4" fmla="+- 0 10807 136"/>
              <a:gd name="T5" fmla="*/ T4 w 21343"/>
              <a:gd name="T6" fmla="+- 0 10801 47"/>
              <a:gd name="T7" fmla="*/ 10801 h 21509"/>
              <a:gd name="T8" fmla="+- 0 10807 136"/>
              <a:gd name="T9" fmla="*/ T8 w 21343"/>
              <a:gd name="T10" fmla="+- 0 10801 47"/>
              <a:gd name="T11" fmla="*/ 10801 h 21509"/>
              <a:gd name="T12" fmla="+- 0 10807 136"/>
              <a:gd name="T13" fmla="*/ T12 w 21343"/>
              <a:gd name="T14" fmla="+- 0 10801 47"/>
              <a:gd name="T15" fmla="*/ 10801 h 21509"/>
            </a:gdLst>
            <a:ahLst/>
            <a:cxnLst>
              <a:cxn ang="0">
                <a:pos x="T1" y="T3"/>
              </a:cxn>
              <a:cxn ang="0">
                <a:pos x="T5" y="T7"/>
              </a:cxn>
              <a:cxn ang="0">
                <a:pos x="T9" y="T11"/>
              </a:cxn>
              <a:cxn ang="0">
                <a:pos x="T13" y="T15"/>
              </a:cxn>
            </a:cxnLst>
            <a:rect l="0" t="0" r="r" b="b"/>
            <a:pathLst>
              <a:path w="21343" h="21509">
                <a:moveTo>
                  <a:pt x="13940" y="3941"/>
                </a:moveTo>
                <a:lnTo>
                  <a:pt x="13940" y="3941"/>
                </a:lnTo>
                <a:cubicBezTo>
                  <a:pt x="13940" y="3941"/>
                  <a:pt x="13940" y="3941"/>
                  <a:pt x="13940" y="3941"/>
                </a:cubicBezTo>
                <a:close/>
                <a:moveTo>
                  <a:pt x="13923" y="3929"/>
                </a:moveTo>
                <a:cubicBezTo>
                  <a:pt x="13923" y="3941"/>
                  <a:pt x="13923" y="3941"/>
                  <a:pt x="13940" y="3941"/>
                </a:cubicBezTo>
                <a:cubicBezTo>
                  <a:pt x="13923" y="3941"/>
                  <a:pt x="13923" y="3941"/>
                  <a:pt x="13923" y="3929"/>
                </a:cubicBezTo>
                <a:close/>
                <a:moveTo>
                  <a:pt x="13873" y="3929"/>
                </a:moveTo>
                <a:cubicBezTo>
                  <a:pt x="13890" y="3929"/>
                  <a:pt x="13890" y="3929"/>
                  <a:pt x="13907" y="3929"/>
                </a:cubicBezTo>
                <a:cubicBezTo>
                  <a:pt x="13890" y="3929"/>
                  <a:pt x="13890" y="3929"/>
                  <a:pt x="13873" y="3929"/>
                </a:cubicBezTo>
                <a:close/>
                <a:moveTo>
                  <a:pt x="13823" y="3917"/>
                </a:moveTo>
                <a:lnTo>
                  <a:pt x="13840" y="3917"/>
                </a:lnTo>
                <a:cubicBezTo>
                  <a:pt x="13840" y="3917"/>
                  <a:pt x="13823" y="3917"/>
                  <a:pt x="13823" y="3917"/>
                </a:cubicBezTo>
                <a:close/>
                <a:moveTo>
                  <a:pt x="16648" y="1254"/>
                </a:moveTo>
                <a:cubicBezTo>
                  <a:pt x="16615" y="1266"/>
                  <a:pt x="16565" y="1266"/>
                  <a:pt x="16531" y="1266"/>
                </a:cubicBezTo>
                <a:cubicBezTo>
                  <a:pt x="16581" y="1266"/>
                  <a:pt x="16682" y="1243"/>
                  <a:pt x="16648" y="1254"/>
                </a:cubicBezTo>
                <a:close/>
                <a:moveTo>
                  <a:pt x="6835" y="10794"/>
                </a:moveTo>
                <a:cubicBezTo>
                  <a:pt x="6768" y="10806"/>
                  <a:pt x="6718" y="10817"/>
                  <a:pt x="6668" y="10817"/>
                </a:cubicBezTo>
                <a:cubicBezTo>
                  <a:pt x="6551" y="10806"/>
                  <a:pt x="6701" y="10806"/>
                  <a:pt x="6835" y="10794"/>
                </a:cubicBezTo>
                <a:close/>
                <a:moveTo>
                  <a:pt x="415" y="18298"/>
                </a:moveTo>
                <a:lnTo>
                  <a:pt x="415" y="18286"/>
                </a:lnTo>
                <a:lnTo>
                  <a:pt x="415" y="18274"/>
                </a:lnTo>
                <a:cubicBezTo>
                  <a:pt x="449" y="18298"/>
                  <a:pt x="499" y="18309"/>
                  <a:pt x="499" y="18333"/>
                </a:cubicBezTo>
                <a:cubicBezTo>
                  <a:pt x="599" y="18842"/>
                  <a:pt x="231" y="18475"/>
                  <a:pt x="382" y="18309"/>
                </a:cubicBezTo>
                <a:cubicBezTo>
                  <a:pt x="382" y="18309"/>
                  <a:pt x="382" y="18321"/>
                  <a:pt x="365" y="18333"/>
                </a:cubicBezTo>
                <a:cubicBezTo>
                  <a:pt x="382" y="18321"/>
                  <a:pt x="415" y="18309"/>
                  <a:pt x="415" y="18298"/>
                </a:cubicBezTo>
                <a:close/>
                <a:moveTo>
                  <a:pt x="148" y="19174"/>
                </a:moveTo>
                <a:cubicBezTo>
                  <a:pt x="164" y="19162"/>
                  <a:pt x="164" y="19162"/>
                  <a:pt x="181" y="19150"/>
                </a:cubicBezTo>
                <a:cubicBezTo>
                  <a:pt x="215" y="19268"/>
                  <a:pt x="281" y="19398"/>
                  <a:pt x="198" y="19517"/>
                </a:cubicBezTo>
                <a:cubicBezTo>
                  <a:pt x="14" y="19754"/>
                  <a:pt x="114" y="19316"/>
                  <a:pt x="148" y="19174"/>
                </a:cubicBezTo>
                <a:close/>
                <a:moveTo>
                  <a:pt x="1234" y="14629"/>
                </a:moveTo>
                <a:cubicBezTo>
                  <a:pt x="1301" y="14605"/>
                  <a:pt x="1385" y="14629"/>
                  <a:pt x="1468" y="14640"/>
                </a:cubicBezTo>
                <a:cubicBezTo>
                  <a:pt x="1468" y="14629"/>
                  <a:pt x="1468" y="14617"/>
                  <a:pt x="1485" y="14617"/>
                </a:cubicBezTo>
                <a:cubicBezTo>
                  <a:pt x="1485" y="14605"/>
                  <a:pt x="1502" y="14629"/>
                  <a:pt x="1502" y="14640"/>
                </a:cubicBezTo>
                <a:cubicBezTo>
                  <a:pt x="1485" y="14652"/>
                  <a:pt x="1468" y="14652"/>
                  <a:pt x="1452" y="14664"/>
                </a:cubicBezTo>
                <a:lnTo>
                  <a:pt x="1468" y="14652"/>
                </a:lnTo>
                <a:cubicBezTo>
                  <a:pt x="1402" y="14676"/>
                  <a:pt x="1335" y="14735"/>
                  <a:pt x="1268" y="14735"/>
                </a:cubicBezTo>
                <a:cubicBezTo>
                  <a:pt x="1218" y="14735"/>
                  <a:pt x="1201" y="14652"/>
                  <a:pt x="1234" y="14629"/>
                </a:cubicBezTo>
                <a:close/>
                <a:moveTo>
                  <a:pt x="4344" y="12415"/>
                </a:moveTo>
                <a:cubicBezTo>
                  <a:pt x="4427" y="12427"/>
                  <a:pt x="4377" y="12510"/>
                  <a:pt x="4394" y="12569"/>
                </a:cubicBezTo>
                <a:cubicBezTo>
                  <a:pt x="4377" y="12581"/>
                  <a:pt x="4344" y="12593"/>
                  <a:pt x="4327" y="12593"/>
                </a:cubicBezTo>
                <a:cubicBezTo>
                  <a:pt x="4260" y="12605"/>
                  <a:pt x="4177" y="12605"/>
                  <a:pt x="4110" y="12617"/>
                </a:cubicBezTo>
                <a:cubicBezTo>
                  <a:pt x="3408" y="12688"/>
                  <a:pt x="4327" y="12404"/>
                  <a:pt x="4344" y="12415"/>
                </a:cubicBezTo>
                <a:close/>
                <a:moveTo>
                  <a:pt x="8473" y="5657"/>
                </a:moveTo>
                <a:cubicBezTo>
                  <a:pt x="8507" y="5586"/>
                  <a:pt x="8440" y="5456"/>
                  <a:pt x="8540" y="5444"/>
                </a:cubicBezTo>
                <a:cubicBezTo>
                  <a:pt x="9159" y="5361"/>
                  <a:pt x="8607" y="5776"/>
                  <a:pt x="8407" y="5811"/>
                </a:cubicBezTo>
                <a:cubicBezTo>
                  <a:pt x="8407" y="5799"/>
                  <a:pt x="8373" y="5799"/>
                  <a:pt x="8373" y="5788"/>
                </a:cubicBezTo>
                <a:cubicBezTo>
                  <a:pt x="8407" y="5740"/>
                  <a:pt x="8456" y="5704"/>
                  <a:pt x="8473" y="5657"/>
                </a:cubicBezTo>
                <a:close/>
                <a:moveTo>
                  <a:pt x="9811" y="4580"/>
                </a:moveTo>
                <a:cubicBezTo>
                  <a:pt x="9844" y="4604"/>
                  <a:pt x="9744" y="4628"/>
                  <a:pt x="9761" y="4663"/>
                </a:cubicBezTo>
                <a:cubicBezTo>
                  <a:pt x="9794" y="4793"/>
                  <a:pt x="10229" y="4781"/>
                  <a:pt x="9627" y="4959"/>
                </a:cubicBezTo>
                <a:cubicBezTo>
                  <a:pt x="9560" y="4971"/>
                  <a:pt x="9493" y="4912"/>
                  <a:pt x="9409" y="4888"/>
                </a:cubicBezTo>
                <a:cubicBezTo>
                  <a:pt x="9844" y="4639"/>
                  <a:pt x="9594" y="4604"/>
                  <a:pt x="9594" y="4675"/>
                </a:cubicBezTo>
                <a:cubicBezTo>
                  <a:pt x="9610" y="4817"/>
                  <a:pt x="9393" y="4722"/>
                  <a:pt x="9292" y="4770"/>
                </a:cubicBezTo>
                <a:cubicBezTo>
                  <a:pt x="9209" y="4793"/>
                  <a:pt x="9142" y="4994"/>
                  <a:pt x="9125" y="4924"/>
                </a:cubicBezTo>
                <a:cubicBezTo>
                  <a:pt x="9075" y="4722"/>
                  <a:pt x="9510" y="4379"/>
                  <a:pt x="9811" y="4580"/>
                </a:cubicBezTo>
                <a:close/>
                <a:moveTo>
                  <a:pt x="12135" y="2651"/>
                </a:moveTo>
                <a:cubicBezTo>
                  <a:pt x="12269" y="2391"/>
                  <a:pt x="13606" y="2450"/>
                  <a:pt x="12452" y="2829"/>
                </a:cubicBezTo>
                <a:cubicBezTo>
                  <a:pt x="12369" y="2758"/>
                  <a:pt x="12101" y="2734"/>
                  <a:pt x="12135" y="2651"/>
                </a:cubicBezTo>
                <a:close/>
                <a:moveTo>
                  <a:pt x="13021" y="2426"/>
                </a:moveTo>
                <a:lnTo>
                  <a:pt x="13038" y="2450"/>
                </a:lnTo>
                <a:cubicBezTo>
                  <a:pt x="13038" y="2462"/>
                  <a:pt x="13021" y="2473"/>
                  <a:pt x="13021" y="2485"/>
                </a:cubicBezTo>
                <a:cubicBezTo>
                  <a:pt x="13021" y="2462"/>
                  <a:pt x="13004" y="2450"/>
                  <a:pt x="13021" y="2426"/>
                </a:cubicBezTo>
                <a:close/>
                <a:moveTo>
                  <a:pt x="13338" y="2130"/>
                </a:moveTo>
                <a:cubicBezTo>
                  <a:pt x="13372" y="2083"/>
                  <a:pt x="13472" y="2059"/>
                  <a:pt x="13555" y="2035"/>
                </a:cubicBezTo>
                <a:cubicBezTo>
                  <a:pt x="13572" y="2024"/>
                  <a:pt x="13622" y="2035"/>
                  <a:pt x="13606" y="2047"/>
                </a:cubicBezTo>
                <a:cubicBezTo>
                  <a:pt x="13555" y="2142"/>
                  <a:pt x="13472" y="2225"/>
                  <a:pt x="13405" y="2308"/>
                </a:cubicBezTo>
                <a:cubicBezTo>
                  <a:pt x="13388" y="2249"/>
                  <a:pt x="13305" y="2189"/>
                  <a:pt x="13338" y="2130"/>
                </a:cubicBezTo>
                <a:close/>
                <a:moveTo>
                  <a:pt x="14341" y="1290"/>
                </a:moveTo>
                <a:cubicBezTo>
                  <a:pt x="14308" y="1290"/>
                  <a:pt x="14291" y="1290"/>
                  <a:pt x="14274" y="1290"/>
                </a:cubicBezTo>
                <a:cubicBezTo>
                  <a:pt x="14241" y="1278"/>
                  <a:pt x="14274" y="1290"/>
                  <a:pt x="14341" y="1290"/>
                </a:cubicBezTo>
                <a:close/>
                <a:moveTo>
                  <a:pt x="14459" y="1243"/>
                </a:moveTo>
                <a:cubicBezTo>
                  <a:pt x="14525" y="1243"/>
                  <a:pt x="14559" y="1325"/>
                  <a:pt x="14609" y="1302"/>
                </a:cubicBezTo>
                <a:cubicBezTo>
                  <a:pt x="14676" y="1266"/>
                  <a:pt x="14492" y="1136"/>
                  <a:pt x="14559" y="1148"/>
                </a:cubicBezTo>
                <a:cubicBezTo>
                  <a:pt x="14592" y="1160"/>
                  <a:pt x="14592" y="1219"/>
                  <a:pt x="14643" y="1219"/>
                </a:cubicBezTo>
                <a:cubicBezTo>
                  <a:pt x="14676" y="1207"/>
                  <a:pt x="14609" y="1148"/>
                  <a:pt x="14643" y="1136"/>
                </a:cubicBezTo>
                <a:cubicBezTo>
                  <a:pt x="14793" y="1089"/>
                  <a:pt x="14726" y="1384"/>
                  <a:pt x="14876" y="1231"/>
                </a:cubicBezTo>
                <a:cubicBezTo>
                  <a:pt x="14910" y="1207"/>
                  <a:pt x="14793" y="1160"/>
                  <a:pt x="14826" y="1136"/>
                </a:cubicBezTo>
                <a:cubicBezTo>
                  <a:pt x="14927" y="1041"/>
                  <a:pt x="15094" y="1006"/>
                  <a:pt x="15244" y="935"/>
                </a:cubicBezTo>
                <a:cubicBezTo>
                  <a:pt x="15244" y="947"/>
                  <a:pt x="15227" y="947"/>
                  <a:pt x="15227" y="947"/>
                </a:cubicBezTo>
                <a:cubicBezTo>
                  <a:pt x="15227" y="959"/>
                  <a:pt x="15294" y="959"/>
                  <a:pt x="15294" y="970"/>
                </a:cubicBezTo>
                <a:cubicBezTo>
                  <a:pt x="15278" y="1018"/>
                  <a:pt x="15211" y="1065"/>
                  <a:pt x="15177" y="1112"/>
                </a:cubicBezTo>
                <a:cubicBezTo>
                  <a:pt x="15044" y="1373"/>
                  <a:pt x="14859" y="1479"/>
                  <a:pt x="14459" y="1527"/>
                </a:cubicBezTo>
                <a:cubicBezTo>
                  <a:pt x="14492" y="1456"/>
                  <a:pt x="14609" y="1373"/>
                  <a:pt x="14559" y="1302"/>
                </a:cubicBezTo>
                <a:cubicBezTo>
                  <a:pt x="14542" y="1290"/>
                  <a:pt x="14508" y="1278"/>
                  <a:pt x="14475" y="1278"/>
                </a:cubicBezTo>
                <a:cubicBezTo>
                  <a:pt x="14475" y="1266"/>
                  <a:pt x="14441" y="1243"/>
                  <a:pt x="14459" y="1243"/>
                </a:cubicBezTo>
                <a:close/>
                <a:moveTo>
                  <a:pt x="17000" y="319"/>
                </a:moveTo>
                <a:cubicBezTo>
                  <a:pt x="17016" y="414"/>
                  <a:pt x="16782" y="438"/>
                  <a:pt x="16699" y="509"/>
                </a:cubicBezTo>
                <a:cubicBezTo>
                  <a:pt x="16030" y="47"/>
                  <a:pt x="16933" y="47"/>
                  <a:pt x="17000" y="319"/>
                </a:cubicBezTo>
                <a:close/>
                <a:moveTo>
                  <a:pt x="14007" y="3953"/>
                </a:moveTo>
                <a:lnTo>
                  <a:pt x="14007" y="3953"/>
                </a:lnTo>
                <a:cubicBezTo>
                  <a:pt x="14007" y="3953"/>
                  <a:pt x="14007" y="3953"/>
                  <a:pt x="14007" y="3953"/>
                </a:cubicBezTo>
                <a:close/>
                <a:moveTo>
                  <a:pt x="13990" y="3953"/>
                </a:moveTo>
                <a:lnTo>
                  <a:pt x="13990" y="3953"/>
                </a:lnTo>
                <a:cubicBezTo>
                  <a:pt x="13990" y="3953"/>
                  <a:pt x="13990" y="3953"/>
                  <a:pt x="13990" y="3953"/>
                </a:cubicBezTo>
                <a:close/>
                <a:moveTo>
                  <a:pt x="13957" y="3941"/>
                </a:moveTo>
                <a:cubicBezTo>
                  <a:pt x="13957" y="3941"/>
                  <a:pt x="13957" y="3941"/>
                  <a:pt x="13973" y="3941"/>
                </a:cubicBezTo>
                <a:cubicBezTo>
                  <a:pt x="13957" y="3941"/>
                  <a:pt x="13957" y="3941"/>
                  <a:pt x="13957" y="3941"/>
                </a:cubicBezTo>
                <a:close/>
                <a:moveTo>
                  <a:pt x="13940" y="3941"/>
                </a:moveTo>
                <a:lnTo>
                  <a:pt x="13940" y="3941"/>
                </a:lnTo>
                <a:cubicBezTo>
                  <a:pt x="13940" y="3941"/>
                  <a:pt x="13940" y="3941"/>
                  <a:pt x="13940" y="3941"/>
                </a:cubicBezTo>
                <a:close/>
                <a:moveTo>
                  <a:pt x="13907" y="3929"/>
                </a:moveTo>
                <a:lnTo>
                  <a:pt x="13907" y="3929"/>
                </a:lnTo>
                <a:cubicBezTo>
                  <a:pt x="13907" y="3929"/>
                  <a:pt x="13907" y="3929"/>
                  <a:pt x="13907" y="3929"/>
                </a:cubicBezTo>
                <a:close/>
                <a:moveTo>
                  <a:pt x="21129" y="1503"/>
                </a:moveTo>
                <a:cubicBezTo>
                  <a:pt x="21229" y="1598"/>
                  <a:pt x="21463" y="1822"/>
                  <a:pt x="21263" y="1870"/>
                </a:cubicBezTo>
                <a:cubicBezTo>
                  <a:pt x="21062" y="1917"/>
                  <a:pt x="20544" y="1728"/>
                  <a:pt x="20711" y="1834"/>
                </a:cubicBezTo>
                <a:cubicBezTo>
                  <a:pt x="21029" y="2024"/>
                  <a:pt x="20393" y="2296"/>
                  <a:pt x="20310" y="2438"/>
                </a:cubicBezTo>
                <a:cubicBezTo>
                  <a:pt x="20310" y="2450"/>
                  <a:pt x="20510" y="2959"/>
                  <a:pt x="20276" y="2899"/>
                </a:cubicBezTo>
                <a:cubicBezTo>
                  <a:pt x="19641" y="2722"/>
                  <a:pt x="20393" y="2426"/>
                  <a:pt x="20176" y="2166"/>
                </a:cubicBezTo>
                <a:cubicBezTo>
                  <a:pt x="19842" y="1751"/>
                  <a:pt x="19323" y="1905"/>
                  <a:pt x="18889" y="1574"/>
                </a:cubicBezTo>
                <a:lnTo>
                  <a:pt x="18872" y="1515"/>
                </a:lnTo>
                <a:cubicBezTo>
                  <a:pt x="18855" y="1515"/>
                  <a:pt x="18838" y="1515"/>
                  <a:pt x="18822" y="1527"/>
                </a:cubicBezTo>
                <a:cubicBezTo>
                  <a:pt x="18822" y="1515"/>
                  <a:pt x="18805" y="1515"/>
                  <a:pt x="18805" y="1503"/>
                </a:cubicBezTo>
                <a:lnTo>
                  <a:pt x="18805" y="1527"/>
                </a:lnTo>
                <a:cubicBezTo>
                  <a:pt x="18471" y="1574"/>
                  <a:pt x="18537" y="1846"/>
                  <a:pt x="18253" y="1905"/>
                </a:cubicBezTo>
                <a:cubicBezTo>
                  <a:pt x="18003" y="1953"/>
                  <a:pt x="18103" y="1704"/>
                  <a:pt x="17819" y="1929"/>
                </a:cubicBezTo>
                <a:cubicBezTo>
                  <a:pt x="17785" y="1965"/>
                  <a:pt x="17819" y="2024"/>
                  <a:pt x="17802" y="2071"/>
                </a:cubicBezTo>
                <a:cubicBezTo>
                  <a:pt x="17785" y="2083"/>
                  <a:pt x="17602" y="2331"/>
                  <a:pt x="17602" y="2343"/>
                </a:cubicBezTo>
                <a:cubicBezTo>
                  <a:pt x="17551" y="2438"/>
                  <a:pt x="17651" y="2746"/>
                  <a:pt x="17668" y="2829"/>
                </a:cubicBezTo>
                <a:cubicBezTo>
                  <a:pt x="17668" y="2864"/>
                  <a:pt x="17635" y="2888"/>
                  <a:pt x="17635" y="2923"/>
                </a:cubicBezTo>
                <a:cubicBezTo>
                  <a:pt x="17635" y="2994"/>
                  <a:pt x="17651" y="3053"/>
                  <a:pt x="17668" y="3124"/>
                </a:cubicBezTo>
                <a:cubicBezTo>
                  <a:pt x="17718" y="3219"/>
                  <a:pt x="17835" y="3290"/>
                  <a:pt x="17852" y="3385"/>
                </a:cubicBezTo>
                <a:cubicBezTo>
                  <a:pt x="17936" y="3799"/>
                  <a:pt x="17785" y="3515"/>
                  <a:pt x="17585" y="3645"/>
                </a:cubicBezTo>
                <a:cubicBezTo>
                  <a:pt x="17351" y="3811"/>
                  <a:pt x="17568" y="3858"/>
                  <a:pt x="17501" y="4059"/>
                </a:cubicBezTo>
                <a:cubicBezTo>
                  <a:pt x="17484" y="4107"/>
                  <a:pt x="17418" y="4130"/>
                  <a:pt x="17401" y="4178"/>
                </a:cubicBezTo>
                <a:cubicBezTo>
                  <a:pt x="17401" y="4190"/>
                  <a:pt x="17183" y="4048"/>
                  <a:pt x="17150" y="4036"/>
                </a:cubicBezTo>
                <a:cubicBezTo>
                  <a:pt x="17100" y="4012"/>
                  <a:pt x="16481" y="3858"/>
                  <a:pt x="16431" y="3906"/>
                </a:cubicBezTo>
                <a:cubicBezTo>
                  <a:pt x="16364" y="3953"/>
                  <a:pt x="16414" y="4048"/>
                  <a:pt x="16364" y="4095"/>
                </a:cubicBezTo>
                <a:cubicBezTo>
                  <a:pt x="16164" y="4344"/>
                  <a:pt x="15896" y="4190"/>
                  <a:pt x="15612" y="4225"/>
                </a:cubicBezTo>
                <a:cubicBezTo>
                  <a:pt x="15528" y="4225"/>
                  <a:pt x="15411" y="4284"/>
                  <a:pt x="15344" y="4249"/>
                </a:cubicBezTo>
                <a:cubicBezTo>
                  <a:pt x="15261" y="4201"/>
                  <a:pt x="15294" y="4107"/>
                  <a:pt x="15244" y="4048"/>
                </a:cubicBezTo>
                <a:cubicBezTo>
                  <a:pt x="15127" y="3906"/>
                  <a:pt x="14743" y="3539"/>
                  <a:pt x="14542" y="3456"/>
                </a:cubicBezTo>
                <a:cubicBezTo>
                  <a:pt x="13873" y="3184"/>
                  <a:pt x="14174" y="3894"/>
                  <a:pt x="14174" y="3894"/>
                </a:cubicBezTo>
                <a:cubicBezTo>
                  <a:pt x="14074" y="3906"/>
                  <a:pt x="13990" y="3823"/>
                  <a:pt x="13890" y="3823"/>
                </a:cubicBezTo>
                <a:cubicBezTo>
                  <a:pt x="13840" y="3823"/>
                  <a:pt x="13756" y="3858"/>
                  <a:pt x="13773" y="3882"/>
                </a:cubicBezTo>
                <a:cubicBezTo>
                  <a:pt x="13790" y="3894"/>
                  <a:pt x="13806" y="3906"/>
                  <a:pt x="13823" y="3906"/>
                </a:cubicBezTo>
                <a:lnTo>
                  <a:pt x="13790" y="3906"/>
                </a:lnTo>
                <a:cubicBezTo>
                  <a:pt x="13656" y="3929"/>
                  <a:pt x="13472" y="3870"/>
                  <a:pt x="13405" y="3953"/>
                </a:cubicBezTo>
                <a:cubicBezTo>
                  <a:pt x="13355" y="4012"/>
                  <a:pt x="13572" y="4048"/>
                  <a:pt x="13622" y="4107"/>
                </a:cubicBezTo>
                <a:cubicBezTo>
                  <a:pt x="13673" y="4178"/>
                  <a:pt x="13706" y="4261"/>
                  <a:pt x="13706" y="4344"/>
                </a:cubicBezTo>
                <a:cubicBezTo>
                  <a:pt x="13706" y="4486"/>
                  <a:pt x="13422" y="4592"/>
                  <a:pt x="13472" y="4734"/>
                </a:cubicBezTo>
                <a:cubicBezTo>
                  <a:pt x="13489" y="4841"/>
                  <a:pt x="14074" y="4817"/>
                  <a:pt x="13522" y="5065"/>
                </a:cubicBezTo>
                <a:cubicBezTo>
                  <a:pt x="13372" y="5136"/>
                  <a:pt x="12218" y="4734"/>
                  <a:pt x="11984" y="4947"/>
                </a:cubicBezTo>
                <a:cubicBezTo>
                  <a:pt x="11884" y="5042"/>
                  <a:pt x="12302" y="5716"/>
                  <a:pt x="11967" y="5811"/>
                </a:cubicBezTo>
                <a:lnTo>
                  <a:pt x="11433" y="5645"/>
                </a:lnTo>
                <a:cubicBezTo>
                  <a:pt x="11332" y="5645"/>
                  <a:pt x="11014" y="6060"/>
                  <a:pt x="10998" y="6154"/>
                </a:cubicBezTo>
                <a:cubicBezTo>
                  <a:pt x="10964" y="6285"/>
                  <a:pt x="10964" y="6450"/>
                  <a:pt x="10831" y="6569"/>
                </a:cubicBezTo>
                <a:cubicBezTo>
                  <a:pt x="10730" y="6651"/>
                  <a:pt x="10547" y="6521"/>
                  <a:pt x="10597" y="6734"/>
                </a:cubicBezTo>
                <a:cubicBezTo>
                  <a:pt x="10663" y="6995"/>
                  <a:pt x="11098" y="7018"/>
                  <a:pt x="10914" y="7338"/>
                </a:cubicBezTo>
                <a:cubicBezTo>
                  <a:pt x="10814" y="7539"/>
                  <a:pt x="10262" y="8001"/>
                  <a:pt x="10162" y="8214"/>
                </a:cubicBezTo>
                <a:cubicBezTo>
                  <a:pt x="10128" y="8320"/>
                  <a:pt x="10346" y="8415"/>
                  <a:pt x="10296" y="8521"/>
                </a:cubicBezTo>
                <a:lnTo>
                  <a:pt x="9928" y="8746"/>
                </a:lnTo>
                <a:cubicBezTo>
                  <a:pt x="9794" y="8794"/>
                  <a:pt x="9527" y="8687"/>
                  <a:pt x="9460" y="8794"/>
                </a:cubicBezTo>
                <a:lnTo>
                  <a:pt x="9627" y="9255"/>
                </a:lnTo>
                <a:cubicBezTo>
                  <a:pt x="9627" y="9255"/>
                  <a:pt x="9543" y="9610"/>
                  <a:pt x="9543" y="9622"/>
                </a:cubicBezTo>
                <a:lnTo>
                  <a:pt x="9594" y="10060"/>
                </a:lnTo>
                <a:cubicBezTo>
                  <a:pt x="9577" y="10107"/>
                  <a:pt x="9493" y="10119"/>
                  <a:pt x="9476" y="10167"/>
                </a:cubicBezTo>
                <a:cubicBezTo>
                  <a:pt x="9326" y="10486"/>
                  <a:pt x="9092" y="10817"/>
                  <a:pt x="8941" y="11149"/>
                </a:cubicBezTo>
                <a:cubicBezTo>
                  <a:pt x="8841" y="11362"/>
                  <a:pt x="9543" y="11244"/>
                  <a:pt x="9426" y="11824"/>
                </a:cubicBezTo>
                <a:cubicBezTo>
                  <a:pt x="9309" y="12380"/>
                  <a:pt x="8858" y="11824"/>
                  <a:pt x="8172" y="12131"/>
                </a:cubicBezTo>
                <a:cubicBezTo>
                  <a:pt x="7955" y="12226"/>
                  <a:pt x="7587" y="12628"/>
                  <a:pt x="7537" y="12818"/>
                </a:cubicBezTo>
                <a:cubicBezTo>
                  <a:pt x="7520" y="12877"/>
                  <a:pt x="7621" y="12924"/>
                  <a:pt x="7604" y="12972"/>
                </a:cubicBezTo>
                <a:cubicBezTo>
                  <a:pt x="7587" y="13102"/>
                  <a:pt x="7353" y="13185"/>
                  <a:pt x="7353" y="13315"/>
                </a:cubicBezTo>
                <a:cubicBezTo>
                  <a:pt x="7353" y="14747"/>
                  <a:pt x="7604" y="12262"/>
                  <a:pt x="7604" y="13694"/>
                </a:cubicBezTo>
                <a:cubicBezTo>
                  <a:pt x="7604" y="13765"/>
                  <a:pt x="7487" y="13812"/>
                  <a:pt x="7487" y="13883"/>
                </a:cubicBezTo>
                <a:cubicBezTo>
                  <a:pt x="7470" y="13966"/>
                  <a:pt x="7537" y="14037"/>
                  <a:pt x="7554" y="14120"/>
                </a:cubicBezTo>
                <a:cubicBezTo>
                  <a:pt x="7554" y="14191"/>
                  <a:pt x="7470" y="14274"/>
                  <a:pt x="7487" y="14345"/>
                </a:cubicBezTo>
                <a:cubicBezTo>
                  <a:pt x="7504" y="14522"/>
                  <a:pt x="7771" y="14676"/>
                  <a:pt x="7805" y="14853"/>
                </a:cubicBezTo>
                <a:cubicBezTo>
                  <a:pt x="7838" y="15114"/>
                  <a:pt x="7571" y="15445"/>
                  <a:pt x="7654" y="15694"/>
                </a:cubicBezTo>
                <a:cubicBezTo>
                  <a:pt x="7755" y="15966"/>
                  <a:pt x="8390" y="15942"/>
                  <a:pt x="8456" y="16238"/>
                </a:cubicBezTo>
                <a:lnTo>
                  <a:pt x="8273" y="16712"/>
                </a:lnTo>
                <a:cubicBezTo>
                  <a:pt x="8139" y="16795"/>
                  <a:pt x="7805" y="16735"/>
                  <a:pt x="7821" y="16854"/>
                </a:cubicBezTo>
                <a:cubicBezTo>
                  <a:pt x="7905" y="17363"/>
                  <a:pt x="8340" y="17232"/>
                  <a:pt x="8156" y="17907"/>
                </a:cubicBezTo>
                <a:lnTo>
                  <a:pt x="8172" y="18250"/>
                </a:lnTo>
                <a:cubicBezTo>
                  <a:pt x="8022" y="18523"/>
                  <a:pt x="7487" y="18546"/>
                  <a:pt x="7453" y="18629"/>
                </a:cubicBezTo>
                <a:cubicBezTo>
                  <a:pt x="7437" y="18653"/>
                  <a:pt x="7520" y="18665"/>
                  <a:pt x="7520" y="18700"/>
                </a:cubicBezTo>
                <a:cubicBezTo>
                  <a:pt x="7554" y="18747"/>
                  <a:pt x="7587" y="18807"/>
                  <a:pt x="7554" y="18854"/>
                </a:cubicBezTo>
                <a:cubicBezTo>
                  <a:pt x="7504" y="18925"/>
                  <a:pt x="7336" y="18937"/>
                  <a:pt x="7303" y="19020"/>
                </a:cubicBezTo>
                <a:cubicBezTo>
                  <a:pt x="7203" y="19233"/>
                  <a:pt x="7671" y="19706"/>
                  <a:pt x="7303" y="20073"/>
                </a:cubicBezTo>
                <a:cubicBezTo>
                  <a:pt x="7153" y="20227"/>
                  <a:pt x="7086" y="20109"/>
                  <a:pt x="7036" y="19990"/>
                </a:cubicBezTo>
                <a:cubicBezTo>
                  <a:pt x="7052" y="19990"/>
                  <a:pt x="7052" y="19990"/>
                  <a:pt x="7069" y="19978"/>
                </a:cubicBezTo>
                <a:cubicBezTo>
                  <a:pt x="7136" y="19943"/>
                  <a:pt x="7036" y="19848"/>
                  <a:pt x="6985" y="19801"/>
                </a:cubicBezTo>
                <a:cubicBezTo>
                  <a:pt x="6634" y="19410"/>
                  <a:pt x="6818" y="19990"/>
                  <a:pt x="6267" y="19623"/>
                </a:cubicBezTo>
                <a:cubicBezTo>
                  <a:pt x="6216" y="19588"/>
                  <a:pt x="6317" y="19517"/>
                  <a:pt x="6317" y="19470"/>
                </a:cubicBezTo>
                <a:cubicBezTo>
                  <a:pt x="6317" y="19398"/>
                  <a:pt x="6216" y="19470"/>
                  <a:pt x="6216" y="19470"/>
                </a:cubicBezTo>
                <a:cubicBezTo>
                  <a:pt x="6116" y="19363"/>
                  <a:pt x="6149" y="19185"/>
                  <a:pt x="6183" y="19209"/>
                </a:cubicBezTo>
                <a:cubicBezTo>
                  <a:pt x="6183" y="19185"/>
                  <a:pt x="6166" y="19174"/>
                  <a:pt x="6166" y="19162"/>
                </a:cubicBezTo>
                <a:cubicBezTo>
                  <a:pt x="6133" y="19043"/>
                  <a:pt x="6083" y="18937"/>
                  <a:pt x="6049" y="18819"/>
                </a:cubicBezTo>
                <a:cubicBezTo>
                  <a:pt x="6033" y="18747"/>
                  <a:pt x="6183" y="18594"/>
                  <a:pt x="6066" y="18594"/>
                </a:cubicBezTo>
                <a:cubicBezTo>
                  <a:pt x="5648" y="18594"/>
                  <a:pt x="6367" y="18960"/>
                  <a:pt x="5949" y="19162"/>
                </a:cubicBezTo>
                <a:cubicBezTo>
                  <a:pt x="5932" y="19162"/>
                  <a:pt x="5915" y="19150"/>
                  <a:pt x="5915" y="19138"/>
                </a:cubicBezTo>
                <a:cubicBezTo>
                  <a:pt x="5899" y="19067"/>
                  <a:pt x="5949" y="18984"/>
                  <a:pt x="5915" y="18925"/>
                </a:cubicBezTo>
                <a:cubicBezTo>
                  <a:pt x="5865" y="18866"/>
                  <a:pt x="5698" y="18759"/>
                  <a:pt x="5682" y="18819"/>
                </a:cubicBezTo>
                <a:cubicBezTo>
                  <a:pt x="5664" y="18913"/>
                  <a:pt x="5832" y="18972"/>
                  <a:pt x="5882" y="19055"/>
                </a:cubicBezTo>
                <a:cubicBezTo>
                  <a:pt x="5915" y="19103"/>
                  <a:pt x="5815" y="19209"/>
                  <a:pt x="5848" y="19268"/>
                </a:cubicBezTo>
                <a:cubicBezTo>
                  <a:pt x="5982" y="19517"/>
                  <a:pt x="6083" y="19387"/>
                  <a:pt x="5982" y="19552"/>
                </a:cubicBezTo>
                <a:cubicBezTo>
                  <a:pt x="5982" y="19564"/>
                  <a:pt x="5982" y="19600"/>
                  <a:pt x="5949" y="19600"/>
                </a:cubicBezTo>
                <a:cubicBezTo>
                  <a:pt x="5915" y="19600"/>
                  <a:pt x="5882" y="19529"/>
                  <a:pt x="5848" y="19552"/>
                </a:cubicBezTo>
                <a:cubicBezTo>
                  <a:pt x="5732" y="19706"/>
                  <a:pt x="5882" y="19907"/>
                  <a:pt x="5748" y="19907"/>
                </a:cubicBezTo>
                <a:cubicBezTo>
                  <a:pt x="5682" y="19907"/>
                  <a:pt x="5765" y="19754"/>
                  <a:pt x="5715" y="19777"/>
                </a:cubicBezTo>
                <a:cubicBezTo>
                  <a:pt x="5431" y="19907"/>
                  <a:pt x="5966" y="20038"/>
                  <a:pt x="5264" y="20038"/>
                </a:cubicBezTo>
                <a:cubicBezTo>
                  <a:pt x="5180" y="20038"/>
                  <a:pt x="5264" y="19919"/>
                  <a:pt x="5197" y="19884"/>
                </a:cubicBezTo>
                <a:cubicBezTo>
                  <a:pt x="5113" y="19848"/>
                  <a:pt x="4962" y="19718"/>
                  <a:pt x="4912" y="19777"/>
                </a:cubicBezTo>
                <a:cubicBezTo>
                  <a:pt x="4862" y="19860"/>
                  <a:pt x="5079" y="19907"/>
                  <a:pt x="5130" y="19990"/>
                </a:cubicBezTo>
                <a:cubicBezTo>
                  <a:pt x="5146" y="20026"/>
                  <a:pt x="4695" y="20050"/>
                  <a:pt x="4645" y="20168"/>
                </a:cubicBezTo>
                <a:cubicBezTo>
                  <a:pt x="4628" y="20215"/>
                  <a:pt x="4812" y="20263"/>
                  <a:pt x="4762" y="20298"/>
                </a:cubicBezTo>
                <a:cubicBezTo>
                  <a:pt x="4678" y="20369"/>
                  <a:pt x="4461" y="20310"/>
                  <a:pt x="4377" y="20369"/>
                </a:cubicBezTo>
                <a:cubicBezTo>
                  <a:pt x="4327" y="20416"/>
                  <a:pt x="4545" y="20428"/>
                  <a:pt x="4528" y="20475"/>
                </a:cubicBezTo>
                <a:cubicBezTo>
                  <a:pt x="4427" y="20961"/>
                  <a:pt x="4294" y="20334"/>
                  <a:pt x="4210" y="20582"/>
                </a:cubicBezTo>
                <a:cubicBezTo>
                  <a:pt x="4193" y="20606"/>
                  <a:pt x="4260" y="20629"/>
                  <a:pt x="4243" y="20653"/>
                </a:cubicBezTo>
                <a:cubicBezTo>
                  <a:pt x="4160" y="20736"/>
                  <a:pt x="3726" y="21103"/>
                  <a:pt x="3709" y="21115"/>
                </a:cubicBezTo>
                <a:cubicBezTo>
                  <a:pt x="3675" y="21138"/>
                  <a:pt x="3625" y="21067"/>
                  <a:pt x="3592" y="21091"/>
                </a:cubicBezTo>
                <a:cubicBezTo>
                  <a:pt x="3491" y="21150"/>
                  <a:pt x="3508" y="21304"/>
                  <a:pt x="3374" y="21316"/>
                </a:cubicBezTo>
                <a:cubicBezTo>
                  <a:pt x="3274" y="21340"/>
                  <a:pt x="3257" y="21138"/>
                  <a:pt x="3140" y="21162"/>
                </a:cubicBezTo>
                <a:cubicBezTo>
                  <a:pt x="3023" y="21186"/>
                  <a:pt x="3074" y="21340"/>
                  <a:pt x="2990" y="21387"/>
                </a:cubicBezTo>
                <a:cubicBezTo>
                  <a:pt x="2923" y="21422"/>
                  <a:pt x="2806" y="21363"/>
                  <a:pt x="2739" y="21387"/>
                </a:cubicBezTo>
                <a:cubicBezTo>
                  <a:pt x="2689" y="21399"/>
                  <a:pt x="2672" y="21446"/>
                  <a:pt x="2622" y="21458"/>
                </a:cubicBezTo>
                <a:cubicBezTo>
                  <a:pt x="2455" y="21529"/>
                  <a:pt x="2505" y="21422"/>
                  <a:pt x="2271" y="21422"/>
                </a:cubicBezTo>
                <a:cubicBezTo>
                  <a:pt x="2154" y="21422"/>
                  <a:pt x="2020" y="21552"/>
                  <a:pt x="1953" y="21493"/>
                </a:cubicBezTo>
                <a:cubicBezTo>
                  <a:pt x="1886" y="21434"/>
                  <a:pt x="2170" y="21387"/>
                  <a:pt x="2137" y="21316"/>
                </a:cubicBezTo>
                <a:cubicBezTo>
                  <a:pt x="2087" y="21257"/>
                  <a:pt x="1986" y="21410"/>
                  <a:pt x="1886" y="21410"/>
                </a:cubicBezTo>
                <a:cubicBezTo>
                  <a:pt x="1753" y="21422"/>
                  <a:pt x="1619" y="21387"/>
                  <a:pt x="1485" y="21351"/>
                </a:cubicBezTo>
                <a:cubicBezTo>
                  <a:pt x="1201" y="21257"/>
                  <a:pt x="1753" y="21127"/>
                  <a:pt x="1803" y="21044"/>
                </a:cubicBezTo>
                <a:cubicBezTo>
                  <a:pt x="1819" y="20996"/>
                  <a:pt x="1702" y="20949"/>
                  <a:pt x="1636" y="20961"/>
                </a:cubicBezTo>
                <a:cubicBezTo>
                  <a:pt x="1569" y="20973"/>
                  <a:pt x="1585" y="21079"/>
                  <a:pt x="1502" y="21091"/>
                </a:cubicBezTo>
                <a:cubicBezTo>
                  <a:pt x="1402" y="21103"/>
                  <a:pt x="1301" y="21055"/>
                  <a:pt x="1201" y="21020"/>
                </a:cubicBezTo>
                <a:cubicBezTo>
                  <a:pt x="1000" y="20961"/>
                  <a:pt x="883" y="20748"/>
                  <a:pt x="783" y="20700"/>
                </a:cubicBezTo>
                <a:cubicBezTo>
                  <a:pt x="733" y="20665"/>
                  <a:pt x="633" y="20689"/>
                  <a:pt x="565" y="20665"/>
                </a:cubicBezTo>
                <a:cubicBezTo>
                  <a:pt x="449" y="20617"/>
                  <a:pt x="248" y="20310"/>
                  <a:pt x="265" y="20227"/>
                </a:cubicBezTo>
                <a:cubicBezTo>
                  <a:pt x="265" y="20156"/>
                  <a:pt x="382" y="20109"/>
                  <a:pt x="415" y="20026"/>
                </a:cubicBezTo>
                <a:cubicBezTo>
                  <a:pt x="432" y="19955"/>
                  <a:pt x="298" y="19777"/>
                  <a:pt x="415" y="19801"/>
                </a:cubicBezTo>
                <a:cubicBezTo>
                  <a:pt x="549" y="19825"/>
                  <a:pt x="449" y="20026"/>
                  <a:pt x="582" y="20061"/>
                </a:cubicBezTo>
                <a:cubicBezTo>
                  <a:pt x="649" y="20097"/>
                  <a:pt x="666" y="19943"/>
                  <a:pt x="749" y="19919"/>
                </a:cubicBezTo>
                <a:cubicBezTo>
                  <a:pt x="783" y="19895"/>
                  <a:pt x="816" y="19919"/>
                  <a:pt x="850" y="19943"/>
                </a:cubicBezTo>
                <a:cubicBezTo>
                  <a:pt x="816" y="19884"/>
                  <a:pt x="800" y="19825"/>
                  <a:pt x="766" y="19765"/>
                </a:cubicBezTo>
                <a:cubicBezTo>
                  <a:pt x="749" y="19683"/>
                  <a:pt x="1000" y="19706"/>
                  <a:pt x="1067" y="19647"/>
                </a:cubicBezTo>
                <a:cubicBezTo>
                  <a:pt x="1100" y="19623"/>
                  <a:pt x="917" y="19647"/>
                  <a:pt x="933" y="19611"/>
                </a:cubicBezTo>
                <a:cubicBezTo>
                  <a:pt x="967" y="19552"/>
                  <a:pt x="1050" y="19517"/>
                  <a:pt x="1134" y="19493"/>
                </a:cubicBezTo>
                <a:cubicBezTo>
                  <a:pt x="1234" y="19446"/>
                  <a:pt x="1435" y="19481"/>
                  <a:pt x="1485" y="19398"/>
                </a:cubicBezTo>
                <a:cubicBezTo>
                  <a:pt x="1552" y="19292"/>
                  <a:pt x="1084" y="19446"/>
                  <a:pt x="984" y="19375"/>
                </a:cubicBezTo>
                <a:cubicBezTo>
                  <a:pt x="917" y="19434"/>
                  <a:pt x="883" y="19434"/>
                  <a:pt x="883" y="19327"/>
                </a:cubicBezTo>
                <a:cubicBezTo>
                  <a:pt x="900" y="19233"/>
                  <a:pt x="1184" y="19209"/>
                  <a:pt x="1151" y="19126"/>
                </a:cubicBezTo>
                <a:cubicBezTo>
                  <a:pt x="1100" y="19032"/>
                  <a:pt x="900" y="19008"/>
                  <a:pt x="766" y="19032"/>
                </a:cubicBezTo>
                <a:cubicBezTo>
                  <a:pt x="549" y="19079"/>
                  <a:pt x="633" y="19446"/>
                  <a:pt x="415" y="19434"/>
                </a:cubicBezTo>
                <a:cubicBezTo>
                  <a:pt x="298" y="19434"/>
                  <a:pt x="382" y="19280"/>
                  <a:pt x="331" y="19221"/>
                </a:cubicBezTo>
                <a:cubicBezTo>
                  <a:pt x="298" y="19185"/>
                  <a:pt x="231" y="19162"/>
                  <a:pt x="164" y="19138"/>
                </a:cubicBezTo>
                <a:cubicBezTo>
                  <a:pt x="164" y="19138"/>
                  <a:pt x="164" y="19150"/>
                  <a:pt x="181" y="19150"/>
                </a:cubicBezTo>
                <a:cubicBezTo>
                  <a:pt x="164" y="19150"/>
                  <a:pt x="164" y="19150"/>
                  <a:pt x="148" y="19162"/>
                </a:cubicBezTo>
                <a:cubicBezTo>
                  <a:pt x="148" y="19150"/>
                  <a:pt x="164" y="19138"/>
                  <a:pt x="164" y="19138"/>
                </a:cubicBezTo>
                <a:cubicBezTo>
                  <a:pt x="114" y="19114"/>
                  <a:pt x="64" y="19091"/>
                  <a:pt x="64" y="19055"/>
                </a:cubicBezTo>
                <a:cubicBezTo>
                  <a:pt x="64" y="18996"/>
                  <a:pt x="265" y="19103"/>
                  <a:pt x="331" y="19067"/>
                </a:cubicBezTo>
                <a:cubicBezTo>
                  <a:pt x="432" y="19008"/>
                  <a:pt x="398" y="18854"/>
                  <a:pt x="516" y="18819"/>
                </a:cubicBezTo>
                <a:cubicBezTo>
                  <a:pt x="599" y="18783"/>
                  <a:pt x="649" y="18913"/>
                  <a:pt x="733" y="18925"/>
                </a:cubicBezTo>
                <a:cubicBezTo>
                  <a:pt x="766" y="18937"/>
                  <a:pt x="716" y="18866"/>
                  <a:pt x="749" y="18854"/>
                </a:cubicBezTo>
                <a:cubicBezTo>
                  <a:pt x="783" y="18830"/>
                  <a:pt x="833" y="18866"/>
                  <a:pt x="867" y="18854"/>
                </a:cubicBezTo>
                <a:cubicBezTo>
                  <a:pt x="933" y="18842"/>
                  <a:pt x="699" y="18842"/>
                  <a:pt x="716" y="18795"/>
                </a:cubicBezTo>
                <a:cubicBezTo>
                  <a:pt x="716" y="18783"/>
                  <a:pt x="1402" y="18570"/>
                  <a:pt x="1351" y="18570"/>
                </a:cubicBezTo>
                <a:cubicBezTo>
                  <a:pt x="816" y="18546"/>
                  <a:pt x="1151" y="18866"/>
                  <a:pt x="633" y="18534"/>
                </a:cubicBezTo>
                <a:cubicBezTo>
                  <a:pt x="616" y="18523"/>
                  <a:pt x="716" y="18534"/>
                  <a:pt x="733" y="18511"/>
                </a:cubicBezTo>
                <a:cubicBezTo>
                  <a:pt x="766" y="18487"/>
                  <a:pt x="733" y="18428"/>
                  <a:pt x="783" y="18416"/>
                </a:cubicBezTo>
                <a:cubicBezTo>
                  <a:pt x="850" y="18381"/>
                  <a:pt x="933" y="18428"/>
                  <a:pt x="1000" y="18392"/>
                </a:cubicBezTo>
                <a:cubicBezTo>
                  <a:pt x="1034" y="18381"/>
                  <a:pt x="984" y="18345"/>
                  <a:pt x="984" y="18321"/>
                </a:cubicBezTo>
                <a:cubicBezTo>
                  <a:pt x="1017" y="18274"/>
                  <a:pt x="1050" y="18239"/>
                  <a:pt x="1084" y="18215"/>
                </a:cubicBezTo>
                <a:cubicBezTo>
                  <a:pt x="1168" y="18179"/>
                  <a:pt x="1351" y="18215"/>
                  <a:pt x="1368" y="18156"/>
                </a:cubicBezTo>
                <a:cubicBezTo>
                  <a:pt x="1385" y="18085"/>
                  <a:pt x="1151" y="18097"/>
                  <a:pt x="1151" y="18037"/>
                </a:cubicBezTo>
                <a:cubicBezTo>
                  <a:pt x="1134" y="18014"/>
                  <a:pt x="1168" y="17978"/>
                  <a:pt x="1201" y="17943"/>
                </a:cubicBezTo>
                <a:cubicBezTo>
                  <a:pt x="1168" y="17943"/>
                  <a:pt x="1117" y="17884"/>
                  <a:pt x="1084" y="17907"/>
                </a:cubicBezTo>
                <a:cubicBezTo>
                  <a:pt x="1000" y="17943"/>
                  <a:pt x="950" y="18002"/>
                  <a:pt x="900" y="18049"/>
                </a:cubicBezTo>
                <a:cubicBezTo>
                  <a:pt x="833" y="18144"/>
                  <a:pt x="867" y="18262"/>
                  <a:pt x="766" y="18333"/>
                </a:cubicBezTo>
                <a:cubicBezTo>
                  <a:pt x="716" y="18369"/>
                  <a:pt x="733" y="18239"/>
                  <a:pt x="716" y="18203"/>
                </a:cubicBezTo>
                <a:cubicBezTo>
                  <a:pt x="616" y="18073"/>
                  <a:pt x="532" y="18108"/>
                  <a:pt x="599" y="17990"/>
                </a:cubicBezTo>
                <a:cubicBezTo>
                  <a:pt x="666" y="17895"/>
                  <a:pt x="933" y="17682"/>
                  <a:pt x="783" y="17706"/>
                </a:cubicBezTo>
                <a:cubicBezTo>
                  <a:pt x="616" y="17741"/>
                  <a:pt x="499" y="18262"/>
                  <a:pt x="298" y="18002"/>
                </a:cubicBezTo>
                <a:cubicBezTo>
                  <a:pt x="248" y="17919"/>
                  <a:pt x="198" y="17824"/>
                  <a:pt x="164" y="17730"/>
                </a:cubicBezTo>
                <a:cubicBezTo>
                  <a:pt x="148" y="17635"/>
                  <a:pt x="398" y="17730"/>
                  <a:pt x="699" y="17659"/>
                </a:cubicBezTo>
                <a:cubicBezTo>
                  <a:pt x="766" y="17647"/>
                  <a:pt x="800" y="17600"/>
                  <a:pt x="816" y="17540"/>
                </a:cubicBezTo>
                <a:cubicBezTo>
                  <a:pt x="699" y="17623"/>
                  <a:pt x="482" y="17446"/>
                  <a:pt x="482" y="17398"/>
                </a:cubicBezTo>
                <a:cubicBezTo>
                  <a:pt x="482" y="17292"/>
                  <a:pt x="716" y="17268"/>
                  <a:pt x="850" y="17221"/>
                </a:cubicBezTo>
                <a:cubicBezTo>
                  <a:pt x="816" y="17091"/>
                  <a:pt x="666" y="17209"/>
                  <a:pt x="532" y="17315"/>
                </a:cubicBezTo>
                <a:cubicBezTo>
                  <a:pt x="532" y="17315"/>
                  <a:pt x="516" y="17315"/>
                  <a:pt x="516" y="17304"/>
                </a:cubicBezTo>
                <a:cubicBezTo>
                  <a:pt x="499" y="17292"/>
                  <a:pt x="482" y="17268"/>
                  <a:pt x="449" y="17244"/>
                </a:cubicBezTo>
                <a:cubicBezTo>
                  <a:pt x="499" y="17280"/>
                  <a:pt x="516" y="17327"/>
                  <a:pt x="532" y="17315"/>
                </a:cubicBezTo>
                <a:cubicBezTo>
                  <a:pt x="449" y="17374"/>
                  <a:pt x="382" y="17422"/>
                  <a:pt x="331" y="17434"/>
                </a:cubicBezTo>
                <a:cubicBezTo>
                  <a:pt x="248" y="17434"/>
                  <a:pt x="281" y="17315"/>
                  <a:pt x="248" y="17268"/>
                </a:cubicBezTo>
                <a:cubicBezTo>
                  <a:pt x="231" y="17244"/>
                  <a:pt x="-70" y="17031"/>
                  <a:pt x="14" y="17019"/>
                </a:cubicBezTo>
                <a:cubicBezTo>
                  <a:pt x="131" y="17019"/>
                  <a:pt x="231" y="17091"/>
                  <a:pt x="331" y="17150"/>
                </a:cubicBezTo>
                <a:cubicBezTo>
                  <a:pt x="331" y="17138"/>
                  <a:pt x="315" y="17114"/>
                  <a:pt x="331" y="17091"/>
                </a:cubicBezTo>
                <a:cubicBezTo>
                  <a:pt x="365" y="17008"/>
                  <a:pt x="565" y="17008"/>
                  <a:pt x="666" y="16948"/>
                </a:cubicBezTo>
                <a:cubicBezTo>
                  <a:pt x="683" y="16937"/>
                  <a:pt x="649" y="16889"/>
                  <a:pt x="616" y="16901"/>
                </a:cubicBezTo>
                <a:cubicBezTo>
                  <a:pt x="482" y="16913"/>
                  <a:pt x="265" y="17031"/>
                  <a:pt x="148" y="16984"/>
                </a:cubicBezTo>
                <a:cubicBezTo>
                  <a:pt x="-3" y="16925"/>
                  <a:pt x="114" y="16653"/>
                  <a:pt x="198" y="16617"/>
                </a:cubicBezTo>
                <a:cubicBezTo>
                  <a:pt x="315" y="16558"/>
                  <a:pt x="449" y="16735"/>
                  <a:pt x="599" y="16735"/>
                </a:cubicBezTo>
                <a:cubicBezTo>
                  <a:pt x="616" y="16747"/>
                  <a:pt x="950" y="16463"/>
                  <a:pt x="1318" y="16593"/>
                </a:cubicBezTo>
                <a:cubicBezTo>
                  <a:pt x="1435" y="16629"/>
                  <a:pt x="1452" y="16747"/>
                  <a:pt x="1569" y="16783"/>
                </a:cubicBezTo>
                <a:cubicBezTo>
                  <a:pt x="1686" y="16818"/>
                  <a:pt x="1468" y="16605"/>
                  <a:pt x="1853" y="16534"/>
                </a:cubicBezTo>
                <a:cubicBezTo>
                  <a:pt x="2338" y="16439"/>
                  <a:pt x="1836" y="17043"/>
                  <a:pt x="2354" y="17019"/>
                </a:cubicBezTo>
                <a:cubicBezTo>
                  <a:pt x="2672" y="16996"/>
                  <a:pt x="2238" y="16806"/>
                  <a:pt x="2254" y="16653"/>
                </a:cubicBezTo>
                <a:cubicBezTo>
                  <a:pt x="2271" y="16487"/>
                  <a:pt x="3123" y="16878"/>
                  <a:pt x="3007" y="16463"/>
                </a:cubicBezTo>
                <a:cubicBezTo>
                  <a:pt x="2990" y="16380"/>
                  <a:pt x="2773" y="16534"/>
                  <a:pt x="2672" y="16510"/>
                </a:cubicBezTo>
                <a:cubicBezTo>
                  <a:pt x="2605" y="16499"/>
                  <a:pt x="2589" y="16428"/>
                  <a:pt x="2589" y="16380"/>
                </a:cubicBezTo>
                <a:cubicBezTo>
                  <a:pt x="2589" y="16250"/>
                  <a:pt x="3057" y="16120"/>
                  <a:pt x="2889" y="16073"/>
                </a:cubicBezTo>
                <a:cubicBezTo>
                  <a:pt x="2471" y="15954"/>
                  <a:pt x="2605" y="16499"/>
                  <a:pt x="2572" y="16558"/>
                </a:cubicBezTo>
                <a:cubicBezTo>
                  <a:pt x="2572" y="16570"/>
                  <a:pt x="2371" y="16605"/>
                  <a:pt x="2204" y="16617"/>
                </a:cubicBezTo>
                <a:cubicBezTo>
                  <a:pt x="2170" y="16629"/>
                  <a:pt x="2187" y="16582"/>
                  <a:pt x="2170" y="16570"/>
                </a:cubicBezTo>
                <a:cubicBezTo>
                  <a:pt x="2054" y="16522"/>
                  <a:pt x="1920" y="16499"/>
                  <a:pt x="1803" y="16451"/>
                </a:cubicBezTo>
                <a:cubicBezTo>
                  <a:pt x="1803" y="16451"/>
                  <a:pt x="1803" y="16451"/>
                  <a:pt x="1786" y="16439"/>
                </a:cubicBezTo>
                <a:cubicBezTo>
                  <a:pt x="1736" y="16522"/>
                  <a:pt x="1686" y="16582"/>
                  <a:pt x="1652" y="16605"/>
                </a:cubicBezTo>
                <a:cubicBezTo>
                  <a:pt x="1636" y="16617"/>
                  <a:pt x="1117" y="16451"/>
                  <a:pt x="984" y="16451"/>
                </a:cubicBezTo>
                <a:cubicBezTo>
                  <a:pt x="933" y="16439"/>
                  <a:pt x="967" y="16510"/>
                  <a:pt x="933" y="16522"/>
                </a:cubicBezTo>
                <a:cubicBezTo>
                  <a:pt x="749" y="16582"/>
                  <a:pt x="532" y="16605"/>
                  <a:pt x="348" y="16570"/>
                </a:cubicBezTo>
                <a:cubicBezTo>
                  <a:pt x="315" y="16570"/>
                  <a:pt x="64" y="16368"/>
                  <a:pt x="98" y="16333"/>
                </a:cubicBezTo>
                <a:cubicBezTo>
                  <a:pt x="181" y="16250"/>
                  <a:pt x="331" y="16215"/>
                  <a:pt x="449" y="16191"/>
                </a:cubicBezTo>
                <a:cubicBezTo>
                  <a:pt x="582" y="16167"/>
                  <a:pt x="833" y="16274"/>
                  <a:pt x="833" y="16179"/>
                </a:cubicBezTo>
                <a:cubicBezTo>
                  <a:pt x="850" y="16096"/>
                  <a:pt x="582" y="16155"/>
                  <a:pt x="449" y="16167"/>
                </a:cubicBezTo>
                <a:cubicBezTo>
                  <a:pt x="365" y="16167"/>
                  <a:pt x="298" y="16250"/>
                  <a:pt x="215" y="16227"/>
                </a:cubicBezTo>
                <a:cubicBezTo>
                  <a:pt x="-136" y="16132"/>
                  <a:pt x="281" y="16002"/>
                  <a:pt x="382" y="16002"/>
                </a:cubicBezTo>
                <a:cubicBezTo>
                  <a:pt x="549" y="16013"/>
                  <a:pt x="833" y="16155"/>
                  <a:pt x="1034" y="16061"/>
                </a:cubicBezTo>
                <a:cubicBezTo>
                  <a:pt x="1234" y="15954"/>
                  <a:pt x="449" y="16096"/>
                  <a:pt x="348" y="15931"/>
                </a:cubicBezTo>
                <a:cubicBezTo>
                  <a:pt x="315" y="15860"/>
                  <a:pt x="733" y="15872"/>
                  <a:pt x="649" y="15836"/>
                </a:cubicBezTo>
                <a:cubicBezTo>
                  <a:pt x="549" y="15800"/>
                  <a:pt x="398" y="15848"/>
                  <a:pt x="315" y="15789"/>
                </a:cubicBezTo>
                <a:cubicBezTo>
                  <a:pt x="47" y="15635"/>
                  <a:pt x="449" y="15327"/>
                  <a:pt x="699" y="15315"/>
                </a:cubicBezTo>
                <a:cubicBezTo>
                  <a:pt x="883" y="15315"/>
                  <a:pt x="1117" y="15339"/>
                  <a:pt x="1218" y="15445"/>
                </a:cubicBezTo>
                <a:cubicBezTo>
                  <a:pt x="1268" y="15493"/>
                  <a:pt x="1117" y="15575"/>
                  <a:pt x="1168" y="15623"/>
                </a:cubicBezTo>
                <a:cubicBezTo>
                  <a:pt x="1218" y="15670"/>
                  <a:pt x="1184" y="15481"/>
                  <a:pt x="1251" y="15469"/>
                </a:cubicBezTo>
                <a:cubicBezTo>
                  <a:pt x="1335" y="15457"/>
                  <a:pt x="1368" y="15575"/>
                  <a:pt x="1452" y="15587"/>
                </a:cubicBezTo>
                <a:cubicBezTo>
                  <a:pt x="1519" y="15587"/>
                  <a:pt x="1318" y="15504"/>
                  <a:pt x="1351" y="15481"/>
                </a:cubicBezTo>
                <a:cubicBezTo>
                  <a:pt x="1435" y="15410"/>
                  <a:pt x="1836" y="15659"/>
                  <a:pt x="2137" y="15457"/>
                </a:cubicBezTo>
                <a:cubicBezTo>
                  <a:pt x="2187" y="15422"/>
                  <a:pt x="2054" y="15398"/>
                  <a:pt x="1986" y="15398"/>
                </a:cubicBezTo>
                <a:cubicBezTo>
                  <a:pt x="1402" y="15374"/>
                  <a:pt x="2271" y="15493"/>
                  <a:pt x="1786" y="15516"/>
                </a:cubicBezTo>
                <a:cubicBezTo>
                  <a:pt x="1702" y="15528"/>
                  <a:pt x="1184" y="15351"/>
                  <a:pt x="950" y="15327"/>
                </a:cubicBezTo>
                <a:cubicBezTo>
                  <a:pt x="867" y="15327"/>
                  <a:pt x="800" y="15291"/>
                  <a:pt x="716" y="15291"/>
                </a:cubicBezTo>
                <a:cubicBezTo>
                  <a:pt x="616" y="15291"/>
                  <a:pt x="432" y="15398"/>
                  <a:pt x="415" y="15327"/>
                </a:cubicBezTo>
                <a:cubicBezTo>
                  <a:pt x="398" y="15244"/>
                  <a:pt x="666" y="15244"/>
                  <a:pt x="699" y="15161"/>
                </a:cubicBezTo>
                <a:cubicBezTo>
                  <a:pt x="733" y="15055"/>
                  <a:pt x="398" y="15007"/>
                  <a:pt x="398" y="14889"/>
                </a:cubicBezTo>
                <a:cubicBezTo>
                  <a:pt x="398" y="14842"/>
                  <a:pt x="565" y="14889"/>
                  <a:pt x="599" y="14924"/>
                </a:cubicBezTo>
                <a:cubicBezTo>
                  <a:pt x="649" y="14984"/>
                  <a:pt x="649" y="15126"/>
                  <a:pt x="749" y="15114"/>
                </a:cubicBezTo>
                <a:cubicBezTo>
                  <a:pt x="850" y="15102"/>
                  <a:pt x="633" y="14913"/>
                  <a:pt x="733" y="14901"/>
                </a:cubicBezTo>
                <a:cubicBezTo>
                  <a:pt x="867" y="14889"/>
                  <a:pt x="933" y="15078"/>
                  <a:pt x="1067" y="15078"/>
                </a:cubicBezTo>
                <a:cubicBezTo>
                  <a:pt x="1168" y="15078"/>
                  <a:pt x="1134" y="14853"/>
                  <a:pt x="1201" y="14901"/>
                </a:cubicBezTo>
                <a:cubicBezTo>
                  <a:pt x="1285" y="14948"/>
                  <a:pt x="1168" y="15055"/>
                  <a:pt x="1168" y="15138"/>
                </a:cubicBezTo>
                <a:cubicBezTo>
                  <a:pt x="1168" y="15150"/>
                  <a:pt x="1134" y="15185"/>
                  <a:pt x="1151" y="15185"/>
                </a:cubicBezTo>
                <a:cubicBezTo>
                  <a:pt x="1251" y="15161"/>
                  <a:pt x="1201" y="15007"/>
                  <a:pt x="1301" y="15007"/>
                </a:cubicBezTo>
                <a:cubicBezTo>
                  <a:pt x="1351" y="15007"/>
                  <a:pt x="1318" y="15090"/>
                  <a:pt x="1368" y="15114"/>
                </a:cubicBezTo>
                <a:cubicBezTo>
                  <a:pt x="1468" y="15150"/>
                  <a:pt x="1636" y="15221"/>
                  <a:pt x="1686" y="15150"/>
                </a:cubicBezTo>
                <a:cubicBezTo>
                  <a:pt x="1719" y="15090"/>
                  <a:pt x="1468" y="15114"/>
                  <a:pt x="1418" y="15067"/>
                </a:cubicBezTo>
                <a:cubicBezTo>
                  <a:pt x="1335" y="14996"/>
                  <a:pt x="1301" y="14913"/>
                  <a:pt x="1301" y="14830"/>
                </a:cubicBezTo>
                <a:cubicBezTo>
                  <a:pt x="1285" y="14723"/>
                  <a:pt x="1535" y="14640"/>
                  <a:pt x="1686" y="14664"/>
                </a:cubicBezTo>
                <a:cubicBezTo>
                  <a:pt x="1753" y="14676"/>
                  <a:pt x="1719" y="14771"/>
                  <a:pt x="1753" y="14818"/>
                </a:cubicBezTo>
                <a:cubicBezTo>
                  <a:pt x="1803" y="14889"/>
                  <a:pt x="1886" y="14936"/>
                  <a:pt x="1920" y="15007"/>
                </a:cubicBezTo>
                <a:cubicBezTo>
                  <a:pt x="1920" y="15031"/>
                  <a:pt x="1836" y="15078"/>
                  <a:pt x="1870" y="15078"/>
                </a:cubicBezTo>
                <a:cubicBezTo>
                  <a:pt x="1920" y="15078"/>
                  <a:pt x="1936" y="15031"/>
                  <a:pt x="1936" y="15007"/>
                </a:cubicBezTo>
                <a:cubicBezTo>
                  <a:pt x="1870" y="14771"/>
                  <a:pt x="1502" y="14617"/>
                  <a:pt x="2087" y="14546"/>
                </a:cubicBezTo>
                <a:cubicBezTo>
                  <a:pt x="2288" y="14522"/>
                  <a:pt x="2321" y="14723"/>
                  <a:pt x="2321" y="14913"/>
                </a:cubicBezTo>
                <a:cubicBezTo>
                  <a:pt x="2338" y="14889"/>
                  <a:pt x="2354" y="14853"/>
                  <a:pt x="2388" y="14842"/>
                </a:cubicBezTo>
                <a:cubicBezTo>
                  <a:pt x="2488" y="14783"/>
                  <a:pt x="2773" y="14913"/>
                  <a:pt x="2739" y="14830"/>
                </a:cubicBezTo>
                <a:cubicBezTo>
                  <a:pt x="2706" y="14735"/>
                  <a:pt x="2471" y="14818"/>
                  <a:pt x="2354" y="14759"/>
                </a:cubicBezTo>
                <a:cubicBezTo>
                  <a:pt x="2271" y="14712"/>
                  <a:pt x="2304" y="14605"/>
                  <a:pt x="2238" y="14546"/>
                </a:cubicBezTo>
                <a:cubicBezTo>
                  <a:pt x="2154" y="14463"/>
                  <a:pt x="1702" y="14356"/>
                  <a:pt x="1636" y="14321"/>
                </a:cubicBezTo>
                <a:cubicBezTo>
                  <a:pt x="1619" y="14309"/>
                  <a:pt x="1686" y="14274"/>
                  <a:pt x="1736" y="14274"/>
                </a:cubicBezTo>
                <a:cubicBezTo>
                  <a:pt x="1803" y="14262"/>
                  <a:pt x="1886" y="14262"/>
                  <a:pt x="1953" y="14285"/>
                </a:cubicBezTo>
                <a:cubicBezTo>
                  <a:pt x="1986" y="14297"/>
                  <a:pt x="1970" y="14356"/>
                  <a:pt x="2003" y="14356"/>
                </a:cubicBezTo>
                <a:cubicBezTo>
                  <a:pt x="2054" y="14368"/>
                  <a:pt x="2254" y="14120"/>
                  <a:pt x="2488" y="14250"/>
                </a:cubicBezTo>
                <a:cubicBezTo>
                  <a:pt x="2555" y="14285"/>
                  <a:pt x="2455" y="14404"/>
                  <a:pt x="2538" y="14427"/>
                </a:cubicBezTo>
                <a:cubicBezTo>
                  <a:pt x="2605" y="14451"/>
                  <a:pt x="2505" y="14297"/>
                  <a:pt x="2572" y="14274"/>
                </a:cubicBezTo>
                <a:cubicBezTo>
                  <a:pt x="2689" y="14226"/>
                  <a:pt x="2940" y="14487"/>
                  <a:pt x="2940" y="14498"/>
                </a:cubicBezTo>
                <a:cubicBezTo>
                  <a:pt x="3040" y="14510"/>
                  <a:pt x="3241" y="14451"/>
                  <a:pt x="3190" y="14392"/>
                </a:cubicBezTo>
                <a:cubicBezTo>
                  <a:pt x="3140" y="14321"/>
                  <a:pt x="2940" y="14439"/>
                  <a:pt x="2856" y="14392"/>
                </a:cubicBezTo>
                <a:cubicBezTo>
                  <a:pt x="2739" y="14321"/>
                  <a:pt x="2973" y="14191"/>
                  <a:pt x="3157" y="14143"/>
                </a:cubicBezTo>
                <a:cubicBezTo>
                  <a:pt x="3023" y="14179"/>
                  <a:pt x="2906" y="14203"/>
                  <a:pt x="2789" y="14203"/>
                </a:cubicBezTo>
                <a:cubicBezTo>
                  <a:pt x="1786" y="14215"/>
                  <a:pt x="2672" y="14132"/>
                  <a:pt x="2639" y="13990"/>
                </a:cubicBezTo>
                <a:cubicBezTo>
                  <a:pt x="2622" y="13895"/>
                  <a:pt x="2404" y="13907"/>
                  <a:pt x="2321" y="13824"/>
                </a:cubicBezTo>
                <a:cubicBezTo>
                  <a:pt x="2204" y="13729"/>
                  <a:pt x="2254" y="13646"/>
                  <a:pt x="2706" y="13682"/>
                </a:cubicBezTo>
                <a:cubicBezTo>
                  <a:pt x="2806" y="13694"/>
                  <a:pt x="2806" y="13824"/>
                  <a:pt x="2906" y="13848"/>
                </a:cubicBezTo>
                <a:cubicBezTo>
                  <a:pt x="2973" y="13860"/>
                  <a:pt x="3023" y="13777"/>
                  <a:pt x="3090" y="13777"/>
                </a:cubicBezTo>
                <a:cubicBezTo>
                  <a:pt x="3190" y="13765"/>
                  <a:pt x="3274" y="13765"/>
                  <a:pt x="3374" y="13777"/>
                </a:cubicBezTo>
                <a:cubicBezTo>
                  <a:pt x="3357" y="13765"/>
                  <a:pt x="3341" y="13741"/>
                  <a:pt x="3324" y="13729"/>
                </a:cubicBezTo>
                <a:cubicBezTo>
                  <a:pt x="3307" y="13658"/>
                  <a:pt x="3441" y="13587"/>
                  <a:pt x="3542" y="13575"/>
                </a:cubicBezTo>
                <a:cubicBezTo>
                  <a:pt x="3592" y="13563"/>
                  <a:pt x="3542" y="13646"/>
                  <a:pt x="3575" y="13682"/>
                </a:cubicBezTo>
                <a:cubicBezTo>
                  <a:pt x="3625" y="13729"/>
                  <a:pt x="3742" y="13729"/>
                  <a:pt x="3775" y="13788"/>
                </a:cubicBezTo>
                <a:cubicBezTo>
                  <a:pt x="3809" y="13836"/>
                  <a:pt x="3709" y="13907"/>
                  <a:pt x="3775" y="13942"/>
                </a:cubicBezTo>
                <a:cubicBezTo>
                  <a:pt x="3859" y="14001"/>
                  <a:pt x="4076" y="14108"/>
                  <a:pt x="4144" y="14025"/>
                </a:cubicBezTo>
                <a:cubicBezTo>
                  <a:pt x="4193" y="13942"/>
                  <a:pt x="3876" y="13907"/>
                  <a:pt x="3859" y="13812"/>
                </a:cubicBezTo>
                <a:cubicBezTo>
                  <a:pt x="3859" y="13753"/>
                  <a:pt x="4043" y="13800"/>
                  <a:pt x="4110" y="13765"/>
                </a:cubicBezTo>
                <a:cubicBezTo>
                  <a:pt x="4144" y="13741"/>
                  <a:pt x="3993" y="13788"/>
                  <a:pt x="3959" y="13765"/>
                </a:cubicBezTo>
                <a:cubicBezTo>
                  <a:pt x="3943" y="13753"/>
                  <a:pt x="4060" y="13706"/>
                  <a:pt x="4026" y="13717"/>
                </a:cubicBezTo>
                <a:cubicBezTo>
                  <a:pt x="3943" y="13729"/>
                  <a:pt x="3876" y="13812"/>
                  <a:pt x="3809" y="13788"/>
                </a:cubicBezTo>
                <a:cubicBezTo>
                  <a:pt x="3692" y="13741"/>
                  <a:pt x="3659" y="13634"/>
                  <a:pt x="3625" y="13552"/>
                </a:cubicBezTo>
                <a:cubicBezTo>
                  <a:pt x="3592" y="13516"/>
                  <a:pt x="3709" y="13587"/>
                  <a:pt x="3759" y="13599"/>
                </a:cubicBezTo>
                <a:cubicBezTo>
                  <a:pt x="3809" y="13623"/>
                  <a:pt x="3592" y="13481"/>
                  <a:pt x="3759" y="13504"/>
                </a:cubicBezTo>
                <a:cubicBezTo>
                  <a:pt x="3775" y="13504"/>
                  <a:pt x="4444" y="13753"/>
                  <a:pt x="4377" y="13433"/>
                </a:cubicBezTo>
                <a:cubicBezTo>
                  <a:pt x="4311" y="13043"/>
                  <a:pt x="3842" y="13777"/>
                  <a:pt x="3943" y="13268"/>
                </a:cubicBezTo>
                <a:cubicBezTo>
                  <a:pt x="3959" y="13161"/>
                  <a:pt x="4361" y="12972"/>
                  <a:pt x="4478" y="13019"/>
                </a:cubicBezTo>
                <a:cubicBezTo>
                  <a:pt x="4578" y="13054"/>
                  <a:pt x="4461" y="13208"/>
                  <a:pt x="4545" y="13279"/>
                </a:cubicBezTo>
                <a:cubicBezTo>
                  <a:pt x="4578" y="13315"/>
                  <a:pt x="4628" y="13220"/>
                  <a:pt x="4678" y="13197"/>
                </a:cubicBezTo>
                <a:cubicBezTo>
                  <a:pt x="4762" y="13173"/>
                  <a:pt x="4996" y="13173"/>
                  <a:pt x="4929" y="13126"/>
                </a:cubicBezTo>
                <a:cubicBezTo>
                  <a:pt x="4879" y="13078"/>
                  <a:pt x="4645" y="13244"/>
                  <a:pt x="4662" y="13173"/>
                </a:cubicBezTo>
                <a:cubicBezTo>
                  <a:pt x="4662" y="13090"/>
                  <a:pt x="4845" y="13067"/>
                  <a:pt x="4929" y="12995"/>
                </a:cubicBezTo>
                <a:cubicBezTo>
                  <a:pt x="5030" y="12924"/>
                  <a:pt x="5030" y="12782"/>
                  <a:pt x="5163" y="12771"/>
                </a:cubicBezTo>
                <a:cubicBezTo>
                  <a:pt x="5264" y="12747"/>
                  <a:pt x="5213" y="12889"/>
                  <a:pt x="5264" y="12948"/>
                </a:cubicBezTo>
                <a:cubicBezTo>
                  <a:pt x="5297" y="12995"/>
                  <a:pt x="5414" y="13019"/>
                  <a:pt x="5414" y="13078"/>
                </a:cubicBezTo>
                <a:cubicBezTo>
                  <a:pt x="5414" y="13149"/>
                  <a:pt x="5264" y="13185"/>
                  <a:pt x="5280" y="13256"/>
                </a:cubicBezTo>
                <a:cubicBezTo>
                  <a:pt x="5297" y="13303"/>
                  <a:pt x="5380" y="13197"/>
                  <a:pt x="5447" y="13208"/>
                </a:cubicBezTo>
                <a:cubicBezTo>
                  <a:pt x="5548" y="13220"/>
                  <a:pt x="5664" y="13398"/>
                  <a:pt x="5715" y="13339"/>
                </a:cubicBezTo>
                <a:cubicBezTo>
                  <a:pt x="5765" y="13244"/>
                  <a:pt x="5514" y="13173"/>
                  <a:pt x="5531" y="13078"/>
                </a:cubicBezTo>
                <a:cubicBezTo>
                  <a:pt x="5531" y="12984"/>
                  <a:pt x="6216" y="13102"/>
                  <a:pt x="6233" y="13102"/>
                </a:cubicBezTo>
                <a:cubicBezTo>
                  <a:pt x="6350" y="13043"/>
                  <a:pt x="6367" y="12912"/>
                  <a:pt x="6350" y="12818"/>
                </a:cubicBezTo>
                <a:cubicBezTo>
                  <a:pt x="6333" y="12771"/>
                  <a:pt x="6133" y="12865"/>
                  <a:pt x="6149" y="12818"/>
                </a:cubicBezTo>
                <a:cubicBezTo>
                  <a:pt x="6200" y="12664"/>
                  <a:pt x="6885" y="12640"/>
                  <a:pt x="6852" y="12522"/>
                </a:cubicBezTo>
                <a:cubicBezTo>
                  <a:pt x="6835" y="12427"/>
                  <a:pt x="6434" y="12427"/>
                  <a:pt x="6517" y="12344"/>
                </a:cubicBezTo>
                <a:cubicBezTo>
                  <a:pt x="6584" y="12262"/>
                  <a:pt x="6885" y="12285"/>
                  <a:pt x="6902" y="12190"/>
                </a:cubicBezTo>
                <a:cubicBezTo>
                  <a:pt x="6952" y="11717"/>
                  <a:pt x="6350" y="12297"/>
                  <a:pt x="6216" y="12380"/>
                </a:cubicBezTo>
                <a:cubicBezTo>
                  <a:pt x="6149" y="12415"/>
                  <a:pt x="5949" y="12451"/>
                  <a:pt x="5999" y="12510"/>
                </a:cubicBezTo>
                <a:cubicBezTo>
                  <a:pt x="6066" y="12593"/>
                  <a:pt x="6267" y="12546"/>
                  <a:pt x="6384" y="12581"/>
                </a:cubicBezTo>
                <a:cubicBezTo>
                  <a:pt x="6400" y="12581"/>
                  <a:pt x="6350" y="12593"/>
                  <a:pt x="6333" y="12605"/>
                </a:cubicBezTo>
                <a:cubicBezTo>
                  <a:pt x="6250" y="12640"/>
                  <a:pt x="6149" y="12664"/>
                  <a:pt x="6066" y="12711"/>
                </a:cubicBezTo>
                <a:cubicBezTo>
                  <a:pt x="5982" y="12759"/>
                  <a:pt x="5564" y="13019"/>
                  <a:pt x="5431" y="12995"/>
                </a:cubicBezTo>
                <a:cubicBezTo>
                  <a:pt x="5347" y="12984"/>
                  <a:pt x="5380" y="12889"/>
                  <a:pt x="5347" y="12842"/>
                </a:cubicBezTo>
                <a:cubicBezTo>
                  <a:pt x="5313" y="12794"/>
                  <a:pt x="5197" y="12759"/>
                  <a:pt x="5230" y="12711"/>
                </a:cubicBezTo>
                <a:cubicBezTo>
                  <a:pt x="5280" y="12628"/>
                  <a:pt x="5447" y="12617"/>
                  <a:pt x="5548" y="12558"/>
                </a:cubicBezTo>
                <a:cubicBezTo>
                  <a:pt x="5564" y="12546"/>
                  <a:pt x="5481" y="12593"/>
                  <a:pt x="5447" y="12581"/>
                </a:cubicBezTo>
                <a:cubicBezTo>
                  <a:pt x="5414" y="12581"/>
                  <a:pt x="5497" y="12522"/>
                  <a:pt x="5481" y="12534"/>
                </a:cubicBezTo>
                <a:cubicBezTo>
                  <a:pt x="5364" y="12569"/>
                  <a:pt x="5180" y="12759"/>
                  <a:pt x="5013" y="12711"/>
                </a:cubicBezTo>
                <a:cubicBezTo>
                  <a:pt x="4762" y="12640"/>
                  <a:pt x="5130" y="12486"/>
                  <a:pt x="5313" y="12404"/>
                </a:cubicBezTo>
                <a:cubicBezTo>
                  <a:pt x="5414" y="12368"/>
                  <a:pt x="5548" y="12368"/>
                  <a:pt x="5615" y="12297"/>
                </a:cubicBezTo>
                <a:cubicBezTo>
                  <a:pt x="5664" y="12262"/>
                  <a:pt x="5464" y="12333"/>
                  <a:pt x="5397" y="12321"/>
                </a:cubicBezTo>
                <a:cubicBezTo>
                  <a:pt x="5364" y="12321"/>
                  <a:pt x="5380" y="12297"/>
                  <a:pt x="5380" y="12273"/>
                </a:cubicBezTo>
                <a:cubicBezTo>
                  <a:pt x="5397" y="12190"/>
                  <a:pt x="5380" y="12108"/>
                  <a:pt x="5447" y="12037"/>
                </a:cubicBezTo>
                <a:cubicBezTo>
                  <a:pt x="5481" y="12001"/>
                  <a:pt x="5581" y="12060"/>
                  <a:pt x="5631" y="12037"/>
                </a:cubicBezTo>
                <a:cubicBezTo>
                  <a:pt x="5664" y="12037"/>
                  <a:pt x="5564" y="12037"/>
                  <a:pt x="5564" y="12013"/>
                </a:cubicBezTo>
                <a:cubicBezTo>
                  <a:pt x="5564" y="11978"/>
                  <a:pt x="5581" y="11942"/>
                  <a:pt x="5598" y="11906"/>
                </a:cubicBezTo>
                <a:cubicBezTo>
                  <a:pt x="5648" y="11871"/>
                  <a:pt x="5765" y="11954"/>
                  <a:pt x="5798" y="11906"/>
                </a:cubicBezTo>
                <a:cubicBezTo>
                  <a:pt x="5832" y="11871"/>
                  <a:pt x="5782" y="11800"/>
                  <a:pt x="5832" y="11753"/>
                </a:cubicBezTo>
                <a:cubicBezTo>
                  <a:pt x="5882" y="11705"/>
                  <a:pt x="6033" y="11717"/>
                  <a:pt x="6066" y="11646"/>
                </a:cubicBezTo>
                <a:cubicBezTo>
                  <a:pt x="6083" y="11599"/>
                  <a:pt x="5848" y="11540"/>
                  <a:pt x="5915" y="11528"/>
                </a:cubicBezTo>
                <a:cubicBezTo>
                  <a:pt x="6033" y="11504"/>
                  <a:pt x="6133" y="11646"/>
                  <a:pt x="6250" y="11622"/>
                </a:cubicBezTo>
                <a:cubicBezTo>
                  <a:pt x="6333" y="11611"/>
                  <a:pt x="6116" y="11551"/>
                  <a:pt x="6066" y="11492"/>
                </a:cubicBezTo>
                <a:cubicBezTo>
                  <a:pt x="5982" y="11409"/>
                  <a:pt x="6233" y="11315"/>
                  <a:pt x="6367" y="11256"/>
                </a:cubicBezTo>
                <a:cubicBezTo>
                  <a:pt x="6500" y="11196"/>
                  <a:pt x="6551" y="11469"/>
                  <a:pt x="6718" y="11516"/>
                </a:cubicBezTo>
                <a:cubicBezTo>
                  <a:pt x="6818" y="11540"/>
                  <a:pt x="6952" y="11516"/>
                  <a:pt x="7019" y="11457"/>
                </a:cubicBezTo>
                <a:cubicBezTo>
                  <a:pt x="7052" y="11421"/>
                  <a:pt x="6785" y="11457"/>
                  <a:pt x="6818" y="11409"/>
                </a:cubicBezTo>
                <a:cubicBezTo>
                  <a:pt x="6868" y="11338"/>
                  <a:pt x="7086" y="11350"/>
                  <a:pt x="7136" y="11279"/>
                </a:cubicBezTo>
                <a:cubicBezTo>
                  <a:pt x="7220" y="11113"/>
                  <a:pt x="6618" y="11551"/>
                  <a:pt x="6768" y="11102"/>
                </a:cubicBezTo>
                <a:cubicBezTo>
                  <a:pt x="6785" y="11031"/>
                  <a:pt x="6818" y="10983"/>
                  <a:pt x="6835" y="10960"/>
                </a:cubicBezTo>
                <a:cubicBezTo>
                  <a:pt x="6768" y="10995"/>
                  <a:pt x="6701" y="11031"/>
                  <a:pt x="6618" y="11054"/>
                </a:cubicBezTo>
                <a:cubicBezTo>
                  <a:pt x="6367" y="11137"/>
                  <a:pt x="7086" y="10829"/>
                  <a:pt x="7036" y="10782"/>
                </a:cubicBezTo>
                <a:cubicBezTo>
                  <a:pt x="7019" y="10759"/>
                  <a:pt x="6985" y="10759"/>
                  <a:pt x="6935" y="10770"/>
                </a:cubicBezTo>
                <a:lnTo>
                  <a:pt x="6935" y="10759"/>
                </a:lnTo>
                <a:cubicBezTo>
                  <a:pt x="6935" y="10735"/>
                  <a:pt x="6818" y="10759"/>
                  <a:pt x="6835" y="10735"/>
                </a:cubicBezTo>
                <a:cubicBezTo>
                  <a:pt x="6885" y="10652"/>
                  <a:pt x="7403" y="10676"/>
                  <a:pt x="7487" y="10652"/>
                </a:cubicBezTo>
                <a:cubicBezTo>
                  <a:pt x="7520" y="10628"/>
                  <a:pt x="7453" y="10569"/>
                  <a:pt x="7487" y="10545"/>
                </a:cubicBezTo>
                <a:cubicBezTo>
                  <a:pt x="7738" y="10380"/>
                  <a:pt x="8072" y="10486"/>
                  <a:pt x="8156" y="10143"/>
                </a:cubicBezTo>
                <a:cubicBezTo>
                  <a:pt x="8156" y="10084"/>
                  <a:pt x="8022" y="10202"/>
                  <a:pt x="7955" y="10226"/>
                </a:cubicBezTo>
                <a:cubicBezTo>
                  <a:pt x="7871" y="10238"/>
                  <a:pt x="7788" y="10226"/>
                  <a:pt x="7704" y="10226"/>
                </a:cubicBezTo>
                <a:cubicBezTo>
                  <a:pt x="7637" y="10238"/>
                  <a:pt x="7520" y="10309"/>
                  <a:pt x="7520" y="10261"/>
                </a:cubicBezTo>
                <a:cubicBezTo>
                  <a:pt x="7554" y="10107"/>
                  <a:pt x="8156" y="10107"/>
                  <a:pt x="7989" y="9906"/>
                </a:cubicBezTo>
                <a:cubicBezTo>
                  <a:pt x="7972" y="9871"/>
                  <a:pt x="7821" y="9894"/>
                  <a:pt x="7704" y="9894"/>
                </a:cubicBezTo>
                <a:cubicBezTo>
                  <a:pt x="7721" y="9918"/>
                  <a:pt x="7755" y="9942"/>
                  <a:pt x="7788" y="9989"/>
                </a:cubicBezTo>
                <a:cubicBezTo>
                  <a:pt x="7704" y="10048"/>
                  <a:pt x="7637" y="10119"/>
                  <a:pt x="7554" y="10178"/>
                </a:cubicBezTo>
                <a:cubicBezTo>
                  <a:pt x="7520" y="10190"/>
                  <a:pt x="7453" y="10261"/>
                  <a:pt x="7437" y="10226"/>
                </a:cubicBezTo>
                <a:cubicBezTo>
                  <a:pt x="7420" y="10167"/>
                  <a:pt x="7420" y="9835"/>
                  <a:pt x="7554" y="9823"/>
                </a:cubicBezTo>
                <a:cubicBezTo>
                  <a:pt x="7554" y="9788"/>
                  <a:pt x="7554" y="9764"/>
                  <a:pt x="7587" y="9717"/>
                </a:cubicBezTo>
                <a:cubicBezTo>
                  <a:pt x="7637" y="9622"/>
                  <a:pt x="7855" y="9670"/>
                  <a:pt x="7972" y="9622"/>
                </a:cubicBezTo>
                <a:cubicBezTo>
                  <a:pt x="8005" y="9610"/>
                  <a:pt x="7888" y="9622"/>
                  <a:pt x="7871" y="9610"/>
                </a:cubicBezTo>
                <a:cubicBezTo>
                  <a:pt x="7821" y="9563"/>
                  <a:pt x="7771" y="9504"/>
                  <a:pt x="7755" y="9457"/>
                </a:cubicBezTo>
                <a:cubicBezTo>
                  <a:pt x="7738" y="9386"/>
                  <a:pt x="7888" y="9113"/>
                  <a:pt x="7989" y="9113"/>
                </a:cubicBezTo>
                <a:cubicBezTo>
                  <a:pt x="8122" y="9101"/>
                  <a:pt x="8189" y="9255"/>
                  <a:pt x="8323" y="9279"/>
                </a:cubicBezTo>
                <a:cubicBezTo>
                  <a:pt x="8373" y="9291"/>
                  <a:pt x="8273" y="9196"/>
                  <a:pt x="8256" y="9149"/>
                </a:cubicBezTo>
                <a:cubicBezTo>
                  <a:pt x="8223" y="9090"/>
                  <a:pt x="8239" y="8983"/>
                  <a:pt x="8156" y="8948"/>
                </a:cubicBezTo>
                <a:cubicBezTo>
                  <a:pt x="8072" y="8912"/>
                  <a:pt x="7921" y="9007"/>
                  <a:pt x="7838" y="8959"/>
                </a:cubicBezTo>
                <a:cubicBezTo>
                  <a:pt x="7571" y="8805"/>
                  <a:pt x="8122" y="8865"/>
                  <a:pt x="8206" y="8841"/>
                </a:cubicBezTo>
                <a:cubicBezTo>
                  <a:pt x="8356" y="8794"/>
                  <a:pt x="8373" y="8640"/>
                  <a:pt x="8607" y="8675"/>
                </a:cubicBezTo>
                <a:cubicBezTo>
                  <a:pt x="8707" y="8699"/>
                  <a:pt x="8758" y="8794"/>
                  <a:pt x="8858" y="8794"/>
                </a:cubicBezTo>
                <a:cubicBezTo>
                  <a:pt x="8941" y="8794"/>
                  <a:pt x="8724" y="8723"/>
                  <a:pt x="8707" y="8675"/>
                </a:cubicBezTo>
                <a:cubicBezTo>
                  <a:pt x="8707" y="8664"/>
                  <a:pt x="8707" y="8664"/>
                  <a:pt x="8707" y="8664"/>
                </a:cubicBezTo>
                <a:cubicBezTo>
                  <a:pt x="8691" y="8664"/>
                  <a:pt x="8674" y="8675"/>
                  <a:pt x="8657" y="8675"/>
                </a:cubicBezTo>
                <a:cubicBezTo>
                  <a:pt x="8624" y="8675"/>
                  <a:pt x="8657" y="8604"/>
                  <a:pt x="8624" y="8592"/>
                </a:cubicBezTo>
                <a:cubicBezTo>
                  <a:pt x="8456" y="8569"/>
                  <a:pt x="8340" y="8782"/>
                  <a:pt x="8156" y="8770"/>
                </a:cubicBezTo>
                <a:cubicBezTo>
                  <a:pt x="7571" y="8711"/>
                  <a:pt x="8473" y="8628"/>
                  <a:pt x="8574" y="8569"/>
                </a:cubicBezTo>
                <a:cubicBezTo>
                  <a:pt x="8607" y="8557"/>
                  <a:pt x="8507" y="8557"/>
                  <a:pt x="8456" y="8557"/>
                </a:cubicBezTo>
                <a:cubicBezTo>
                  <a:pt x="8340" y="8545"/>
                  <a:pt x="8239" y="8581"/>
                  <a:pt x="8122" y="8569"/>
                </a:cubicBezTo>
                <a:cubicBezTo>
                  <a:pt x="7972" y="8545"/>
                  <a:pt x="8022" y="8356"/>
                  <a:pt x="8055" y="8261"/>
                </a:cubicBezTo>
                <a:cubicBezTo>
                  <a:pt x="8172" y="7823"/>
                  <a:pt x="8423" y="8012"/>
                  <a:pt x="8841" y="7894"/>
                </a:cubicBezTo>
                <a:cubicBezTo>
                  <a:pt x="9075" y="7823"/>
                  <a:pt x="8574" y="7705"/>
                  <a:pt x="8507" y="7622"/>
                </a:cubicBezTo>
                <a:cubicBezTo>
                  <a:pt x="8473" y="7575"/>
                  <a:pt x="8657" y="7610"/>
                  <a:pt x="8724" y="7586"/>
                </a:cubicBezTo>
                <a:cubicBezTo>
                  <a:pt x="8791" y="7563"/>
                  <a:pt x="8440" y="7385"/>
                  <a:pt x="8858" y="7480"/>
                </a:cubicBezTo>
                <a:cubicBezTo>
                  <a:pt x="8891" y="7480"/>
                  <a:pt x="8807" y="7527"/>
                  <a:pt x="8807" y="7551"/>
                </a:cubicBezTo>
                <a:cubicBezTo>
                  <a:pt x="8824" y="7717"/>
                  <a:pt x="8908" y="7468"/>
                  <a:pt x="8908" y="7444"/>
                </a:cubicBezTo>
                <a:cubicBezTo>
                  <a:pt x="8908" y="7433"/>
                  <a:pt x="8941" y="7373"/>
                  <a:pt x="8958" y="7397"/>
                </a:cubicBezTo>
                <a:cubicBezTo>
                  <a:pt x="9008" y="7433"/>
                  <a:pt x="8941" y="7539"/>
                  <a:pt x="9025" y="7551"/>
                </a:cubicBezTo>
                <a:cubicBezTo>
                  <a:pt x="9159" y="7563"/>
                  <a:pt x="9343" y="7515"/>
                  <a:pt x="9376" y="7433"/>
                </a:cubicBezTo>
                <a:cubicBezTo>
                  <a:pt x="9426" y="7350"/>
                  <a:pt x="9192" y="7314"/>
                  <a:pt x="9176" y="7231"/>
                </a:cubicBezTo>
                <a:cubicBezTo>
                  <a:pt x="9176" y="7220"/>
                  <a:pt x="9577" y="7054"/>
                  <a:pt x="9710" y="7101"/>
                </a:cubicBezTo>
                <a:cubicBezTo>
                  <a:pt x="9794" y="7125"/>
                  <a:pt x="9627" y="7314"/>
                  <a:pt x="9727" y="7302"/>
                </a:cubicBezTo>
                <a:cubicBezTo>
                  <a:pt x="9827" y="7302"/>
                  <a:pt x="9710" y="7137"/>
                  <a:pt x="9794" y="7101"/>
                </a:cubicBezTo>
                <a:cubicBezTo>
                  <a:pt x="9811" y="7089"/>
                  <a:pt x="9811" y="7089"/>
                  <a:pt x="9827" y="7078"/>
                </a:cubicBezTo>
                <a:cubicBezTo>
                  <a:pt x="9811" y="7066"/>
                  <a:pt x="9794" y="7054"/>
                  <a:pt x="9777" y="7042"/>
                </a:cubicBezTo>
                <a:cubicBezTo>
                  <a:pt x="9727" y="7018"/>
                  <a:pt x="9878" y="6947"/>
                  <a:pt x="9827" y="6936"/>
                </a:cubicBezTo>
                <a:cubicBezTo>
                  <a:pt x="9777" y="6924"/>
                  <a:pt x="9744" y="7007"/>
                  <a:pt x="9677" y="7030"/>
                </a:cubicBezTo>
                <a:cubicBezTo>
                  <a:pt x="9510" y="7078"/>
                  <a:pt x="9309" y="7172"/>
                  <a:pt x="9142" y="7101"/>
                </a:cubicBezTo>
                <a:cubicBezTo>
                  <a:pt x="9075" y="7066"/>
                  <a:pt x="9276" y="6995"/>
                  <a:pt x="9326" y="6936"/>
                </a:cubicBezTo>
                <a:cubicBezTo>
                  <a:pt x="9426" y="6782"/>
                  <a:pt x="9460" y="6426"/>
                  <a:pt x="9710" y="6557"/>
                </a:cubicBezTo>
                <a:cubicBezTo>
                  <a:pt x="9794" y="6604"/>
                  <a:pt x="9460" y="6675"/>
                  <a:pt x="9543" y="6722"/>
                </a:cubicBezTo>
                <a:cubicBezTo>
                  <a:pt x="9610" y="6770"/>
                  <a:pt x="9710" y="6640"/>
                  <a:pt x="9827" y="6628"/>
                </a:cubicBezTo>
                <a:cubicBezTo>
                  <a:pt x="9911" y="6628"/>
                  <a:pt x="9995" y="6651"/>
                  <a:pt x="10061" y="6699"/>
                </a:cubicBezTo>
                <a:cubicBezTo>
                  <a:pt x="10162" y="6770"/>
                  <a:pt x="10346" y="7030"/>
                  <a:pt x="10296" y="6936"/>
                </a:cubicBezTo>
                <a:cubicBezTo>
                  <a:pt x="10262" y="6853"/>
                  <a:pt x="10095" y="6782"/>
                  <a:pt x="10128" y="6687"/>
                </a:cubicBezTo>
                <a:cubicBezTo>
                  <a:pt x="10145" y="6604"/>
                  <a:pt x="10346" y="6592"/>
                  <a:pt x="10412" y="6521"/>
                </a:cubicBezTo>
                <a:cubicBezTo>
                  <a:pt x="10446" y="6486"/>
                  <a:pt x="10312" y="6545"/>
                  <a:pt x="10262" y="6557"/>
                </a:cubicBezTo>
                <a:cubicBezTo>
                  <a:pt x="10011" y="6616"/>
                  <a:pt x="9928" y="6699"/>
                  <a:pt x="9811" y="6474"/>
                </a:cubicBezTo>
                <a:cubicBezTo>
                  <a:pt x="9744" y="6356"/>
                  <a:pt x="9894" y="6426"/>
                  <a:pt x="9911" y="6367"/>
                </a:cubicBezTo>
                <a:cubicBezTo>
                  <a:pt x="9928" y="6356"/>
                  <a:pt x="9861" y="6379"/>
                  <a:pt x="9861" y="6367"/>
                </a:cubicBezTo>
                <a:cubicBezTo>
                  <a:pt x="9811" y="6261"/>
                  <a:pt x="10279" y="6426"/>
                  <a:pt x="10346" y="6367"/>
                </a:cubicBezTo>
                <a:cubicBezTo>
                  <a:pt x="10463" y="6225"/>
                  <a:pt x="9945" y="6107"/>
                  <a:pt x="9911" y="6107"/>
                </a:cubicBezTo>
                <a:cubicBezTo>
                  <a:pt x="9878" y="6107"/>
                  <a:pt x="9945" y="6154"/>
                  <a:pt x="9928" y="6178"/>
                </a:cubicBezTo>
                <a:cubicBezTo>
                  <a:pt x="9878" y="6249"/>
                  <a:pt x="9594" y="6497"/>
                  <a:pt x="9493" y="6462"/>
                </a:cubicBezTo>
                <a:cubicBezTo>
                  <a:pt x="9376" y="6426"/>
                  <a:pt x="9359" y="6296"/>
                  <a:pt x="9409" y="6213"/>
                </a:cubicBezTo>
                <a:cubicBezTo>
                  <a:pt x="9443" y="6142"/>
                  <a:pt x="9610" y="6190"/>
                  <a:pt x="9677" y="6142"/>
                </a:cubicBezTo>
                <a:cubicBezTo>
                  <a:pt x="9727" y="6107"/>
                  <a:pt x="9527" y="6190"/>
                  <a:pt x="9493" y="6154"/>
                </a:cubicBezTo>
                <a:cubicBezTo>
                  <a:pt x="9426" y="6083"/>
                  <a:pt x="9710" y="6036"/>
                  <a:pt x="9794" y="6083"/>
                </a:cubicBezTo>
                <a:cubicBezTo>
                  <a:pt x="9827" y="6095"/>
                  <a:pt x="9761" y="6154"/>
                  <a:pt x="9777" y="6142"/>
                </a:cubicBezTo>
                <a:cubicBezTo>
                  <a:pt x="10045" y="5953"/>
                  <a:pt x="10479" y="6072"/>
                  <a:pt x="10446" y="5811"/>
                </a:cubicBezTo>
                <a:cubicBezTo>
                  <a:pt x="10446" y="5776"/>
                  <a:pt x="10346" y="5847"/>
                  <a:pt x="10296" y="5823"/>
                </a:cubicBezTo>
                <a:cubicBezTo>
                  <a:pt x="10262" y="5811"/>
                  <a:pt x="10312" y="5764"/>
                  <a:pt x="10279" y="5752"/>
                </a:cubicBezTo>
                <a:cubicBezTo>
                  <a:pt x="10262" y="5740"/>
                  <a:pt x="10262" y="5799"/>
                  <a:pt x="10245" y="5799"/>
                </a:cubicBezTo>
                <a:cubicBezTo>
                  <a:pt x="10179" y="5823"/>
                  <a:pt x="10128" y="5811"/>
                  <a:pt x="10078" y="5811"/>
                </a:cubicBezTo>
                <a:cubicBezTo>
                  <a:pt x="9978" y="5823"/>
                  <a:pt x="9844" y="5882"/>
                  <a:pt x="9811" y="5823"/>
                </a:cubicBezTo>
                <a:cubicBezTo>
                  <a:pt x="9594" y="5515"/>
                  <a:pt x="10245" y="5728"/>
                  <a:pt x="10262" y="5728"/>
                </a:cubicBezTo>
                <a:cubicBezTo>
                  <a:pt x="10362" y="5669"/>
                  <a:pt x="10279" y="5539"/>
                  <a:pt x="10329" y="5456"/>
                </a:cubicBezTo>
                <a:cubicBezTo>
                  <a:pt x="10346" y="5420"/>
                  <a:pt x="10379" y="5539"/>
                  <a:pt x="10396" y="5586"/>
                </a:cubicBezTo>
                <a:cubicBezTo>
                  <a:pt x="10412" y="5598"/>
                  <a:pt x="10463" y="5574"/>
                  <a:pt x="10463" y="5586"/>
                </a:cubicBezTo>
                <a:cubicBezTo>
                  <a:pt x="10463" y="5657"/>
                  <a:pt x="10396" y="5728"/>
                  <a:pt x="10429" y="5788"/>
                </a:cubicBezTo>
                <a:cubicBezTo>
                  <a:pt x="10429" y="5811"/>
                  <a:pt x="10797" y="6190"/>
                  <a:pt x="10881" y="6119"/>
                </a:cubicBezTo>
                <a:cubicBezTo>
                  <a:pt x="11081" y="5953"/>
                  <a:pt x="10245" y="5432"/>
                  <a:pt x="10496" y="5350"/>
                </a:cubicBezTo>
                <a:cubicBezTo>
                  <a:pt x="10579" y="5314"/>
                  <a:pt x="10747" y="5409"/>
                  <a:pt x="10881" y="5492"/>
                </a:cubicBezTo>
                <a:cubicBezTo>
                  <a:pt x="10864" y="5456"/>
                  <a:pt x="10864" y="5420"/>
                  <a:pt x="10831" y="5397"/>
                </a:cubicBezTo>
                <a:cubicBezTo>
                  <a:pt x="10747" y="5350"/>
                  <a:pt x="10496" y="5373"/>
                  <a:pt x="10530" y="5290"/>
                </a:cubicBezTo>
                <a:cubicBezTo>
                  <a:pt x="10547" y="5196"/>
                  <a:pt x="10764" y="5207"/>
                  <a:pt x="10897" y="5196"/>
                </a:cubicBezTo>
                <a:cubicBezTo>
                  <a:pt x="11616" y="5113"/>
                  <a:pt x="11014" y="5361"/>
                  <a:pt x="11466" y="5515"/>
                </a:cubicBezTo>
                <a:cubicBezTo>
                  <a:pt x="11784" y="5622"/>
                  <a:pt x="11098" y="5148"/>
                  <a:pt x="11399" y="5148"/>
                </a:cubicBezTo>
                <a:cubicBezTo>
                  <a:pt x="11482" y="5148"/>
                  <a:pt x="11533" y="5219"/>
                  <a:pt x="11600" y="5219"/>
                </a:cubicBezTo>
                <a:cubicBezTo>
                  <a:pt x="11700" y="5207"/>
                  <a:pt x="11850" y="5207"/>
                  <a:pt x="11834" y="5148"/>
                </a:cubicBezTo>
                <a:cubicBezTo>
                  <a:pt x="11733" y="4651"/>
                  <a:pt x="11315" y="5148"/>
                  <a:pt x="11148" y="5125"/>
                </a:cubicBezTo>
                <a:cubicBezTo>
                  <a:pt x="11115" y="5113"/>
                  <a:pt x="11215" y="5089"/>
                  <a:pt x="11198" y="5065"/>
                </a:cubicBezTo>
                <a:cubicBezTo>
                  <a:pt x="11198" y="5042"/>
                  <a:pt x="11148" y="5006"/>
                  <a:pt x="11115" y="5018"/>
                </a:cubicBezTo>
                <a:cubicBezTo>
                  <a:pt x="11065" y="5030"/>
                  <a:pt x="11065" y="5101"/>
                  <a:pt x="10998" y="5101"/>
                </a:cubicBezTo>
                <a:cubicBezTo>
                  <a:pt x="10897" y="5113"/>
                  <a:pt x="10730" y="5125"/>
                  <a:pt x="10680" y="5054"/>
                </a:cubicBezTo>
                <a:cubicBezTo>
                  <a:pt x="10647" y="5006"/>
                  <a:pt x="10663" y="4947"/>
                  <a:pt x="10697" y="4900"/>
                </a:cubicBezTo>
                <a:cubicBezTo>
                  <a:pt x="10613" y="4912"/>
                  <a:pt x="10513" y="4924"/>
                  <a:pt x="10463" y="4959"/>
                </a:cubicBezTo>
                <a:cubicBezTo>
                  <a:pt x="10379" y="5018"/>
                  <a:pt x="10463" y="5172"/>
                  <a:pt x="10362" y="5219"/>
                </a:cubicBezTo>
                <a:cubicBezTo>
                  <a:pt x="10296" y="5255"/>
                  <a:pt x="10362" y="5077"/>
                  <a:pt x="10296" y="5042"/>
                </a:cubicBezTo>
                <a:cubicBezTo>
                  <a:pt x="10212" y="5006"/>
                  <a:pt x="10112" y="5018"/>
                  <a:pt x="10028" y="5030"/>
                </a:cubicBezTo>
                <a:cubicBezTo>
                  <a:pt x="9961" y="5042"/>
                  <a:pt x="9995" y="5136"/>
                  <a:pt x="9945" y="5172"/>
                </a:cubicBezTo>
                <a:cubicBezTo>
                  <a:pt x="9894" y="5207"/>
                  <a:pt x="9827" y="5243"/>
                  <a:pt x="9777" y="5279"/>
                </a:cubicBezTo>
                <a:cubicBezTo>
                  <a:pt x="9710" y="5326"/>
                  <a:pt x="9660" y="5373"/>
                  <a:pt x="9610" y="5420"/>
                </a:cubicBezTo>
                <a:cubicBezTo>
                  <a:pt x="9610" y="5397"/>
                  <a:pt x="9610" y="5385"/>
                  <a:pt x="9610" y="5373"/>
                </a:cubicBezTo>
                <a:cubicBezTo>
                  <a:pt x="9660" y="5290"/>
                  <a:pt x="9761" y="5207"/>
                  <a:pt x="9777" y="5125"/>
                </a:cubicBezTo>
                <a:cubicBezTo>
                  <a:pt x="9794" y="5077"/>
                  <a:pt x="9710" y="5018"/>
                  <a:pt x="9744" y="4971"/>
                </a:cubicBezTo>
                <a:cubicBezTo>
                  <a:pt x="9827" y="4912"/>
                  <a:pt x="9995" y="4935"/>
                  <a:pt x="10078" y="4876"/>
                </a:cubicBezTo>
                <a:cubicBezTo>
                  <a:pt x="10429" y="4639"/>
                  <a:pt x="9527" y="4710"/>
                  <a:pt x="10011" y="4344"/>
                </a:cubicBezTo>
                <a:cubicBezTo>
                  <a:pt x="10362" y="4059"/>
                  <a:pt x="10296" y="4592"/>
                  <a:pt x="10212" y="4852"/>
                </a:cubicBezTo>
                <a:cubicBezTo>
                  <a:pt x="10245" y="4805"/>
                  <a:pt x="10296" y="4770"/>
                  <a:pt x="10346" y="4758"/>
                </a:cubicBezTo>
                <a:cubicBezTo>
                  <a:pt x="10379" y="4746"/>
                  <a:pt x="10412" y="4829"/>
                  <a:pt x="10429" y="4805"/>
                </a:cubicBezTo>
                <a:cubicBezTo>
                  <a:pt x="10479" y="4746"/>
                  <a:pt x="10396" y="4178"/>
                  <a:pt x="10680" y="4450"/>
                </a:cubicBezTo>
                <a:cubicBezTo>
                  <a:pt x="10831" y="4592"/>
                  <a:pt x="10881" y="4698"/>
                  <a:pt x="10881" y="4758"/>
                </a:cubicBezTo>
                <a:cubicBezTo>
                  <a:pt x="10948" y="4734"/>
                  <a:pt x="10998" y="4710"/>
                  <a:pt x="11048" y="4710"/>
                </a:cubicBezTo>
                <a:cubicBezTo>
                  <a:pt x="11115" y="4710"/>
                  <a:pt x="11148" y="4805"/>
                  <a:pt x="11215" y="4805"/>
                </a:cubicBezTo>
                <a:cubicBezTo>
                  <a:pt x="11349" y="4817"/>
                  <a:pt x="11499" y="4793"/>
                  <a:pt x="11616" y="4746"/>
                </a:cubicBezTo>
                <a:cubicBezTo>
                  <a:pt x="11784" y="4675"/>
                  <a:pt x="11265" y="4770"/>
                  <a:pt x="11232" y="4616"/>
                </a:cubicBezTo>
                <a:cubicBezTo>
                  <a:pt x="11232" y="4568"/>
                  <a:pt x="11315" y="4509"/>
                  <a:pt x="11399" y="4509"/>
                </a:cubicBezTo>
                <a:cubicBezTo>
                  <a:pt x="11399" y="4509"/>
                  <a:pt x="11416" y="4509"/>
                  <a:pt x="11433" y="4509"/>
                </a:cubicBezTo>
                <a:cubicBezTo>
                  <a:pt x="11416" y="4497"/>
                  <a:pt x="11399" y="4497"/>
                  <a:pt x="11399" y="4474"/>
                </a:cubicBezTo>
                <a:cubicBezTo>
                  <a:pt x="11399" y="4403"/>
                  <a:pt x="11600" y="4426"/>
                  <a:pt x="11683" y="4379"/>
                </a:cubicBezTo>
                <a:cubicBezTo>
                  <a:pt x="11700" y="4367"/>
                  <a:pt x="11616" y="4367"/>
                  <a:pt x="11600" y="4355"/>
                </a:cubicBezTo>
                <a:cubicBezTo>
                  <a:pt x="11482" y="4296"/>
                  <a:pt x="11433" y="4166"/>
                  <a:pt x="11466" y="4059"/>
                </a:cubicBezTo>
                <a:cubicBezTo>
                  <a:pt x="11482" y="3965"/>
                  <a:pt x="11817" y="4048"/>
                  <a:pt x="11850" y="3953"/>
                </a:cubicBezTo>
                <a:cubicBezTo>
                  <a:pt x="11884" y="3882"/>
                  <a:pt x="11800" y="3811"/>
                  <a:pt x="11767" y="3740"/>
                </a:cubicBezTo>
                <a:cubicBezTo>
                  <a:pt x="11767" y="3823"/>
                  <a:pt x="11750" y="3870"/>
                  <a:pt x="11733" y="3882"/>
                </a:cubicBezTo>
                <a:cubicBezTo>
                  <a:pt x="11616" y="3882"/>
                  <a:pt x="11499" y="3811"/>
                  <a:pt x="11399" y="3858"/>
                </a:cubicBezTo>
                <a:cubicBezTo>
                  <a:pt x="11232" y="3906"/>
                  <a:pt x="11198" y="4059"/>
                  <a:pt x="11098" y="4166"/>
                </a:cubicBezTo>
                <a:cubicBezTo>
                  <a:pt x="11014" y="4130"/>
                  <a:pt x="10864" y="4130"/>
                  <a:pt x="10864" y="4071"/>
                </a:cubicBezTo>
                <a:cubicBezTo>
                  <a:pt x="10897" y="3977"/>
                  <a:pt x="11115" y="3965"/>
                  <a:pt x="11148" y="3870"/>
                </a:cubicBezTo>
                <a:cubicBezTo>
                  <a:pt x="11182" y="3823"/>
                  <a:pt x="10964" y="3929"/>
                  <a:pt x="10948" y="3882"/>
                </a:cubicBezTo>
                <a:cubicBezTo>
                  <a:pt x="10914" y="3811"/>
                  <a:pt x="11098" y="3752"/>
                  <a:pt x="11081" y="3669"/>
                </a:cubicBezTo>
                <a:cubicBezTo>
                  <a:pt x="11081" y="3621"/>
                  <a:pt x="10847" y="3681"/>
                  <a:pt x="10897" y="3657"/>
                </a:cubicBezTo>
                <a:cubicBezTo>
                  <a:pt x="11131" y="3574"/>
                  <a:pt x="11516" y="3645"/>
                  <a:pt x="11349" y="3491"/>
                </a:cubicBezTo>
                <a:cubicBezTo>
                  <a:pt x="11282" y="3444"/>
                  <a:pt x="11031" y="3468"/>
                  <a:pt x="11098" y="3432"/>
                </a:cubicBezTo>
                <a:cubicBezTo>
                  <a:pt x="11182" y="3396"/>
                  <a:pt x="11315" y="3503"/>
                  <a:pt x="11416" y="3468"/>
                </a:cubicBezTo>
                <a:cubicBezTo>
                  <a:pt x="11516" y="3420"/>
                  <a:pt x="11466" y="3266"/>
                  <a:pt x="11566" y="3243"/>
                </a:cubicBezTo>
                <a:cubicBezTo>
                  <a:pt x="11733" y="3207"/>
                  <a:pt x="11767" y="3432"/>
                  <a:pt x="11784" y="3621"/>
                </a:cubicBezTo>
                <a:cubicBezTo>
                  <a:pt x="11784" y="3550"/>
                  <a:pt x="11817" y="3491"/>
                  <a:pt x="11850" y="3432"/>
                </a:cubicBezTo>
                <a:cubicBezTo>
                  <a:pt x="11934" y="3337"/>
                  <a:pt x="11967" y="3669"/>
                  <a:pt x="12084" y="3716"/>
                </a:cubicBezTo>
                <a:cubicBezTo>
                  <a:pt x="12201" y="3763"/>
                  <a:pt x="12352" y="3716"/>
                  <a:pt x="12469" y="3681"/>
                </a:cubicBezTo>
                <a:cubicBezTo>
                  <a:pt x="12486" y="3681"/>
                  <a:pt x="11967" y="3550"/>
                  <a:pt x="12001" y="3468"/>
                </a:cubicBezTo>
                <a:cubicBezTo>
                  <a:pt x="12034" y="3385"/>
                  <a:pt x="12151" y="3278"/>
                  <a:pt x="12269" y="3290"/>
                </a:cubicBezTo>
                <a:cubicBezTo>
                  <a:pt x="12385" y="3290"/>
                  <a:pt x="12369" y="3444"/>
                  <a:pt x="12452" y="3503"/>
                </a:cubicBezTo>
                <a:cubicBezTo>
                  <a:pt x="12536" y="3562"/>
                  <a:pt x="12653" y="3550"/>
                  <a:pt x="12753" y="3610"/>
                </a:cubicBezTo>
                <a:cubicBezTo>
                  <a:pt x="12803" y="3645"/>
                  <a:pt x="12854" y="3799"/>
                  <a:pt x="12887" y="3752"/>
                </a:cubicBezTo>
                <a:cubicBezTo>
                  <a:pt x="13021" y="3468"/>
                  <a:pt x="12034" y="3539"/>
                  <a:pt x="12402" y="2982"/>
                </a:cubicBezTo>
                <a:cubicBezTo>
                  <a:pt x="12469" y="2888"/>
                  <a:pt x="12753" y="2769"/>
                  <a:pt x="12887" y="2840"/>
                </a:cubicBezTo>
                <a:cubicBezTo>
                  <a:pt x="13004" y="2888"/>
                  <a:pt x="12854" y="3444"/>
                  <a:pt x="12854" y="3468"/>
                </a:cubicBezTo>
                <a:cubicBezTo>
                  <a:pt x="12887" y="3491"/>
                  <a:pt x="12937" y="3432"/>
                  <a:pt x="12954" y="3396"/>
                </a:cubicBezTo>
                <a:cubicBezTo>
                  <a:pt x="12970" y="3325"/>
                  <a:pt x="12887" y="3231"/>
                  <a:pt x="12954" y="3172"/>
                </a:cubicBezTo>
                <a:cubicBezTo>
                  <a:pt x="13004" y="3113"/>
                  <a:pt x="13221" y="3207"/>
                  <a:pt x="13238" y="3136"/>
                </a:cubicBezTo>
                <a:cubicBezTo>
                  <a:pt x="13238" y="3065"/>
                  <a:pt x="13004" y="3077"/>
                  <a:pt x="12970" y="3006"/>
                </a:cubicBezTo>
                <a:cubicBezTo>
                  <a:pt x="12937" y="2947"/>
                  <a:pt x="13104" y="2438"/>
                  <a:pt x="13355" y="2651"/>
                </a:cubicBezTo>
                <a:cubicBezTo>
                  <a:pt x="13422" y="2722"/>
                  <a:pt x="13355" y="3385"/>
                  <a:pt x="13355" y="3408"/>
                </a:cubicBezTo>
                <a:cubicBezTo>
                  <a:pt x="13322" y="3491"/>
                  <a:pt x="13104" y="3633"/>
                  <a:pt x="13221" y="3657"/>
                </a:cubicBezTo>
                <a:cubicBezTo>
                  <a:pt x="13522" y="3728"/>
                  <a:pt x="13372" y="3314"/>
                  <a:pt x="13472" y="3266"/>
                </a:cubicBezTo>
                <a:cubicBezTo>
                  <a:pt x="13572" y="3219"/>
                  <a:pt x="13723" y="3266"/>
                  <a:pt x="13823" y="3231"/>
                </a:cubicBezTo>
                <a:cubicBezTo>
                  <a:pt x="13873" y="3207"/>
                  <a:pt x="13740" y="3184"/>
                  <a:pt x="13706" y="3160"/>
                </a:cubicBezTo>
                <a:cubicBezTo>
                  <a:pt x="13589" y="3089"/>
                  <a:pt x="13338" y="2994"/>
                  <a:pt x="13439" y="2829"/>
                </a:cubicBezTo>
                <a:cubicBezTo>
                  <a:pt x="13873" y="2142"/>
                  <a:pt x="13439" y="2923"/>
                  <a:pt x="13940" y="2686"/>
                </a:cubicBezTo>
                <a:cubicBezTo>
                  <a:pt x="14074" y="2627"/>
                  <a:pt x="13940" y="2450"/>
                  <a:pt x="14041" y="2367"/>
                </a:cubicBezTo>
                <a:cubicBezTo>
                  <a:pt x="14074" y="2343"/>
                  <a:pt x="14124" y="2379"/>
                  <a:pt x="14157" y="2402"/>
                </a:cubicBezTo>
                <a:cubicBezTo>
                  <a:pt x="14191" y="2426"/>
                  <a:pt x="14174" y="2473"/>
                  <a:pt x="14208" y="2497"/>
                </a:cubicBezTo>
                <a:cubicBezTo>
                  <a:pt x="14291" y="2545"/>
                  <a:pt x="14392" y="2556"/>
                  <a:pt x="14475" y="2604"/>
                </a:cubicBezTo>
                <a:cubicBezTo>
                  <a:pt x="14542" y="2639"/>
                  <a:pt x="14592" y="2710"/>
                  <a:pt x="14676" y="2734"/>
                </a:cubicBezTo>
                <a:cubicBezTo>
                  <a:pt x="14759" y="2746"/>
                  <a:pt x="14525" y="2651"/>
                  <a:pt x="14492" y="2592"/>
                </a:cubicBezTo>
                <a:cubicBezTo>
                  <a:pt x="14492" y="2580"/>
                  <a:pt x="14559" y="2580"/>
                  <a:pt x="14559" y="2556"/>
                </a:cubicBezTo>
                <a:cubicBezTo>
                  <a:pt x="14592" y="2391"/>
                  <a:pt x="14542" y="2142"/>
                  <a:pt x="14508" y="2154"/>
                </a:cubicBezTo>
                <a:cubicBezTo>
                  <a:pt x="14425" y="2154"/>
                  <a:pt x="13940" y="2450"/>
                  <a:pt x="13806" y="2107"/>
                </a:cubicBezTo>
                <a:cubicBezTo>
                  <a:pt x="13740" y="1917"/>
                  <a:pt x="14225" y="1834"/>
                  <a:pt x="14358" y="1858"/>
                </a:cubicBezTo>
                <a:cubicBezTo>
                  <a:pt x="14475" y="1870"/>
                  <a:pt x="14542" y="1976"/>
                  <a:pt x="14659" y="2000"/>
                </a:cubicBezTo>
                <a:cubicBezTo>
                  <a:pt x="14693" y="2000"/>
                  <a:pt x="14643" y="1929"/>
                  <a:pt x="14676" y="1917"/>
                </a:cubicBezTo>
                <a:cubicBezTo>
                  <a:pt x="14709" y="1893"/>
                  <a:pt x="14776" y="1917"/>
                  <a:pt x="14809" y="1929"/>
                </a:cubicBezTo>
                <a:cubicBezTo>
                  <a:pt x="14910" y="1929"/>
                  <a:pt x="15027" y="1917"/>
                  <a:pt x="15111" y="1941"/>
                </a:cubicBezTo>
                <a:cubicBezTo>
                  <a:pt x="15328" y="1988"/>
                  <a:pt x="15044" y="2331"/>
                  <a:pt x="15495" y="2308"/>
                </a:cubicBezTo>
                <a:cubicBezTo>
                  <a:pt x="15578" y="2296"/>
                  <a:pt x="15629" y="2213"/>
                  <a:pt x="15612" y="2154"/>
                </a:cubicBezTo>
                <a:cubicBezTo>
                  <a:pt x="15612" y="2118"/>
                  <a:pt x="15512" y="2166"/>
                  <a:pt x="15461" y="2154"/>
                </a:cubicBezTo>
                <a:cubicBezTo>
                  <a:pt x="15411" y="2142"/>
                  <a:pt x="15328" y="2130"/>
                  <a:pt x="15328" y="2095"/>
                </a:cubicBezTo>
                <a:cubicBezTo>
                  <a:pt x="15328" y="2047"/>
                  <a:pt x="15528" y="2071"/>
                  <a:pt x="15461" y="1988"/>
                </a:cubicBezTo>
                <a:cubicBezTo>
                  <a:pt x="15394" y="1917"/>
                  <a:pt x="15378" y="1846"/>
                  <a:pt x="15445" y="1621"/>
                </a:cubicBezTo>
                <a:cubicBezTo>
                  <a:pt x="15445" y="1609"/>
                  <a:pt x="15445" y="1609"/>
                  <a:pt x="15445" y="1598"/>
                </a:cubicBezTo>
                <a:cubicBezTo>
                  <a:pt x="15411" y="1645"/>
                  <a:pt x="15361" y="1692"/>
                  <a:pt x="15311" y="1751"/>
                </a:cubicBezTo>
                <a:cubicBezTo>
                  <a:pt x="15227" y="1692"/>
                  <a:pt x="15077" y="1657"/>
                  <a:pt x="15044" y="1586"/>
                </a:cubicBezTo>
                <a:cubicBezTo>
                  <a:pt x="14960" y="1373"/>
                  <a:pt x="15963" y="864"/>
                  <a:pt x="15578" y="1432"/>
                </a:cubicBezTo>
                <a:cubicBezTo>
                  <a:pt x="15729" y="1337"/>
                  <a:pt x="15946" y="1444"/>
                  <a:pt x="15997" y="1408"/>
                </a:cubicBezTo>
                <a:cubicBezTo>
                  <a:pt x="16080" y="1373"/>
                  <a:pt x="15812" y="1373"/>
                  <a:pt x="15779" y="1313"/>
                </a:cubicBezTo>
                <a:cubicBezTo>
                  <a:pt x="15662" y="1112"/>
                  <a:pt x="16164" y="1148"/>
                  <a:pt x="16197" y="1112"/>
                </a:cubicBezTo>
                <a:cubicBezTo>
                  <a:pt x="16264" y="1006"/>
                  <a:pt x="15746" y="876"/>
                  <a:pt x="15746" y="840"/>
                </a:cubicBezTo>
                <a:cubicBezTo>
                  <a:pt x="15763" y="769"/>
                  <a:pt x="15997" y="935"/>
                  <a:pt x="16030" y="876"/>
                </a:cubicBezTo>
                <a:cubicBezTo>
                  <a:pt x="16097" y="793"/>
                  <a:pt x="15879" y="698"/>
                  <a:pt x="15913" y="603"/>
                </a:cubicBezTo>
                <a:cubicBezTo>
                  <a:pt x="15963" y="509"/>
                  <a:pt x="16882" y="568"/>
                  <a:pt x="16899" y="603"/>
                </a:cubicBezTo>
                <a:cubicBezTo>
                  <a:pt x="16933" y="639"/>
                  <a:pt x="16481" y="1219"/>
                  <a:pt x="16498" y="1254"/>
                </a:cubicBezTo>
                <a:cubicBezTo>
                  <a:pt x="16498" y="1266"/>
                  <a:pt x="16515" y="1266"/>
                  <a:pt x="16531" y="1266"/>
                </a:cubicBezTo>
                <a:cubicBezTo>
                  <a:pt x="16498" y="1266"/>
                  <a:pt x="16481" y="1266"/>
                  <a:pt x="16481" y="1278"/>
                </a:cubicBezTo>
                <a:cubicBezTo>
                  <a:pt x="16515" y="1313"/>
                  <a:pt x="16615" y="1254"/>
                  <a:pt x="16665" y="1278"/>
                </a:cubicBezTo>
                <a:cubicBezTo>
                  <a:pt x="16882" y="1384"/>
                  <a:pt x="16381" y="1432"/>
                  <a:pt x="16665" y="1491"/>
                </a:cubicBezTo>
                <a:cubicBezTo>
                  <a:pt x="16765" y="1515"/>
                  <a:pt x="16599" y="1621"/>
                  <a:pt x="16581" y="1692"/>
                </a:cubicBezTo>
                <a:cubicBezTo>
                  <a:pt x="16581" y="1716"/>
                  <a:pt x="16548" y="2059"/>
                  <a:pt x="16832" y="1858"/>
                </a:cubicBezTo>
                <a:cubicBezTo>
                  <a:pt x="16882" y="1822"/>
                  <a:pt x="16832" y="1751"/>
                  <a:pt x="16849" y="1704"/>
                </a:cubicBezTo>
                <a:cubicBezTo>
                  <a:pt x="16866" y="1633"/>
                  <a:pt x="16916" y="1586"/>
                  <a:pt x="16950" y="1527"/>
                </a:cubicBezTo>
                <a:cubicBezTo>
                  <a:pt x="16983" y="1456"/>
                  <a:pt x="16799" y="1538"/>
                  <a:pt x="16849" y="1432"/>
                </a:cubicBezTo>
                <a:cubicBezTo>
                  <a:pt x="16950" y="1231"/>
                  <a:pt x="17217" y="450"/>
                  <a:pt x="17401" y="379"/>
                </a:cubicBezTo>
                <a:cubicBezTo>
                  <a:pt x="17401" y="379"/>
                  <a:pt x="17518" y="686"/>
                  <a:pt x="17518" y="710"/>
                </a:cubicBezTo>
                <a:cubicBezTo>
                  <a:pt x="17484" y="781"/>
                  <a:pt x="17317" y="816"/>
                  <a:pt x="17334" y="899"/>
                </a:cubicBezTo>
                <a:cubicBezTo>
                  <a:pt x="17351" y="947"/>
                  <a:pt x="17501" y="816"/>
                  <a:pt x="17551" y="864"/>
                </a:cubicBezTo>
                <a:cubicBezTo>
                  <a:pt x="17618" y="923"/>
                  <a:pt x="17484" y="1077"/>
                  <a:pt x="17585" y="1112"/>
                </a:cubicBezTo>
                <a:cubicBezTo>
                  <a:pt x="17702" y="1171"/>
                  <a:pt x="17869" y="1112"/>
                  <a:pt x="17969" y="1053"/>
                </a:cubicBezTo>
                <a:cubicBezTo>
                  <a:pt x="18036" y="1006"/>
                  <a:pt x="17819" y="970"/>
                  <a:pt x="17819" y="911"/>
                </a:cubicBezTo>
                <a:cubicBezTo>
                  <a:pt x="17819" y="828"/>
                  <a:pt x="17769" y="722"/>
                  <a:pt x="17835" y="651"/>
                </a:cubicBezTo>
                <a:cubicBezTo>
                  <a:pt x="17886" y="568"/>
                  <a:pt x="18053" y="556"/>
                  <a:pt x="18136" y="485"/>
                </a:cubicBezTo>
                <a:cubicBezTo>
                  <a:pt x="18170" y="461"/>
                  <a:pt x="18053" y="485"/>
                  <a:pt x="18019" y="473"/>
                </a:cubicBezTo>
                <a:cubicBezTo>
                  <a:pt x="17902" y="438"/>
                  <a:pt x="17702" y="414"/>
                  <a:pt x="17702" y="319"/>
                </a:cubicBezTo>
                <a:cubicBezTo>
                  <a:pt x="17685" y="248"/>
                  <a:pt x="17953" y="331"/>
                  <a:pt x="18003" y="272"/>
                </a:cubicBezTo>
                <a:cubicBezTo>
                  <a:pt x="18069" y="189"/>
                  <a:pt x="17919" y="94"/>
                  <a:pt x="17953" y="12"/>
                </a:cubicBezTo>
                <a:cubicBezTo>
                  <a:pt x="17969" y="-47"/>
                  <a:pt x="18086" y="130"/>
                  <a:pt x="18170" y="94"/>
                </a:cubicBezTo>
                <a:cubicBezTo>
                  <a:pt x="18304" y="59"/>
                  <a:pt x="18404" y="-24"/>
                  <a:pt x="18671" y="106"/>
                </a:cubicBezTo>
                <a:cubicBezTo>
                  <a:pt x="18872" y="201"/>
                  <a:pt x="18320" y="710"/>
                  <a:pt x="18270" y="781"/>
                </a:cubicBezTo>
                <a:cubicBezTo>
                  <a:pt x="18253" y="805"/>
                  <a:pt x="18371" y="745"/>
                  <a:pt x="18387" y="722"/>
                </a:cubicBezTo>
                <a:cubicBezTo>
                  <a:pt x="18488" y="662"/>
                  <a:pt x="18537" y="533"/>
                  <a:pt x="18655" y="509"/>
                </a:cubicBezTo>
                <a:cubicBezTo>
                  <a:pt x="18738" y="497"/>
                  <a:pt x="18688" y="615"/>
                  <a:pt x="18671" y="674"/>
                </a:cubicBezTo>
                <a:cubicBezTo>
                  <a:pt x="18621" y="757"/>
                  <a:pt x="18420" y="840"/>
                  <a:pt x="18488" y="923"/>
                </a:cubicBezTo>
                <a:cubicBezTo>
                  <a:pt x="18554" y="994"/>
                  <a:pt x="18722" y="781"/>
                  <a:pt x="18822" y="828"/>
                </a:cubicBezTo>
                <a:cubicBezTo>
                  <a:pt x="18838" y="840"/>
                  <a:pt x="18855" y="852"/>
                  <a:pt x="18855" y="864"/>
                </a:cubicBezTo>
                <a:cubicBezTo>
                  <a:pt x="18889" y="852"/>
                  <a:pt x="18956" y="887"/>
                  <a:pt x="18989" y="876"/>
                </a:cubicBezTo>
                <a:cubicBezTo>
                  <a:pt x="19089" y="805"/>
                  <a:pt x="18838" y="745"/>
                  <a:pt x="18838" y="745"/>
                </a:cubicBezTo>
                <a:cubicBezTo>
                  <a:pt x="18822" y="698"/>
                  <a:pt x="18805" y="296"/>
                  <a:pt x="18872" y="225"/>
                </a:cubicBezTo>
                <a:cubicBezTo>
                  <a:pt x="19173" y="-47"/>
                  <a:pt x="19374" y="473"/>
                  <a:pt x="19390" y="473"/>
                </a:cubicBezTo>
                <a:cubicBezTo>
                  <a:pt x="20477" y="509"/>
                  <a:pt x="18838" y="12"/>
                  <a:pt x="19909" y="248"/>
                </a:cubicBezTo>
                <a:cubicBezTo>
                  <a:pt x="20461" y="367"/>
                  <a:pt x="20059" y="379"/>
                  <a:pt x="19975" y="533"/>
                </a:cubicBezTo>
                <a:cubicBezTo>
                  <a:pt x="19959" y="556"/>
                  <a:pt x="20059" y="544"/>
                  <a:pt x="20092" y="533"/>
                </a:cubicBezTo>
                <a:cubicBezTo>
                  <a:pt x="20193" y="509"/>
                  <a:pt x="20276" y="450"/>
                  <a:pt x="20376" y="438"/>
                </a:cubicBezTo>
                <a:cubicBezTo>
                  <a:pt x="20410" y="438"/>
                  <a:pt x="20376" y="485"/>
                  <a:pt x="20393" y="497"/>
                </a:cubicBezTo>
                <a:cubicBezTo>
                  <a:pt x="20443" y="520"/>
                  <a:pt x="20510" y="520"/>
                  <a:pt x="20561" y="533"/>
                </a:cubicBezTo>
                <a:cubicBezTo>
                  <a:pt x="20577" y="544"/>
                  <a:pt x="20594" y="568"/>
                  <a:pt x="20627" y="580"/>
                </a:cubicBezTo>
                <a:cubicBezTo>
                  <a:pt x="20711" y="627"/>
                  <a:pt x="20845" y="662"/>
                  <a:pt x="20912" y="734"/>
                </a:cubicBezTo>
                <a:cubicBezTo>
                  <a:pt x="20928" y="757"/>
                  <a:pt x="20845" y="757"/>
                  <a:pt x="20811" y="781"/>
                </a:cubicBezTo>
                <a:cubicBezTo>
                  <a:pt x="20728" y="816"/>
                  <a:pt x="20611" y="828"/>
                  <a:pt x="20561" y="887"/>
                </a:cubicBezTo>
                <a:cubicBezTo>
                  <a:pt x="20461" y="982"/>
                  <a:pt x="20544" y="1148"/>
                  <a:pt x="20410" y="1195"/>
                </a:cubicBezTo>
                <a:cubicBezTo>
                  <a:pt x="20042" y="1325"/>
                  <a:pt x="19591" y="1148"/>
                  <a:pt x="19290" y="1384"/>
                </a:cubicBezTo>
                <a:cubicBezTo>
                  <a:pt x="19240" y="1408"/>
                  <a:pt x="19390" y="1349"/>
                  <a:pt x="19457" y="1349"/>
                </a:cubicBezTo>
                <a:cubicBezTo>
                  <a:pt x="19541" y="1349"/>
                  <a:pt x="19607" y="1361"/>
                  <a:pt x="19691" y="1373"/>
                </a:cubicBezTo>
                <a:cubicBezTo>
                  <a:pt x="19708" y="1384"/>
                  <a:pt x="19724" y="1396"/>
                  <a:pt x="19741" y="1396"/>
                </a:cubicBezTo>
                <a:cubicBezTo>
                  <a:pt x="19875" y="1408"/>
                  <a:pt x="20059" y="1337"/>
                  <a:pt x="20143" y="1420"/>
                </a:cubicBezTo>
                <a:cubicBezTo>
                  <a:pt x="20209" y="1479"/>
                  <a:pt x="19942" y="1562"/>
                  <a:pt x="19992" y="1633"/>
                </a:cubicBezTo>
                <a:cubicBezTo>
                  <a:pt x="20042" y="1692"/>
                  <a:pt x="20110" y="1467"/>
                  <a:pt x="20209" y="1479"/>
                </a:cubicBezTo>
                <a:cubicBezTo>
                  <a:pt x="20327" y="1503"/>
                  <a:pt x="20293" y="1692"/>
                  <a:pt x="20243" y="1810"/>
                </a:cubicBezTo>
                <a:cubicBezTo>
                  <a:pt x="20260" y="1787"/>
                  <a:pt x="20276" y="1775"/>
                  <a:pt x="20293" y="1763"/>
                </a:cubicBezTo>
                <a:cubicBezTo>
                  <a:pt x="20410" y="1728"/>
                  <a:pt x="20577" y="1787"/>
                  <a:pt x="20711" y="1751"/>
                </a:cubicBezTo>
                <a:cubicBezTo>
                  <a:pt x="20744" y="1740"/>
                  <a:pt x="20611" y="1704"/>
                  <a:pt x="20611" y="1669"/>
                </a:cubicBezTo>
                <a:cubicBezTo>
                  <a:pt x="20594" y="1586"/>
                  <a:pt x="20611" y="1515"/>
                  <a:pt x="20644" y="1444"/>
                </a:cubicBezTo>
                <a:cubicBezTo>
                  <a:pt x="20661" y="1420"/>
                  <a:pt x="20627" y="1515"/>
                  <a:pt x="20677" y="1515"/>
                </a:cubicBezTo>
                <a:cubicBezTo>
                  <a:pt x="20811" y="1538"/>
                  <a:pt x="20945" y="1515"/>
                  <a:pt x="21079" y="1503"/>
                </a:cubicBezTo>
                <a:cubicBezTo>
                  <a:pt x="21095" y="1503"/>
                  <a:pt x="21112" y="1503"/>
                  <a:pt x="21129" y="1503"/>
                </a:cubicBezTo>
                <a:close/>
                <a:moveTo>
                  <a:pt x="16715" y="5989"/>
                </a:moveTo>
                <a:lnTo>
                  <a:pt x="16715" y="5989"/>
                </a:lnTo>
                <a:moveTo>
                  <a:pt x="16732" y="5977"/>
                </a:moveTo>
                <a:lnTo>
                  <a:pt x="16715" y="5977"/>
                </a:lnTo>
                <a:moveTo>
                  <a:pt x="14007" y="3953"/>
                </a:moveTo>
                <a:cubicBezTo>
                  <a:pt x="14024" y="3953"/>
                  <a:pt x="14024" y="3953"/>
                  <a:pt x="14024" y="3965"/>
                </a:cubicBezTo>
                <a:moveTo>
                  <a:pt x="13840" y="3917"/>
                </a:moveTo>
                <a:lnTo>
                  <a:pt x="13840" y="3917"/>
                </a:lnTo>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8" name="AutoShape 36"/>
          <p:cNvSpPr>
            <a:spLocks/>
          </p:cNvSpPr>
          <p:nvPr/>
        </p:nvSpPr>
        <p:spPr bwMode="auto">
          <a:xfrm>
            <a:off x="18021300" y="1435100"/>
            <a:ext cx="1812925" cy="4883150"/>
          </a:xfrm>
          <a:custGeom>
            <a:avLst/>
            <a:gdLst>
              <a:gd name="T0" fmla="*/ 10800 w 21600"/>
              <a:gd name="T1" fmla="+- 0 10817 35"/>
              <a:gd name="T2" fmla="*/ 10817 h 21565"/>
              <a:gd name="T3" fmla="*/ 10800 w 21600"/>
              <a:gd name="T4" fmla="+- 0 10817 35"/>
              <a:gd name="T5" fmla="*/ 10817 h 21565"/>
              <a:gd name="T6" fmla="*/ 10800 w 21600"/>
              <a:gd name="T7" fmla="+- 0 10817 35"/>
              <a:gd name="T8" fmla="*/ 10817 h 21565"/>
              <a:gd name="T9" fmla="*/ 10800 w 21600"/>
              <a:gd name="T10" fmla="+- 0 10817 35"/>
              <a:gd name="T11" fmla="*/ 10817 h 21565"/>
            </a:gdLst>
            <a:ahLst/>
            <a:cxnLst>
              <a:cxn ang="0">
                <a:pos x="T0" y="T2"/>
              </a:cxn>
              <a:cxn ang="0">
                <a:pos x="T3" y="T5"/>
              </a:cxn>
              <a:cxn ang="0">
                <a:pos x="T6" y="T8"/>
              </a:cxn>
              <a:cxn ang="0">
                <a:pos x="T9" y="T11"/>
              </a:cxn>
            </a:cxnLst>
            <a:rect l="0" t="0" r="r" b="b"/>
            <a:pathLst>
              <a:path w="21600" h="21565">
                <a:moveTo>
                  <a:pt x="2463" y="20792"/>
                </a:moveTo>
                <a:lnTo>
                  <a:pt x="2431" y="20757"/>
                </a:lnTo>
                <a:cubicBezTo>
                  <a:pt x="2431" y="20687"/>
                  <a:pt x="2368" y="20640"/>
                  <a:pt x="2273" y="20616"/>
                </a:cubicBezTo>
                <a:lnTo>
                  <a:pt x="2242" y="20569"/>
                </a:lnTo>
                <a:cubicBezTo>
                  <a:pt x="2304" y="20569"/>
                  <a:pt x="2368" y="20581"/>
                  <a:pt x="2399" y="20605"/>
                </a:cubicBezTo>
                <a:cubicBezTo>
                  <a:pt x="2431" y="20651"/>
                  <a:pt x="2463" y="20722"/>
                  <a:pt x="2463" y="20792"/>
                </a:cubicBezTo>
                <a:close/>
                <a:moveTo>
                  <a:pt x="16578" y="8207"/>
                </a:moveTo>
                <a:cubicBezTo>
                  <a:pt x="16578" y="8230"/>
                  <a:pt x="16578" y="8195"/>
                  <a:pt x="16547" y="8160"/>
                </a:cubicBezTo>
                <a:cubicBezTo>
                  <a:pt x="16578" y="8171"/>
                  <a:pt x="16578" y="8195"/>
                  <a:pt x="16578" y="8207"/>
                </a:cubicBezTo>
                <a:close/>
                <a:moveTo>
                  <a:pt x="18757" y="5092"/>
                </a:moveTo>
                <a:cubicBezTo>
                  <a:pt x="18820" y="5104"/>
                  <a:pt x="18852" y="5116"/>
                  <a:pt x="18915" y="5127"/>
                </a:cubicBezTo>
                <a:cubicBezTo>
                  <a:pt x="18947" y="5139"/>
                  <a:pt x="18852" y="5116"/>
                  <a:pt x="18757" y="5092"/>
                </a:cubicBezTo>
                <a:close/>
                <a:moveTo>
                  <a:pt x="13420" y="18123"/>
                </a:moveTo>
                <a:cubicBezTo>
                  <a:pt x="13484" y="18088"/>
                  <a:pt x="13610" y="18099"/>
                  <a:pt x="13704" y="18088"/>
                </a:cubicBezTo>
                <a:cubicBezTo>
                  <a:pt x="13484" y="18275"/>
                  <a:pt x="13042" y="19083"/>
                  <a:pt x="12946" y="19329"/>
                </a:cubicBezTo>
                <a:cubicBezTo>
                  <a:pt x="12915" y="19387"/>
                  <a:pt x="13042" y="19844"/>
                  <a:pt x="12631" y="19855"/>
                </a:cubicBezTo>
                <a:cubicBezTo>
                  <a:pt x="12568" y="19855"/>
                  <a:pt x="12441" y="19329"/>
                  <a:pt x="12441" y="19293"/>
                </a:cubicBezTo>
                <a:cubicBezTo>
                  <a:pt x="12505" y="18954"/>
                  <a:pt x="13136" y="18778"/>
                  <a:pt x="13294" y="18462"/>
                </a:cubicBezTo>
                <a:cubicBezTo>
                  <a:pt x="13357" y="18322"/>
                  <a:pt x="13136" y="18263"/>
                  <a:pt x="13420" y="18123"/>
                </a:cubicBezTo>
                <a:close/>
                <a:moveTo>
                  <a:pt x="3537" y="21026"/>
                </a:moveTo>
                <a:cubicBezTo>
                  <a:pt x="3978" y="20839"/>
                  <a:pt x="3473" y="20851"/>
                  <a:pt x="3441" y="20616"/>
                </a:cubicBezTo>
                <a:cubicBezTo>
                  <a:pt x="3441" y="20546"/>
                  <a:pt x="3631" y="20499"/>
                  <a:pt x="3663" y="20429"/>
                </a:cubicBezTo>
                <a:cubicBezTo>
                  <a:pt x="3663" y="20406"/>
                  <a:pt x="3537" y="20382"/>
                  <a:pt x="3505" y="20359"/>
                </a:cubicBezTo>
                <a:cubicBezTo>
                  <a:pt x="3094" y="20335"/>
                  <a:pt x="2557" y="20289"/>
                  <a:pt x="2210" y="20382"/>
                </a:cubicBezTo>
                <a:cubicBezTo>
                  <a:pt x="2557" y="20218"/>
                  <a:pt x="3158" y="20265"/>
                  <a:pt x="3631" y="20300"/>
                </a:cubicBezTo>
                <a:cubicBezTo>
                  <a:pt x="3378" y="20148"/>
                  <a:pt x="3221" y="20031"/>
                  <a:pt x="3284" y="20008"/>
                </a:cubicBezTo>
                <a:cubicBezTo>
                  <a:pt x="3410" y="19902"/>
                  <a:pt x="3852" y="20136"/>
                  <a:pt x="4136" y="20089"/>
                </a:cubicBezTo>
                <a:cubicBezTo>
                  <a:pt x="4389" y="20054"/>
                  <a:pt x="3505" y="19914"/>
                  <a:pt x="3631" y="19820"/>
                </a:cubicBezTo>
                <a:cubicBezTo>
                  <a:pt x="3726" y="19738"/>
                  <a:pt x="4168" y="19832"/>
                  <a:pt x="4263" y="19762"/>
                </a:cubicBezTo>
                <a:cubicBezTo>
                  <a:pt x="4420" y="19680"/>
                  <a:pt x="4326" y="19563"/>
                  <a:pt x="4200" y="19481"/>
                </a:cubicBezTo>
                <a:cubicBezTo>
                  <a:pt x="4136" y="19434"/>
                  <a:pt x="3947" y="19469"/>
                  <a:pt x="3821" y="19457"/>
                </a:cubicBezTo>
                <a:cubicBezTo>
                  <a:pt x="3568" y="19422"/>
                  <a:pt x="3631" y="19258"/>
                  <a:pt x="3441" y="19176"/>
                </a:cubicBezTo>
                <a:cubicBezTo>
                  <a:pt x="3315" y="19118"/>
                  <a:pt x="3062" y="19118"/>
                  <a:pt x="2936" y="19059"/>
                </a:cubicBezTo>
                <a:cubicBezTo>
                  <a:pt x="2874" y="19013"/>
                  <a:pt x="2968" y="18954"/>
                  <a:pt x="2905" y="18907"/>
                </a:cubicBezTo>
                <a:cubicBezTo>
                  <a:pt x="2842" y="18848"/>
                  <a:pt x="2463" y="18661"/>
                  <a:pt x="2463" y="18650"/>
                </a:cubicBezTo>
                <a:cubicBezTo>
                  <a:pt x="2463" y="18626"/>
                  <a:pt x="2589" y="18614"/>
                  <a:pt x="2557" y="18603"/>
                </a:cubicBezTo>
                <a:cubicBezTo>
                  <a:pt x="2526" y="18579"/>
                  <a:pt x="2399" y="18591"/>
                  <a:pt x="2336" y="18579"/>
                </a:cubicBezTo>
                <a:cubicBezTo>
                  <a:pt x="2178" y="18532"/>
                  <a:pt x="2052" y="18462"/>
                  <a:pt x="1958" y="18404"/>
                </a:cubicBezTo>
                <a:cubicBezTo>
                  <a:pt x="1799" y="18298"/>
                  <a:pt x="1989" y="18017"/>
                  <a:pt x="1768" y="17889"/>
                </a:cubicBezTo>
                <a:cubicBezTo>
                  <a:pt x="1705" y="17853"/>
                  <a:pt x="1485" y="17900"/>
                  <a:pt x="1389" y="17865"/>
                </a:cubicBezTo>
                <a:cubicBezTo>
                  <a:pt x="1295" y="17818"/>
                  <a:pt x="1326" y="17736"/>
                  <a:pt x="1326" y="17666"/>
                </a:cubicBezTo>
                <a:cubicBezTo>
                  <a:pt x="1262" y="17491"/>
                  <a:pt x="2147" y="17081"/>
                  <a:pt x="1736" y="16894"/>
                </a:cubicBezTo>
                <a:cubicBezTo>
                  <a:pt x="1169" y="16624"/>
                  <a:pt x="1485" y="17350"/>
                  <a:pt x="284" y="16905"/>
                </a:cubicBezTo>
                <a:cubicBezTo>
                  <a:pt x="94" y="16835"/>
                  <a:pt x="410" y="16624"/>
                  <a:pt x="410" y="16542"/>
                </a:cubicBezTo>
                <a:cubicBezTo>
                  <a:pt x="378" y="16402"/>
                  <a:pt x="0" y="15875"/>
                  <a:pt x="0" y="15875"/>
                </a:cubicBezTo>
                <a:cubicBezTo>
                  <a:pt x="126" y="15816"/>
                  <a:pt x="442" y="15922"/>
                  <a:pt x="632" y="15910"/>
                </a:cubicBezTo>
                <a:cubicBezTo>
                  <a:pt x="726" y="16027"/>
                  <a:pt x="852" y="16144"/>
                  <a:pt x="1136" y="15992"/>
                </a:cubicBezTo>
                <a:cubicBezTo>
                  <a:pt x="1831" y="15629"/>
                  <a:pt x="947" y="15161"/>
                  <a:pt x="1136" y="14950"/>
                </a:cubicBezTo>
                <a:cubicBezTo>
                  <a:pt x="1199" y="14868"/>
                  <a:pt x="1515" y="14856"/>
                  <a:pt x="1610" y="14786"/>
                </a:cubicBezTo>
                <a:cubicBezTo>
                  <a:pt x="1673" y="14739"/>
                  <a:pt x="1610" y="14681"/>
                  <a:pt x="1547" y="14634"/>
                </a:cubicBezTo>
                <a:cubicBezTo>
                  <a:pt x="1547" y="14599"/>
                  <a:pt x="1389" y="14587"/>
                  <a:pt x="1420" y="14564"/>
                </a:cubicBezTo>
                <a:cubicBezTo>
                  <a:pt x="1485" y="14482"/>
                  <a:pt x="2494" y="14459"/>
                  <a:pt x="2778" y="14189"/>
                </a:cubicBezTo>
                <a:lnTo>
                  <a:pt x="2747" y="13849"/>
                </a:lnTo>
                <a:cubicBezTo>
                  <a:pt x="3094" y="13182"/>
                  <a:pt x="2273" y="13311"/>
                  <a:pt x="2115" y="12808"/>
                </a:cubicBezTo>
                <a:cubicBezTo>
                  <a:pt x="2084" y="12690"/>
                  <a:pt x="2715" y="12749"/>
                  <a:pt x="2968" y="12667"/>
                </a:cubicBezTo>
                <a:lnTo>
                  <a:pt x="3315" y="12199"/>
                </a:lnTo>
                <a:cubicBezTo>
                  <a:pt x="3189" y="11906"/>
                  <a:pt x="1989" y="11929"/>
                  <a:pt x="1799" y="11660"/>
                </a:cubicBezTo>
                <a:cubicBezTo>
                  <a:pt x="1642" y="11414"/>
                  <a:pt x="2147" y="11087"/>
                  <a:pt x="2084" y="10829"/>
                </a:cubicBezTo>
                <a:cubicBezTo>
                  <a:pt x="2021" y="10653"/>
                  <a:pt x="1515" y="10501"/>
                  <a:pt x="1485" y="10326"/>
                </a:cubicBezTo>
                <a:cubicBezTo>
                  <a:pt x="1452" y="10255"/>
                  <a:pt x="1610" y="10173"/>
                  <a:pt x="1610" y="10103"/>
                </a:cubicBezTo>
                <a:cubicBezTo>
                  <a:pt x="1578" y="10021"/>
                  <a:pt x="1452" y="9951"/>
                  <a:pt x="1485" y="9869"/>
                </a:cubicBezTo>
                <a:cubicBezTo>
                  <a:pt x="1485" y="9799"/>
                  <a:pt x="1705" y="9752"/>
                  <a:pt x="1705" y="9682"/>
                </a:cubicBezTo>
                <a:cubicBezTo>
                  <a:pt x="1705" y="8265"/>
                  <a:pt x="1232" y="10724"/>
                  <a:pt x="1232" y="9307"/>
                </a:cubicBezTo>
                <a:cubicBezTo>
                  <a:pt x="1232" y="9178"/>
                  <a:pt x="1673" y="9096"/>
                  <a:pt x="1705" y="8968"/>
                </a:cubicBezTo>
                <a:cubicBezTo>
                  <a:pt x="1736" y="8921"/>
                  <a:pt x="1547" y="8874"/>
                  <a:pt x="1578" y="8815"/>
                </a:cubicBezTo>
                <a:cubicBezTo>
                  <a:pt x="1673" y="8628"/>
                  <a:pt x="2368" y="8230"/>
                  <a:pt x="2778" y="8136"/>
                </a:cubicBezTo>
                <a:cubicBezTo>
                  <a:pt x="4073" y="7832"/>
                  <a:pt x="4926" y="8382"/>
                  <a:pt x="5146" y="7832"/>
                </a:cubicBezTo>
                <a:cubicBezTo>
                  <a:pt x="5368" y="7258"/>
                  <a:pt x="4042" y="7375"/>
                  <a:pt x="4231" y="7165"/>
                </a:cubicBezTo>
                <a:cubicBezTo>
                  <a:pt x="4516" y="6837"/>
                  <a:pt x="4957" y="6509"/>
                  <a:pt x="5241" y="6193"/>
                </a:cubicBezTo>
                <a:cubicBezTo>
                  <a:pt x="5273" y="6146"/>
                  <a:pt x="5431" y="6134"/>
                  <a:pt x="5463" y="6088"/>
                </a:cubicBezTo>
                <a:lnTo>
                  <a:pt x="5368" y="5654"/>
                </a:lnTo>
                <a:cubicBezTo>
                  <a:pt x="5368" y="5643"/>
                  <a:pt x="5526" y="5291"/>
                  <a:pt x="5526" y="5291"/>
                </a:cubicBezTo>
                <a:lnTo>
                  <a:pt x="5210" y="4835"/>
                </a:lnTo>
                <a:cubicBezTo>
                  <a:pt x="5336" y="4729"/>
                  <a:pt x="5842" y="4835"/>
                  <a:pt x="6094" y="4788"/>
                </a:cubicBezTo>
                <a:lnTo>
                  <a:pt x="6789" y="4566"/>
                </a:lnTo>
                <a:cubicBezTo>
                  <a:pt x="6884" y="4460"/>
                  <a:pt x="6473" y="4366"/>
                  <a:pt x="6536" y="4261"/>
                </a:cubicBezTo>
                <a:cubicBezTo>
                  <a:pt x="6726" y="4050"/>
                  <a:pt x="7768" y="3594"/>
                  <a:pt x="7957" y="3395"/>
                </a:cubicBezTo>
                <a:cubicBezTo>
                  <a:pt x="8305" y="3079"/>
                  <a:pt x="7484" y="3055"/>
                  <a:pt x="7358" y="2798"/>
                </a:cubicBezTo>
                <a:cubicBezTo>
                  <a:pt x="7263" y="2587"/>
                  <a:pt x="7610" y="2716"/>
                  <a:pt x="7799" y="2634"/>
                </a:cubicBezTo>
                <a:cubicBezTo>
                  <a:pt x="8052" y="2517"/>
                  <a:pt x="8052" y="2353"/>
                  <a:pt x="8115" y="2224"/>
                </a:cubicBezTo>
                <a:cubicBezTo>
                  <a:pt x="8146" y="2130"/>
                  <a:pt x="8747" y="1721"/>
                  <a:pt x="8936" y="1721"/>
                </a:cubicBezTo>
                <a:lnTo>
                  <a:pt x="9947" y="1884"/>
                </a:lnTo>
                <a:cubicBezTo>
                  <a:pt x="10578" y="1791"/>
                  <a:pt x="9789" y="1124"/>
                  <a:pt x="9978" y="1030"/>
                </a:cubicBezTo>
                <a:cubicBezTo>
                  <a:pt x="10420" y="819"/>
                  <a:pt x="12599" y="1217"/>
                  <a:pt x="12884" y="1147"/>
                </a:cubicBezTo>
                <a:cubicBezTo>
                  <a:pt x="13925" y="901"/>
                  <a:pt x="12821" y="925"/>
                  <a:pt x="12788" y="819"/>
                </a:cubicBezTo>
                <a:cubicBezTo>
                  <a:pt x="12694" y="679"/>
                  <a:pt x="13231" y="573"/>
                  <a:pt x="13231" y="433"/>
                </a:cubicBezTo>
                <a:cubicBezTo>
                  <a:pt x="13231" y="351"/>
                  <a:pt x="13168" y="269"/>
                  <a:pt x="13073" y="199"/>
                </a:cubicBezTo>
                <a:cubicBezTo>
                  <a:pt x="12978" y="140"/>
                  <a:pt x="12568" y="105"/>
                  <a:pt x="12663" y="46"/>
                </a:cubicBezTo>
                <a:cubicBezTo>
                  <a:pt x="12788" y="-35"/>
                  <a:pt x="13136" y="23"/>
                  <a:pt x="13389" y="0"/>
                </a:cubicBezTo>
                <a:lnTo>
                  <a:pt x="13452" y="0"/>
                </a:lnTo>
                <a:cubicBezTo>
                  <a:pt x="13547" y="23"/>
                  <a:pt x="13704" y="23"/>
                  <a:pt x="13831" y="58"/>
                </a:cubicBezTo>
                <a:cubicBezTo>
                  <a:pt x="14210" y="152"/>
                  <a:pt x="13704" y="140"/>
                  <a:pt x="13957" y="199"/>
                </a:cubicBezTo>
                <a:cubicBezTo>
                  <a:pt x="14494" y="351"/>
                  <a:pt x="15410" y="632"/>
                  <a:pt x="15978" y="726"/>
                </a:cubicBezTo>
                <a:cubicBezTo>
                  <a:pt x="16641" y="831"/>
                  <a:pt x="17179" y="737"/>
                  <a:pt x="17778" y="960"/>
                </a:cubicBezTo>
                <a:cubicBezTo>
                  <a:pt x="17905" y="995"/>
                  <a:pt x="17809" y="1100"/>
                  <a:pt x="17936" y="1124"/>
                </a:cubicBezTo>
                <a:cubicBezTo>
                  <a:pt x="18031" y="1135"/>
                  <a:pt x="18094" y="1077"/>
                  <a:pt x="18156" y="1088"/>
                </a:cubicBezTo>
                <a:cubicBezTo>
                  <a:pt x="18409" y="1124"/>
                  <a:pt x="18505" y="1241"/>
                  <a:pt x="18694" y="1311"/>
                </a:cubicBezTo>
                <a:cubicBezTo>
                  <a:pt x="18757" y="1334"/>
                  <a:pt x="18947" y="1334"/>
                  <a:pt x="18915" y="1369"/>
                </a:cubicBezTo>
                <a:cubicBezTo>
                  <a:pt x="18567" y="1615"/>
                  <a:pt x="18947" y="1627"/>
                  <a:pt x="19042" y="1908"/>
                </a:cubicBezTo>
                <a:cubicBezTo>
                  <a:pt x="19073" y="1955"/>
                  <a:pt x="18947" y="2002"/>
                  <a:pt x="18947" y="2049"/>
                </a:cubicBezTo>
                <a:cubicBezTo>
                  <a:pt x="18883" y="2189"/>
                  <a:pt x="19357" y="2084"/>
                  <a:pt x="19515" y="2130"/>
                </a:cubicBezTo>
                <a:cubicBezTo>
                  <a:pt x="19926" y="2247"/>
                  <a:pt x="19262" y="2411"/>
                  <a:pt x="19452" y="2528"/>
                </a:cubicBezTo>
                <a:cubicBezTo>
                  <a:pt x="19642" y="2692"/>
                  <a:pt x="20399" y="2845"/>
                  <a:pt x="20462" y="3032"/>
                </a:cubicBezTo>
                <a:cubicBezTo>
                  <a:pt x="20494" y="3172"/>
                  <a:pt x="20210" y="3617"/>
                  <a:pt x="20242" y="3676"/>
                </a:cubicBezTo>
                <a:cubicBezTo>
                  <a:pt x="20526" y="4050"/>
                  <a:pt x="21221" y="4179"/>
                  <a:pt x="21600" y="4484"/>
                </a:cubicBezTo>
                <a:cubicBezTo>
                  <a:pt x="21505" y="4531"/>
                  <a:pt x="21409" y="4589"/>
                  <a:pt x="21283" y="4612"/>
                </a:cubicBezTo>
                <a:cubicBezTo>
                  <a:pt x="21157" y="4636"/>
                  <a:pt x="21063" y="4519"/>
                  <a:pt x="20905" y="4531"/>
                </a:cubicBezTo>
                <a:cubicBezTo>
                  <a:pt x="20841" y="4542"/>
                  <a:pt x="20810" y="4601"/>
                  <a:pt x="20746" y="4601"/>
                </a:cubicBezTo>
                <a:cubicBezTo>
                  <a:pt x="20494" y="4612"/>
                  <a:pt x="20210" y="4531"/>
                  <a:pt x="19989" y="4577"/>
                </a:cubicBezTo>
                <a:cubicBezTo>
                  <a:pt x="19831" y="4612"/>
                  <a:pt x="20083" y="4753"/>
                  <a:pt x="19926" y="4788"/>
                </a:cubicBezTo>
                <a:cubicBezTo>
                  <a:pt x="19262" y="4940"/>
                  <a:pt x="19042" y="4659"/>
                  <a:pt x="18567" y="4624"/>
                </a:cubicBezTo>
                <a:cubicBezTo>
                  <a:pt x="18505" y="4624"/>
                  <a:pt x="18631" y="4694"/>
                  <a:pt x="18631" y="4729"/>
                </a:cubicBezTo>
                <a:cubicBezTo>
                  <a:pt x="18631" y="4753"/>
                  <a:pt x="18662" y="4776"/>
                  <a:pt x="18631" y="4800"/>
                </a:cubicBezTo>
                <a:cubicBezTo>
                  <a:pt x="18599" y="4882"/>
                  <a:pt x="18409" y="4952"/>
                  <a:pt x="18473" y="5022"/>
                </a:cubicBezTo>
                <a:cubicBezTo>
                  <a:pt x="18473" y="5034"/>
                  <a:pt x="18505" y="5046"/>
                  <a:pt x="18536" y="5057"/>
                </a:cubicBezTo>
                <a:cubicBezTo>
                  <a:pt x="18315" y="5034"/>
                  <a:pt x="18094" y="5022"/>
                  <a:pt x="17905" y="4987"/>
                </a:cubicBezTo>
                <a:cubicBezTo>
                  <a:pt x="17809" y="4975"/>
                  <a:pt x="17715" y="4882"/>
                  <a:pt x="17683" y="4917"/>
                </a:cubicBezTo>
                <a:cubicBezTo>
                  <a:pt x="17620" y="5046"/>
                  <a:pt x="18473" y="4999"/>
                  <a:pt x="18536" y="5127"/>
                </a:cubicBezTo>
                <a:cubicBezTo>
                  <a:pt x="18599" y="5198"/>
                  <a:pt x="18156" y="5151"/>
                  <a:pt x="17968" y="5186"/>
                </a:cubicBezTo>
                <a:cubicBezTo>
                  <a:pt x="17936" y="5198"/>
                  <a:pt x="18062" y="5198"/>
                  <a:pt x="18126" y="5198"/>
                </a:cubicBezTo>
                <a:cubicBezTo>
                  <a:pt x="18156" y="5209"/>
                  <a:pt x="18505" y="5291"/>
                  <a:pt x="18315" y="5350"/>
                </a:cubicBezTo>
                <a:cubicBezTo>
                  <a:pt x="18284" y="5362"/>
                  <a:pt x="18252" y="5291"/>
                  <a:pt x="18190" y="5303"/>
                </a:cubicBezTo>
                <a:cubicBezTo>
                  <a:pt x="18156" y="5315"/>
                  <a:pt x="18284" y="5362"/>
                  <a:pt x="18221" y="5373"/>
                </a:cubicBezTo>
                <a:cubicBezTo>
                  <a:pt x="17968" y="5432"/>
                  <a:pt x="17241" y="5373"/>
                  <a:pt x="17116" y="5549"/>
                </a:cubicBezTo>
                <a:cubicBezTo>
                  <a:pt x="17116" y="5584"/>
                  <a:pt x="17304" y="5549"/>
                  <a:pt x="17368" y="5561"/>
                </a:cubicBezTo>
                <a:cubicBezTo>
                  <a:pt x="17589" y="5619"/>
                  <a:pt x="17778" y="5701"/>
                  <a:pt x="17873" y="5795"/>
                </a:cubicBezTo>
                <a:cubicBezTo>
                  <a:pt x="18062" y="6005"/>
                  <a:pt x="17116" y="6099"/>
                  <a:pt x="17084" y="6333"/>
                </a:cubicBezTo>
                <a:cubicBezTo>
                  <a:pt x="17052" y="6614"/>
                  <a:pt x="18094" y="6638"/>
                  <a:pt x="18346" y="6849"/>
                </a:cubicBezTo>
                <a:cubicBezTo>
                  <a:pt x="18378" y="6860"/>
                  <a:pt x="17715" y="7165"/>
                  <a:pt x="17589" y="7270"/>
                </a:cubicBezTo>
                <a:cubicBezTo>
                  <a:pt x="17399" y="7411"/>
                  <a:pt x="17336" y="7984"/>
                  <a:pt x="16957" y="8008"/>
                </a:cubicBezTo>
                <a:cubicBezTo>
                  <a:pt x="16894" y="8008"/>
                  <a:pt x="16894" y="7925"/>
                  <a:pt x="16831" y="7937"/>
                </a:cubicBezTo>
                <a:cubicBezTo>
                  <a:pt x="16610" y="7949"/>
                  <a:pt x="16926" y="8136"/>
                  <a:pt x="16705" y="8171"/>
                </a:cubicBezTo>
                <a:cubicBezTo>
                  <a:pt x="16610" y="8195"/>
                  <a:pt x="16641" y="8031"/>
                  <a:pt x="16547" y="8054"/>
                </a:cubicBezTo>
                <a:cubicBezTo>
                  <a:pt x="16515" y="8054"/>
                  <a:pt x="16515" y="8066"/>
                  <a:pt x="16515" y="8078"/>
                </a:cubicBezTo>
                <a:lnTo>
                  <a:pt x="16484" y="8078"/>
                </a:lnTo>
                <a:cubicBezTo>
                  <a:pt x="16420" y="8113"/>
                  <a:pt x="16547" y="8183"/>
                  <a:pt x="16452" y="8207"/>
                </a:cubicBezTo>
                <a:cubicBezTo>
                  <a:pt x="16357" y="8253"/>
                  <a:pt x="15978" y="8230"/>
                  <a:pt x="15884" y="8300"/>
                </a:cubicBezTo>
                <a:cubicBezTo>
                  <a:pt x="15789" y="8347"/>
                  <a:pt x="15820" y="8441"/>
                  <a:pt x="15662" y="8464"/>
                </a:cubicBezTo>
                <a:cubicBezTo>
                  <a:pt x="15473" y="8487"/>
                  <a:pt x="15189" y="8359"/>
                  <a:pt x="15063" y="8417"/>
                </a:cubicBezTo>
                <a:cubicBezTo>
                  <a:pt x="14936" y="8487"/>
                  <a:pt x="15410" y="8581"/>
                  <a:pt x="15315" y="8663"/>
                </a:cubicBezTo>
                <a:cubicBezTo>
                  <a:pt x="15221" y="8722"/>
                  <a:pt x="15000" y="8546"/>
                  <a:pt x="14873" y="8581"/>
                </a:cubicBezTo>
                <a:cubicBezTo>
                  <a:pt x="14715" y="8628"/>
                  <a:pt x="14905" y="8722"/>
                  <a:pt x="14873" y="8792"/>
                </a:cubicBezTo>
                <a:cubicBezTo>
                  <a:pt x="14841" y="8874"/>
                  <a:pt x="14810" y="8991"/>
                  <a:pt x="14588" y="9038"/>
                </a:cubicBezTo>
                <a:cubicBezTo>
                  <a:pt x="14400" y="9073"/>
                  <a:pt x="14178" y="8956"/>
                  <a:pt x="13957" y="8968"/>
                </a:cubicBezTo>
                <a:cubicBezTo>
                  <a:pt x="13831" y="8968"/>
                  <a:pt x="14242" y="9003"/>
                  <a:pt x="14273" y="9049"/>
                </a:cubicBezTo>
                <a:cubicBezTo>
                  <a:pt x="14305" y="9073"/>
                  <a:pt x="14147" y="9085"/>
                  <a:pt x="14083" y="9085"/>
                </a:cubicBezTo>
                <a:cubicBezTo>
                  <a:pt x="14021" y="9085"/>
                  <a:pt x="14178" y="9026"/>
                  <a:pt x="14115" y="9003"/>
                </a:cubicBezTo>
                <a:cubicBezTo>
                  <a:pt x="14052" y="8991"/>
                  <a:pt x="13925" y="8991"/>
                  <a:pt x="13894" y="9014"/>
                </a:cubicBezTo>
                <a:cubicBezTo>
                  <a:pt x="13863" y="9049"/>
                  <a:pt x="14083" y="9085"/>
                  <a:pt x="14021" y="9120"/>
                </a:cubicBezTo>
                <a:cubicBezTo>
                  <a:pt x="13957" y="9143"/>
                  <a:pt x="13768" y="9073"/>
                  <a:pt x="13673" y="9108"/>
                </a:cubicBezTo>
                <a:cubicBezTo>
                  <a:pt x="13610" y="9131"/>
                  <a:pt x="13831" y="9143"/>
                  <a:pt x="13863" y="9178"/>
                </a:cubicBezTo>
                <a:cubicBezTo>
                  <a:pt x="13863" y="9190"/>
                  <a:pt x="13736" y="9166"/>
                  <a:pt x="13704" y="9178"/>
                </a:cubicBezTo>
                <a:cubicBezTo>
                  <a:pt x="13641" y="9225"/>
                  <a:pt x="13704" y="9307"/>
                  <a:pt x="13610" y="9342"/>
                </a:cubicBezTo>
                <a:cubicBezTo>
                  <a:pt x="13484" y="9389"/>
                  <a:pt x="13010" y="9354"/>
                  <a:pt x="13136" y="9389"/>
                </a:cubicBezTo>
                <a:cubicBezTo>
                  <a:pt x="13325" y="9448"/>
                  <a:pt x="13894" y="9354"/>
                  <a:pt x="13831" y="9436"/>
                </a:cubicBezTo>
                <a:cubicBezTo>
                  <a:pt x="13736" y="9529"/>
                  <a:pt x="13452" y="9588"/>
                  <a:pt x="13294" y="9670"/>
                </a:cubicBezTo>
                <a:cubicBezTo>
                  <a:pt x="13231" y="9693"/>
                  <a:pt x="13168" y="9740"/>
                  <a:pt x="13073" y="9752"/>
                </a:cubicBezTo>
                <a:cubicBezTo>
                  <a:pt x="12978" y="9764"/>
                  <a:pt x="12788" y="9752"/>
                  <a:pt x="12788" y="9717"/>
                </a:cubicBezTo>
                <a:cubicBezTo>
                  <a:pt x="12821" y="9682"/>
                  <a:pt x="13042" y="9705"/>
                  <a:pt x="13073" y="9670"/>
                </a:cubicBezTo>
                <a:cubicBezTo>
                  <a:pt x="13168" y="9600"/>
                  <a:pt x="12821" y="9693"/>
                  <a:pt x="12694" y="9705"/>
                </a:cubicBezTo>
                <a:cubicBezTo>
                  <a:pt x="12726" y="9740"/>
                  <a:pt x="12788" y="9775"/>
                  <a:pt x="12852" y="9810"/>
                </a:cubicBezTo>
                <a:cubicBezTo>
                  <a:pt x="12946" y="9892"/>
                  <a:pt x="13104" y="10115"/>
                  <a:pt x="12852" y="10091"/>
                </a:cubicBezTo>
                <a:cubicBezTo>
                  <a:pt x="12788" y="10091"/>
                  <a:pt x="12821" y="9974"/>
                  <a:pt x="12757" y="9998"/>
                </a:cubicBezTo>
                <a:cubicBezTo>
                  <a:pt x="12663" y="10056"/>
                  <a:pt x="12788" y="10150"/>
                  <a:pt x="12663" y="10209"/>
                </a:cubicBezTo>
                <a:cubicBezTo>
                  <a:pt x="12631" y="10244"/>
                  <a:pt x="12473" y="10197"/>
                  <a:pt x="12379" y="10197"/>
                </a:cubicBezTo>
                <a:cubicBezTo>
                  <a:pt x="12157" y="10209"/>
                  <a:pt x="11873" y="10197"/>
                  <a:pt x="11684" y="10244"/>
                </a:cubicBezTo>
                <a:cubicBezTo>
                  <a:pt x="11179" y="10384"/>
                  <a:pt x="12031" y="10443"/>
                  <a:pt x="12410" y="10607"/>
                </a:cubicBezTo>
                <a:cubicBezTo>
                  <a:pt x="12441" y="10618"/>
                  <a:pt x="12284" y="10630"/>
                  <a:pt x="12252" y="10618"/>
                </a:cubicBezTo>
                <a:cubicBezTo>
                  <a:pt x="12252" y="10607"/>
                  <a:pt x="12157" y="10607"/>
                  <a:pt x="12157" y="10618"/>
                </a:cubicBezTo>
                <a:cubicBezTo>
                  <a:pt x="12125" y="10712"/>
                  <a:pt x="12189" y="10806"/>
                  <a:pt x="12157" y="10899"/>
                </a:cubicBezTo>
                <a:cubicBezTo>
                  <a:pt x="12125" y="10958"/>
                  <a:pt x="12000" y="11005"/>
                  <a:pt x="11968" y="11063"/>
                </a:cubicBezTo>
                <a:cubicBezTo>
                  <a:pt x="11936" y="11133"/>
                  <a:pt x="11936" y="11204"/>
                  <a:pt x="12000" y="11274"/>
                </a:cubicBezTo>
                <a:cubicBezTo>
                  <a:pt x="12000" y="11286"/>
                  <a:pt x="12094" y="11250"/>
                  <a:pt x="12125" y="11262"/>
                </a:cubicBezTo>
                <a:cubicBezTo>
                  <a:pt x="12252" y="11344"/>
                  <a:pt x="12599" y="11461"/>
                  <a:pt x="12410" y="11531"/>
                </a:cubicBezTo>
                <a:cubicBezTo>
                  <a:pt x="12221" y="11602"/>
                  <a:pt x="11936" y="11403"/>
                  <a:pt x="11684" y="11438"/>
                </a:cubicBezTo>
                <a:cubicBezTo>
                  <a:pt x="10957" y="11531"/>
                  <a:pt x="12189" y="11777"/>
                  <a:pt x="12094" y="12035"/>
                </a:cubicBezTo>
                <a:cubicBezTo>
                  <a:pt x="12094" y="12082"/>
                  <a:pt x="11779" y="12011"/>
                  <a:pt x="11779" y="12046"/>
                </a:cubicBezTo>
                <a:cubicBezTo>
                  <a:pt x="11746" y="12105"/>
                  <a:pt x="12000" y="12117"/>
                  <a:pt x="12031" y="12164"/>
                </a:cubicBezTo>
                <a:cubicBezTo>
                  <a:pt x="12062" y="12187"/>
                  <a:pt x="11905" y="12175"/>
                  <a:pt x="11905" y="12199"/>
                </a:cubicBezTo>
                <a:cubicBezTo>
                  <a:pt x="11905" y="12246"/>
                  <a:pt x="11905" y="12304"/>
                  <a:pt x="11968" y="12351"/>
                </a:cubicBezTo>
                <a:cubicBezTo>
                  <a:pt x="12000" y="12398"/>
                  <a:pt x="11968" y="12456"/>
                  <a:pt x="12031" y="12503"/>
                </a:cubicBezTo>
                <a:cubicBezTo>
                  <a:pt x="12062" y="12527"/>
                  <a:pt x="12189" y="12480"/>
                  <a:pt x="12189" y="12503"/>
                </a:cubicBezTo>
                <a:cubicBezTo>
                  <a:pt x="12221" y="12515"/>
                  <a:pt x="12062" y="12515"/>
                  <a:pt x="12031" y="12527"/>
                </a:cubicBezTo>
                <a:cubicBezTo>
                  <a:pt x="12000" y="12550"/>
                  <a:pt x="12000" y="12585"/>
                  <a:pt x="12031" y="12608"/>
                </a:cubicBezTo>
                <a:cubicBezTo>
                  <a:pt x="12094" y="12667"/>
                  <a:pt x="12315" y="12702"/>
                  <a:pt x="12347" y="12773"/>
                </a:cubicBezTo>
                <a:cubicBezTo>
                  <a:pt x="12379" y="12843"/>
                  <a:pt x="12189" y="12913"/>
                  <a:pt x="12221" y="12983"/>
                </a:cubicBezTo>
                <a:cubicBezTo>
                  <a:pt x="12221" y="13007"/>
                  <a:pt x="12315" y="12971"/>
                  <a:pt x="12379" y="12983"/>
                </a:cubicBezTo>
                <a:cubicBezTo>
                  <a:pt x="12473" y="12995"/>
                  <a:pt x="12410" y="13077"/>
                  <a:pt x="12505" y="13077"/>
                </a:cubicBezTo>
                <a:cubicBezTo>
                  <a:pt x="12852" y="13077"/>
                  <a:pt x="13515" y="13007"/>
                  <a:pt x="13831" y="13077"/>
                </a:cubicBezTo>
                <a:cubicBezTo>
                  <a:pt x="13957" y="13100"/>
                  <a:pt x="13831" y="13182"/>
                  <a:pt x="13894" y="13229"/>
                </a:cubicBezTo>
                <a:cubicBezTo>
                  <a:pt x="13988" y="13299"/>
                  <a:pt x="14178" y="13346"/>
                  <a:pt x="14368" y="13393"/>
                </a:cubicBezTo>
                <a:cubicBezTo>
                  <a:pt x="14400" y="13405"/>
                  <a:pt x="14526" y="13358"/>
                  <a:pt x="14557" y="13381"/>
                </a:cubicBezTo>
                <a:cubicBezTo>
                  <a:pt x="14620" y="13405"/>
                  <a:pt x="14462" y="13451"/>
                  <a:pt x="14526" y="13463"/>
                </a:cubicBezTo>
                <a:cubicBezTo>
                  <a:pt x="14557" y="13463"/>
                  <a:pt x="16167" y="13229"/>
                  <a:pt x="15315" y="13580"/>
                </a:cubicBezTo>
                <a:cubicBezTo>
                  <a:pt x="15189" y="13639"/>
                  <a:pt x="14905" y="13475"/>
                  <a:pt x="14715" y="13498"/>
                </a:cubicBezTo>
                <a:cubicBezTo>
                  <a:pt x="14557" y="13522"/>
                  <a:pt x="14936" y="13569"/>
                  <a:pt x="15031" y="13615"/>
                </a:cubicBezTo>
                <a:cubicBezTo>
                  <a:pt x="15157" y="13686"/>
                  <a:pt x="15189" y="13791"/>
                  <a:pt x="15378" y="13838"/>
                </a:cubicBezTo>
                <a:cubicBezTo>
                  <a:pt x="15473" y="13849"/>
                  <a:pt x="15536" y="13721"/>
                  <a:pt x="15662" y="13744"/>
                </a:cubicBezTo>
                <a:cubicBezTo>
                  <a:pt x="15820" y="13768"/>
                  <a:pt x="15726" y="13873"/>
                  <a:pt x="15852" y="13908"/>
                </a:cubicBezTo>
                <a:cubicBezTo>
                  <a:pt x="16326" y="14107"/>
                  <a:pt x="16672" y="13978"/>
                  <a:pt x="16578" y="14294"/>
                </a:cubicBezTo>
                <a:cubicBezTo>
                  <a:pt x="16547" y="14412"/>
                  <a:pt x="16263" y="14283"/>
                  <a:pt x="16231" y="14283"/>
                </a:cubicBezTo>
                <a:cubicBezTo>
                  <a:pt x="16073" y="14294"/>
                  <a:pt x="16041" y="14365"/>
                  <a:pt x="15915" y="14400"/>
                </a:cubicBezTo>
                <a:cubicBezTo>
                  <a:pt x="15631" y="14517"/>
                  <a:pt x="15915" y="14622"/>
                  <a:pt x="15031" y="14774"/>
                </a:cubicBezTo>
                <a:cubicBezTo>
                  <a:pt x="15000" y="14786"/>
                  <a:pt x="15189" y="14891"/>
                  <a:pt x="15189" y="14903"/>
                </a:cubicBezTo>
                <a:cubicBezTo>
                  <a:pt x="15126" y="14938"/>
                  <a:pt x="14968" y="14880"/>
                  <a:pt x="14841" y="14891"/>
                </a:cubicBezTo>
                <a:cubicBezTo>
                  <a:pt x="14620" y="14903"/>
                  <a:pt x="14400" y="14973"/>
                  <a:pt x="14147" y="14973"/>
                </a:cubicBezTo>
                <a:cubicBezTo>
                  <a:pt x="13894" y="14973"/>
                  <a:pt x="14115" y="14798"/>
                  <a:pt x="14115" y="14716"/>
                </a:cubicBezTo>
                <a:cubicBezTo>
                  <a:pt x="14147" y="14634"/>
                  <a:pt x="13957" y="14646"/>
                  <a:pt x="13863" y="14599"/>
                </a:cubicBezTo>
                <a:cubicBezTo>
                  <a:pt x="13863" y="14587"/>
                  <a:pt x="13894" y="14564"/>
                  <a:pt x="13863" y="14540"/>
                </a:cubicBezTo>
                <a:cubicBezTo>
                  <a:pt x="13736" y="14470"/>
                  <a:pt x="13704" y="14365"/>
                  <a:pt x="13484" y="14329"/>
                </a:cubicBezTo>
                <a:cubicBezTo>
                  <a:pt x="13325" y="14306"/>
                  <a:pt x="13104" y="14365"/>
                  <a:pt x="13010" y="14423"/>
                </a:cubicBezTo>
                <a:cubicBezTo>
                  <a:pt x="12978" y="14459"/>
                  <a:pt x="13262" y="14412"/>
                  <a:pt x="13294" y="14435"/>
                </a:cubicBezTo>
                <a:cubicBezTo>
                  <a:pt x="13420" y="14517"/>
                  <a:pt x="13325" y="14622"/>
                  <a:pt x="13452" y="14692"/>
                </a:cubicBezTo>
                <a:cubicBezTo>
                  <a:pt x="13547" y="14751"/>
                  <a:pt x="14021" y="14739"/>
                  <a:pt x="13925" y="14798"/>
                </a:cubicBezTo>
                <a:cubicBezTo>
                  <a:pt x="13547" y="15067"/>
                  <a:pt x="12631" y="14657"/>
                  <a:pt x="12441" y="14681"/>
                </a:cubicBezTo>
                <a:cubicBezTo>
                  <a:pt x="12189" y="14704"/>
                  <a:pt x="12062" y="14833"/>
                  <a:pt x="11779" y="14833"/>
                </a:cubicBezTo>
                <a:cubicBezTo>
                  <a:pt x="11589" y="14833"/>
                  <a:pt x="11558" y="14681"/>
                  <a:pt x="11367" y="14692"/>
                </a:cubicBezTo>
                <a:cubicBezTo>
                  <a:pt x="11210" y="14704"/>
                  <a:pt x="11367" y="14821"/>
                  <a:pt x="11273" y="14880"/>
                </a:cubicBezTo>
                <a:cubicBezTo>
                  <a:pt x="11242" y="14903"/>
                  <a:pt x="11147" y="14856"/>
                  <a:pt x="11052" y="14856"/>
                </a:cubicBezTo>
                <a:cubicBezTo>
                  <a:pt x="10799" y="14868"/>
                  <a:pt x="10516" y="14868"/>
                  <a:pt x="10294" y="14915"/>
                </a:cubicBezTo>
                <a:cubicBezTo>
                  <a:pt x="10231" y="14926"/>
                  <a:pt x="10389" y="14962"/>
                  <a:pt x="10452" y="14985"/>
                </a:cubicBezTo>
                <a:cubicBezTo>
                  <a:pt x="10704" y="15044"/>
                  <a:pt x="11021" y="14950"/>
                  <a:pt x="11210" y="14926"/>
                </a:cubicBezTo>
                <a:cubicBezTo>
                  <a:pt x="11526" y="14915"/>
                  <a:pt x="11841" y="15067"/>
                  <a:pt x="12125" y="15032"/>
                </a:cubicBezTo>
                <a:cubicBezTo>
                  <a:pt x="12252" y="15009"/>
                  <a:pt x="11873" y="14868"/>
                  <a:pt x="12031" y="14880"/>
                </a:cubicBezTo>
                <a:cubicBezTo>
                  <a:pt x="12221" y="14880"/>
                  <a:pt x="12284" y="15009"/>
                  <a:pt x="12473" y="15044"/>
                </a:cubicBezTo>
                <a:cubicBezTo>
                  <a:pt x="12663" y="15067"/>
                  <a:pt x="12946" y="14985"/>
                  <a:pt x="13104" y="15044"/>
                </a:cubicBezTo>
                <a:cubicBezTo>
                  <a:pt x="13199" y="15079"/>
                  <a:pt x="12852" y="15149"/>
                  <a:pt x="12915" y="15208"/>
                </a:cubicBezTo>
                <a:cubicBezTo>
                  <a:pt x="12978" y="15243"/>
                  <a:pt x="13231" y="15219"/>
                  <a:pt x="13325" y="15184"/>
                </a:cubicBezTo>
                <a:cubicBezTo>
                  <a:pt x="13389" y="15161"/>
                  <a:pt x="13136" y="15102"/>
                  <a:pt x="13199" y="15090"/>
                </a:cubicBezTo>
                <a:cubicBezTo>
                  <a:pt x="13357" y="15067"/>
                  <a:pt x="13484" y="15137"/>
                  <a:pt x="13610" y="15149"/>
                </a:cubicBezTo>
                <a:cubicBezTo>
                  <a:pt x="13863" y="15172"/>
                  <a:pt x="14083" y="15231"/>
                  <a:pt x="14305" y="15196"/>
                </a:cubicBezTo>
                <a:cubicBezTo>
                  <a:pt x="14462" y="15172"/>
                  <a:pt x="14336" y="15044"/>
                  <a:pt x="14462" y="15009"/>
                </a:cubicBezTo>
                <a:cubicBezTo>
                  <a:pt x="14620" y="14973"/>
                  <a:pt x="14841" y="15044"/>
                  <a:pt x="15000" y="15009"/>
                </a:cubicBezTo>
                <a:cubicBezTo>
                  <a:pt x="15221" y="14973"/>
                  <a:pt x="15252" y="14821"/>
                  <a:pt x="15504" y="14810"/>
                </a:cubicBezTo>
                <a:cubicBezTo>
                  <a:pt x="15694" y="14798"/>
                  <a:pt x="16010" y="14915"/>
                  <a:pt x="15915" y="14973"/>
                </a:cubicBezTo>
                <a:cubicBezTo>
                  <a:pt x="15757" y="15055"/>
                  <a:pt x="15378" y="14973"/>
                  <a:pt x="15126" y="15009"/>
                </a:cubicBezTo>
                <a:cubicBezTo>
                  <a:pt x="15094" y="15009"/>
                  <a:pt x="15189" y="15044"/>
                  <a:pt x="15221" y="15055"/>
                </a:cubicBezTo>
                <a:cubicBezTo>
                  <a:pt x="15315" y="15126"/>
                  <a:pt x="15504" y="15196"/>
                  <a:pt x="15504" y="15278"/>
                </a:cubicBezTo>
                <a:cubicBezTo>
                  <a:pt x="15536" y="15301"/>
                  <a:pt x="15347" y="15266"/>
                  <a:pt x="15283" y="15290"/>
                </a:cubicBezTo>
                <a:cubicBezTo>
                  <a:pt x="15063" y="15336"/>
                  <a:pt x="14810" y="15383"/>
                  <a:pt x="14684" y="15465"/>
                </a:cubicBezTo>
                <a:cubicBezTo>
                  <a:pt x="14557" y="15547"/>
                  <a:pt x="14652" y="15653"/>
                  <a:pt x="14557" y="15734"/>
                </a:cubicBezTo>
                <a:cubicBezTo>
                  <a:pt x="14494" y="15781"/>
                  <a:pt x="14400" y="15559"/>
                  <a:pt x="14242" y="15582"/>
                </a:cubicBezTo>
                <a:cubicBezTo>
                  <a:pt x="14147" y="15606"/>
                  <a:pt x="14400" y="15734"/>
                  <a:pt x="14305" y="15711"/>
                </a:cubicBezTo>
                <a:cubicBezTo>
                  <a:pt x="13988" y="15664"/>
                  <a:pt x="14430" y="15266"/>
                  <a:pt x="13925" y="15290"/>
                </a:cubicBezTo>
                <a:cubicBezTo>
                  <a:pt x="13925" y="15290"/>
                  <a:pt x="14021" y="15805"/>
                  <a:pt x="13452" y="15957"/>
                </a:cubicBezTo>
                <a:cubicBezTo>
                  <a:pt x="13262" y="16004"/>
                  <a:pt x="12978" y="15969"/>
                  <a:pt x="12757" y="15980"/>
                </a:cubicBezTo>
                <a:cubicBezTo>
                  <a:pt x="12663" y="15992"/>
                  <a:pt x="13010" y="16015"/>
                  <a:pt x="13010" y="16050"/>
                </a:cubicBezTo>
                <a:cubicBezTo>
                  <a:pt x="13136" y="16191"/>
                  <a:pt x="12663" y="16097"/>
                  <a:pt x="12599" y="16121"/>
                </a:cubicBezTo>
                <a:cubicBezTo>
                  <a:pt x="12536" y="16132"/>
                  <a:pt x="12788" y="16132"/>
                  <a:pt x="12788" y="16168"/>
                </a:cubicBezTo>
                <a:cubicBezTo>
                  <a:pt x="12821" y="16179"/>
                  <a:pt x="12694" y="16156"/>
                  <a:pt x="12631" y="16168"/>
                </a:cubicBezTo>
                <a:cubicBezTo>
                  <a:pt x="12599" y="16179"/>
                  <a:pt x="12568" y="16203"/>
                  <a:pt x="12536" y="16203"/>
                </a:cubicBezTo>
                <a:cubicBezTo>
                  <a:pt x="12473" y="16203"/>
                  <a:pt x="10863" y="16121"/>
                  <a:pt x="10989" y="16226"/>
                </a:cubicBezTo>
                <a:cubicBezTo>
                  <a:pt x="11021" y="16250"/>
                  <a:pt x="11115" y="16250"/>
                  <a:pt x="11210" y="16250"/>
                </a:cubicBezTo>
                <a:cubicBezTo>
                  <a:pt x="11242" y="16250"/>
                  <a:pt x="11273" y="16214"/>
                  <a:pt x="11304" y="16214"/>
                </a:cubicBezTo>
                <a:cubicBezTo>
                  <a:pt x="11367" y="16226"/>
                  <a:pt x="11367" y="16296"/>
                  <a:pt x="11463" y="16285"/>
                </a:cubicBezTo>
                <a:cubicBezTo>
                  <a:pt x="11526" y="16285"/>
                  <a:pt x="11431" y="16214"/>
                  <a:pt x="11526" y="16214"/>
                </a:cubicBezTo>
                <a:cubicBezTo>
                  <a:pt x="12031" y="16168"/>
                  <a:pt x="12441" y="16214"/>
                  <a:pt x="12663" y="16402"/>
                </a:cubicBezTo>
                <a:cubicBezTo>
                  <a:pt x="12663" y="16425"/>
                  <a:pt x="12505" y="16390"/>
                  <a:pt x="12473" y="16402"/>
                </a:cubicBezTo>
                <a:cubicBezTo>
                  <a:pt x="12347" y="16448"/>
                  <a:pt x="12631" y="16519"/>
                  <a:pt x="12284" y="16519"/>
                </a:cubicBezTo>
                <a:cubicBezTo>
                  <a:pt x="12031" y="16519"/>
                  <a:pt x="11716" y="16390"/>
                  <a:pt x="11558" y="16460"/>
                </a:cubicBezTo>
                <a:cubicBezTo>
                  <a:pt x="11399" y="16530"/>
                  <a:pt x="12031" y="16495"/>
                  <a:pt x="12221" y="16542"/>
                </a:cubicBezTo>
                <a:cubicBezTo>
                  <a:pt x="12347" y="16577"/>
                  <a:pt x="12599" y="16788"/>
                  <a:pt x="12505" y="16847"/>
                </a:cubicBezTo>
                <a:cubicBezTo>
                  <a:pt x="12441" y="16894"/>
                  <a:pt x="12125" y="16811"/>
                  <a:pt x="12094" y="16858"/>
                </a:cubicBezTo>
                <a:cubicBezTo>
                  <a:pt x="12062" y="16917"/>
                  <a:pt x="12757" y="17233"/>
                  <a:pt x="12536" y="17338"/>
                </a:cubicBezTo>
                <a:cubicBezTo>
                  <a:pt x="12379" y="17408"/>
                  <a:pt x="12000" y="17303"/>
                  <a:pt x="11779" y="17338"/>
                </a:cubicBezTo>
                <a:cubicBezTo>
                  <a:pt x="11684" y="17338"/>
                  <a:pt x="11810" y="17385"/>
                  <a:pt x="11873" y="17408"/>
                </a:cubicBezTo>
                <a:cubicBezTo>
                  <a:pt x="12000" y="17467"/>
                  <a:pt x="12505" y="17526"/>
                  <a:pt x="12505" y="17619"/>
                </a:cubicBezTo>
                <a:cubicBezTo>
                  <a:pt x="12505" y="17701"/>
                  <a:pt x="12094" y="17748"/>
                  <a:pt x="12125" y="17842"/>
                </a:cubicBezTo>
                <a:cubicBezTo>
                  <a:pt x="12125" y="17912"/>
                  <a:pt x="12441" y="17912"/>
                  <a:pt x="12568" y="17971"/>
                </a:cubicBezTo>
                <a:cubicBezTo>
                  <a:pt x="12599" y="17994"/>
                  <a:pt x="12441" y="17994"/>
                  <a:pt x="12410" y="18006"/>
                </a:cubicBezTo>
                <a:cubicBezTo>
                  <a:pt x="12284" y="18088"/>
                  <a:pt x="12157" y="18181"/>
                  <a:pt x="12125" y="18275"/>
                </a:cubicBezTo>
                <a:cubicBezTo>
                  <a:pt x="12062" y="18345"/>
                  <a:pt x="12505" y="18603"/>
                  <a:pt x="12473" y="18626"/>
                </a:cubicBezTo>
                <a:cubicBezTo>
                  <a:pt x="12410" y="18650"/>
                  <a:pt x="12252" y="18603"/>
                  <a:pt x="12157" y="18638"/>
                </a:cubicBezTo>
                <a:cubicBezTo>
                  <a:pt x="11905" y="18731"/>
                  <a:pt x="12441" y="18919"/>
                  <a:pt x="12347" y="19071"/>
                </a:cubicBezTo>
                <a:cubicBezTo>
                  <a:pt x="12347" y="19106"/>
                  <a:pt x="12094" y="19071"/>
                  <a:pt x="12062" y="19106"/>
                </a:cubicBezTo>
                <a:cubicBezTo>
                  <a:pt x="12000" y="19141"/>
                  <a:pt x="12221" y="19188"/>
                  <a:pt x="12157" y="19223"/>
                </a:cubicBezTo>
                <a:cubicBezTo>
                  <a:pt x="11810" y="19610"/>
                  <a:pt x="11968" y="18942"/>
                  <a:pt x="11810" y="19340"/>
                </a:cubicBezTo>
                <a:cubicBezTo>
                  <a:pt x="11716" y="19586"/>
                  <a:pt x="11684" y="19972"/>
                  <a:pt x="11147" y="20160"/>
                </a:cubicBezTo>
                <a:cubicBezTo>
                  <a:pt x="11115" y="20171"/>
                  <a:pt x="11021" y="20160"/>
                  <a:pt x="10989" y="20136"/>
                </a:cubicBezTo>
                <a:cubicBezTo>
                  <a:pt x="10989" y="20113"/>
                  <a:pt x="11083" y="20089"/>
                  <a:pt x="11052" y="20066"/>
                </a:cubicBezTo>
                <a:cubicBezTo>
                  <a:pt x="11052" y="20031"/>
                  <a:pt x="10516" y="20054"/>
                  <a:pt x="10516" y="20054"/>
                </a:cubicBezTo>
                <a:cubicBezTo>
                  <a:pt x="10484" y="20043"/>
                  <a:pt x="10578" y="19996"/>
                  <a:pt x="10547" y="19996"/>
                </a:cubicBezTo>
                <a:cubicBezTo>
                  <a:pt x="10231" y="20008"/>
                  <a:pt x="10200" y="20066"/>
                  <a:pt x="10041" y="20124"/>
                </a:cubicBezTo>
                <a:cubicBezTo>
                  <a:pt x="9758" y="20207"/>
                  <a:pt x="9947" y="20031"/>
                  <a:pt x="9852" y="20043"/>
                </a:cubicBezTo>
                <a:cubicBezTo>
                  <a:pt x="9630" y="20089"/>
                  <a:pt x="9347" y="20113"/>
                  <a:pt x="9284" y="20113"/>
                </a:cubicBezTo>
                <a:cubicBezTo>
                  <a:pt x="9126" y="20124"/>
                  <a:pt x="9000" y="20101"/>
                  <a:pt x="8841" y="20101"/>
                </a:cubicBezTo>
                <a:cubicBezTo>
                  <a:pt x="8715" y="20101"/>
                  <a:pt x="8526" y="20066"/>
                  <a:pt x="8494" y="20113"/>
                </a:cubicBezTo>
                <a:cubicBezTo>
                  <a:pt x="8431" y="20183"/>
                  <a:pt x="8778" y="20253"/>
                  <a:pt x="8683" y="20312"/>
                </a:cubicBezTo>
                <a:cubicBezTo>
                  <a:pt x="8526" y="20370"/>
                  <a:pt x="8242" y="20300"/>
                  <a:pt x="8021" y="20324"/>
                </a:cubicBezTo>
                <a:cubicBezTo>
                  <a:pt x="7831" y="20347"/>
                  <a:pt x="7799" y="20429"/>
                  <a:pt x="7705" y="20487"/>
                </a:cubicBezTo>
                <a:cubicBezTo>
                  <a:pt x="6884" y="20932"/>
                  <a:pt x="7926" y="20792"/>
                  <a:pt x="7895" y="21096"/>
                </a:cubicBezTo>
                <a:cubicBezTo>
                  <a:pt x="7863" y="21190"/>
                  <a:pt x="7705" y="21272"/>
                  <a:pt x="7515" y="21342"/>
                </a:cubicBezTo>
                <a:cubicBezTo>
                  <a:pt x="7358" y="21401"/>
                  <a:pt x="6852" y="21284"/>
                  <a:pt x="6757" y="21284"/>
                </a:cubicBezTo>
                <a:cubicBezTo>
                  <a:pt x="6000" y="21260"/>
                  <a:pt x="6221" y="21459"/>
                  <a:pt x="5431" y="21459"/>
                </a:cubicBezTo>
                <a:cubicBezTo>
                  <a:pt x="5179" y="21459"/>
                  <a:pt x="4957" y="21401"/>
                  <a:pt x="4737" y="21389"/>
                </a:cubicBezTo>
                <a:cubicBezTo>
                  <a:pt x="4610" y="21389"/>
                  <a:pt x="4420" y="21424"/>
                  <a:pt x="4294" y="21401"/>
                </a:cubicBezTo>
                <a:cubicBezTo>
                  <a:pt x="4073" y="21354"/>
                  <a:pt x="4642" y="21319"/>
                  <a:pt x="4642" y="21319"/>
                </a:cubicBezTo>
                <a:cubicBezTo>
                  <a:pt x="4642" y="21248"/>
                  <a:pt x="4452" y="21190"/>
                  <a:pt x="4483" y="21120"/>
                </a:cubicBezTo>
                <a:cubicBezTo>
                  <a:pt x="4483" y="21049"/>
                  <a:pt x="4737" y="21014"/>
                  <a:pt x="4800" y="20956"/>
                </a:cubicBezTo>
                <a:cubicBezTo>
                  <a:pt x="4800" y="20956"/>
                  <a:pt x="4231" y="20663"/>
                  <a:pt x="3789" y="20406"/>
                </a:cubicBezTo>
                <a:cubicBezTo>
                  <a:pt x="3757" y="20452"/>
                  <a:pt x="3600" y="20499"/>
                  <a:pt x="3600" y="20558"/>
                </a:cubicBezTo>
                <a:cubicBezTo>
                  <a:pt x="3631" y="20804"/>
                  <a:pt x="4263" y="20780"/>
                  <a:pt x="3568" y="21014"/>
                </a:cubicBezTo>
                <a:cubicBezTo>
                  <a:pt x="3568" y="21026"/>
                  <a:pt x="3568" y="21026"/>
                  <a:pt x="3537" y="21026"/>
                </a:cubicBezTo>
                <a:close/>
                <a:moveTo>
                  <a:pt x="2905" y="21178"/>
                </a:moveTo>
                <a:lnTo>
                  <a:pt x="2905" y="21178"/>
                </a:lnTo>
                <a:cubicBezTo>
                  <a:pt x="2905" y="21178"/>
                  <a:pt x="2905" y="21178"/>
                  <a:pt x="2905" y="21178"/>
                </a:cubicBezTo>
                <a:close/>
                <a:moveTo>
                  <a:pt x="8242" y="16027"/>
                </a:moveTo>
                <a:cubicBezTo>
                  <a:pt x="8305" y="16250"/>
                  <a:pt x="8526" y="16425"/>
                  <a:pt x="8052" y="16601"/>
                </a:cubicBezTo>
                <a:cubicBezTo>
                  <a:pt x="7957" y="16636"/>
                  <a:pt x="7831" y="16659"/>
                  <a:pt x="7768" y="16706"/>
                </a:cubicBezTo>
                <a:cubicBezTo>
                  <a:pt x="7610" y="16835"/>
                  <a:pt x="7641" y="16987"/>
                  <a:pt x="7515" y="17127"/>
                </a:cubicBezTo>
                <a:lnTo>
                  <a:pt x="7105" y="17467"/>
                </a:lnTo>
                <a:cubicBezTo>
                  <a:pt x="6283" y="17362"/>
                  <a:pt x="7515" y="16179"/>
                  <a:pt x="8242" y="16027"/>
                </a:cubicBezTo>
                <a:close/>
                <a:moveTo>
                  <a:pt x="6252" y="15325"/>
                </a:moveTo>
                <a:cubicBezTo>
                  <a:pt x="6283" y="15770"/>
                  <a:pt x="6283" y="16027"/>
                  <a:pt x="5336" y="16320"/>
                </a:cubicBezTo>
                <a:cubicBezTo>
                  <a:pt x="5115" y="16390"/>
                  <a:pt x="4989" y="16484"/>
                  <a:pt x="4737" y="16519"/>
                </a:cubicBezTo>
                <a:cubicBezTo>
                  <a:pt x="4516" y="16530"/>
                  <a:pt x="4294" y="16437"/>
                  <a:pt x="4073" y="16448"/>
                </a:cubicBezTo>
                <a:cubicBezTo>
                  <a:pt x="3726" y="16472"/>
                  <a:pt x="3600" y="16952"/>
                  <a:pt x="2936" y="16800"/>
                </a:cubicBezTo>
                <a:cubicBezTo>
                  <a:pt x="2747" y="16765"/>
                  <a:pt x="3284" y="16566"/>
                  <a:pt x="3284" y="16413"/>
                </a:cubicBezTo>
                <a:cubicBezTo>
                  <a:pt x="3284" y="16331"/>
                  <a:pt x="2557" y="15816"/>
                  <a:pt x="3473" y="15770"/>
                </a:cubicBezTo>
                <a:cubicBezTo>
                  <a:pt x="3694" y="15758"/>
                  <a:pt x="3915" y="15875"/>
                  <a:pt x="4104" y="15828"/>
                </a:cubicBezTo>
                <a:lnTo>
                  <a:pt x="4263" y="15395"/>
                </a:lnTo>
                <a:cubicBezTo>
                  <a:pt x="4768" y="15149"/>
                  <a:pt x="5683" y="15243"/>
                  <a:pt x="6252" y="15325"/>
                </a:cubicBezTo>
                <a:close/>
                <a:moveTo>
                  <a:pt x="3410" y="21565"/>
                </a:moveTo>
                <a:cubicBezTo>
                  <a:pt x="3473" y="21494"/>
                  <a:pt x="3346" y="21459"/>
                  <a:pt x="3158" y="21424"/>
                </a:cubicBezTo>
                <a:lnTo>
                  <a:pt x="3031" y="21307"/>
                </a:lnTo>
                <a:cubicBezTo>
                  <a:pt x="3284" y="21366"/>
                  <a:pt x="3694" y="21401"/>
                  <a:pt x="3568" y="21506"/>
                </a:cubicBezTo>
                <a:cubicBezTo>
                  <a:pt x="3568" y="21529"/>
                  <a:pt x="3505" y="21553"/>
                  <a:pt x="3410" y="2156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69" name="AutoShape 37"/>
          <p:cNvSpPr>
            <a:spLocks/>
          </p:cNvSpPr>
          <p:nvPr/>
        </p:nvSpPr>
        <p:spPr bwMode="auto">
          <a:xfrm>
            <a:off x="16903700" y="6464300"/>
            <a:ext cx="1998663" cy="2660650"/>
          </a:xfrm>
          <a:custGeom>
            <a:avLst/>
            <a:gdLst>
              <a:gd name="T0" fmla="+- 0 10819 204"/>
              <a:gd name="T1" fmla="*/ T0 w 21230"/>
              <a:gd name="T2" fmla="*/ 10739 h 21479"/>
              <a:gd name="T3" fmla="+- 0 10819 204"/>
              <a:gd name="T4" fmla="*/ T3 w 21230"/>
              <a:gd name="T5" fmla="*/ 10739 h 21479"/>
              <a:gd name="T6" fmla="+- 0 10819 204"/>
              <a:gd name="T7" fmla="*/ T6 w 21230"/>
              <a:gd name="T8" fmla="*/ 10739 h 21479"/>
              <a:gd name="T9" fmla="+- 0 10819 204"/>
              <a:gd name="T10" fmla="*/ T9 w 21230"/>
              <a:gd name="T11" fmla="*/ 10739 h 21479"/>
            </a:gdLst>
            <a:ahLst/>
            <a:cxnLst>
              <a:cxn ang="0">
                <a:pos x="T1" y="T2"/>
              </a:cxn>
              <a:cxn ang="0">
                <a:pos x="T4" y="T5"/>
              </a:cxn>
              <a:cxn ang="0">
                <a:pos x="T7" y="T8"/>
              </a:cxn>
              <a:cxn ang="0">
                <a:pos x="T10" y="T11"/>
              </a:cxn>
            </a:cxnLst>
            <a:rect l="0" t="0" r="r" b="b"/>
            <a:pathLst>
              <a:path w="21230" h="21479">
                <a:moveTo>
                  <a:pt x="16412" y="1498"/>
                </a:moveTo>
                <a:cubicBezTo>
                  <a:pt x="16467" y="1305"/>
                  <a:pt x="16355" y="1070"/>
                  <a:pt x="16439" y="877"/>
                </a:cubicBezTo>
                <a:cubicBezTo>
                  <a:pt x="16524" y="685"/>
                  <a:pt x="17368" y="1241"/>
                  <a:pt x="17199" y="1049"/>
                </a:cubicBezTo>
                <a:cubicBezTo>
                  <a:pt x="17086" y="920"/>
                  <a:pt x="16721" y="984"/>
                  <a:pt x="16636" y="835"/>
                </a:cubicBezTo>
                <a:cubicBezTo>
                  <a:pt x="16608" y="706"/>
                  <a:pt x="16861" y="599"/>
                  <a:pt x="16974" y="492"/>
                </a:cubicBezTo>
                <a:cubicBezTo>
                  <a:pt x="17086" y="428"/>
                  <a:pt x="16890" y="749"/>
                  <a:pt x="17003" y="770"/>
                </a:cubicBezTo>
                <a:cubicBezTo>
                  <a:pt x="17199" y="813"/>
                  <a:pt x="17396" y="749"/>
                  <a:pt x="17566" y="792"/>
                </a:cubicBezTo>
                <a:cubicBezTo>
                  <a:pt x="17735" y="835"/>
                  <a:pt x="17341" y="1006"/>
                  <a:pt x="17396" y="1135"/>
                </a:cubicBezTo>
                <a:cubicBezTo>
                  <a:pt x="17453" y="1284"/>
                  <a:pt x="17707" y="1305"/>
                  <a:pt x="17791" y="1455"/>
                </a:cubicBezTo>
                <a:cubicBezTo>
                  <a:pt x="17847" y="1498"/>
                  <a:pt x="17481" y="1712"/>
                  <a:pt x="17031" y="1798"/>
                </a:cubicBezTo>
                <a:cubicBezTo>
                  <a:pt x="16805" y="1862"/>
                  <a:pt x="16608" y="1606"/>
                  <a:pt x="16412" y="1498"/>
                </a:cubicBezTo>
                <a:close/>
                <a:moveTo>
                  <a:pt x="18974" y="3146"/>
                </a:moveTo>
                <a:cubicBezTo>
                  <a:pt x="19030" y="3489"/>
                  <a:pt x="19481" y="4153"/>
                  <a:pt x="19537" y="4367"/>
                </a:cubicBezTo>
                <a:cubicBezTo>
                  <a:pt x="19621" y="4880"/>
                  <a:pt x="18720" y="5223"/>
                  <a:pt x="18917" y="5630"/>
                </a:cubicBezTo>
                <a:cubicBezTo>
                  <a:pt x="19030" y="5887"/>
                  <a:pt x="20100" y="5994"/>
                  <a:pt x="20100" y="6314"/>
                </a:cubicBezTo>
                <a:cubicBezTo>
                  <a:pt x="20100" y="6636"/>
                  <a:pt x="19762" y="6743"/>
                  <a:pt x="20016" y="6979"/>
                </a:cubicBezTo>
                <a:cubicBezTo>
                  <a:pt x="20100" y="7085"/>
                  <a:pt x="20297" y="7128"/>
                  <a:pt x="20354" y="7256"/>
                </a:cubicBezTo>
                <a:cubicBezTo>
                  <a:pt x="20438" y="7363"/>
                  <a:pt x="20325" y="7514"/>
                  <a:pt x="20354" y="7620"/>
                </a:cubicBezTo>
                <a:cubicBezTo>
                  <a:pt x="20381" y="7686"/>
                  <a:pt x="20495" y="7664"/>
                  <a:pt x="20522" y="7706"/>
                </a:cubicBezTo>
                <a:cubicBezTo>
                  <a:pt x="20663" y="7856"/>
                  <a:pt x="20325" y="8220"/>
                  <a:pt x="20241" y="8349"/>
                </a:cubicBezTo>
                <a:cubicBezTo>
                  <a:pt x="20072" y="8541"/>
                  <a:pt x="20495" y="8648"/>
                  <a:pt x="20579" y="8841"/>
                </a:cubicBezTo>
                <a:cubicBezTo>
                  <a:pt x="20635" y="8948"/>
                  <a:pt x="20438" y="9076"/>
                  <a:pt x="20522" y="9162"/>
                </a:cubicBezTo>
                <a:cubicBezTo>
                  <a:pt x="20635" y="9291"/>
                  <a:pt x="20889" y="9247"/>
                  <a:pt x="21001" y="9333"/>
                </a:cubicBezTo>
                <a:cubicBezTo>
                  <a:pt x="21396" y="9611"/>
                  <a:pt x="21226" y="11174"/>
                  <a:pt x="20889" y="11218"/>
                </a:cubicBezTo>
                <a:cubicBezTo>
                  <a:pt x="20522" y="11281"/>
                  <a:pt x="19931" y="10104"/>
                  <a:pt x="19621" y="10768"/>
                </a:cubicBezTo>
                <a:cubicBezTo>
                  <a:pt x="19565" y="10875"/>
                  <a:pt x="20072" y="10960"/>
                  <a:pt x="19960" y="11024"/>
                </a:cubicBezTo>
                <a:cubicBezTo>
                  <a:pt x="19621" y="11238"/>
                  <a:pt x="19143" y="11260"/>
                  <a:pt x="18805" y="11410"/>
                </a:cubicBezTo>
                <a:cubicBezTo>
                  <a:pt x="18748" y="11431"/>
                  <a:pt x="18805" y="11538"/>
                  <a:pt x="18748" y="11560"/>
                </a:cubicBezTo>
                <a:cubicBezTo>
                  <a:pt x="18523" y="11645"/>
                  <a:pt x="18213" y="11516"/>
                  <a:pt x="18044" y="11623"/>
                </a:cubicBezTo>
                <a:cubicBezTo>
                  <a:pt x="17903" y="11710"/>
                  <a:pt x="17960" y="11881"/>
                  <a:pt x="17819" y="11966"/>
                </a:cubicBezTo>
                <a:cubicBezTo>
                  <a:pt x="17762" y="12009"/>
                  <a:pt x="17707" y="11859"/>
                  <a:pt x="17622" y="11881"/>
                </a:cubicBezTo>
                <a:cubicBezTo>
                  <a:pt x="17368" y="11924"/>
                  <a:pt x="17341" y="12180"/>
                  <a:pt x="17171" y="12266"/>
                </a:cubicBezTo>
                <a:cubicBezTo>
                  <a:pt x="17086" y="12331"/>
                  <a:pt x="16918" y="12223"/>
                  <a:pt x="16833" y="12287"/>
                </a:cubicBezTo>
                <a:cubicBezTo>
                  <a:pt x="16749" y="12331"/>
                  <a:pt x="16833" y="12459"/>
                  <a:pt x="16749" y="12523"/>
                </a:cubicBezTo>
                <a:cubicBezTo>
                  <a:pt x="16636" y="12630"/>
                  <a:pt x="16326" y="12437"/>
                  <a:pt x="16242" y="12437"/>
                </a:cubicBezTo>
                <a:cubicBezTo>
                  <a:pt x="15538" y="12523"/>
                  <a:pt x="15425" y="12930"/>
                  <a:pt x="15200" y="13272"/>
                </a:cubicBezTo>
                <a:cubicBezTo>
                  <a:pt x="15144" y="13357"/>
                  <a:pt x="15144" y="13058"/>
                  <a:pt x="15031" y="12994"/>
                </a:cubicBezTo>
                <a:cubicBezTo>
                  <a:pt x="14947" y="12909"/>
                  <a:pt x="14777" y="12887"/>
                  <a:pt x="14637" y="12865"/>
                </a:cubicBezTo>
                <a:cubicBezTo>
                  <a:pt x="14383" y="12823"/>
                  <a:pt x="14918" y="13508"/>
                  <a:pt x="15482" y="13785"/>
                </a:cubicBezTo>
                <a:cubicBezTo>
                  <a:pt x="15538" y="13807"/>
                  <a:pt x="15735" y="13829"/>
                  <a:pt x="15763" y="13957"/>
                </a:cubicBezTo>
                <a:cubicBezTo>
                  <a:pt x="15848" y="14257"/>
                  <a:pt x="15482" y="14150"/>
                  <a:pt x="15425" y="14385"/>
                </a:cubicBezTo>
                <a:cubicBezTo>
                  <a:pt x="15397" y="14449"/>
                  <a:pt x="16017" y="15242"/>
                  <a:pt x="16101" y="15306"/>
                </a:cubicBezTo>
                <a:cubicBezTo>
                  <a:pt x="16580" y="15670"/>
                  <a:pt x="16692" y="15413"/>
                  <a:pt x="17003" y="15648"/>
                </a:cubicBezTo>
                <a:cubicBezTo>
                  <a:pt x="17199" y="15798"/>
                  <a:pt x="17228" y="16034"/>
                  <a:pt x="17425" y="16162"/>
                </a:cubicBezTo>
                <a:cubicBezTo>
                  <a:pt x="17875" y="16397"/>
                  <a:pt x="19086" y="16719"/>
                  <a:pt x="19058" y="17275"/>
                </a:cubicBezTo>
                <a:cubicBezTo>
                  <a:pt x="19030" y="17853"/>
                  <a:pt x="18861" y="17725"/>
                  <a:pt x="18270" y="17618"/>
                </a:cubicBezTo>
                <a:cubicBezTo>
                  <a:pt x="18213" y="17618"/>
                  <a:pt x="18157" y="17640"/>
                  <a:pt x="18129" y="17682"/>
                </a:cubicBezTo>
                <a:cubicBezTo>
                  <a:pt x="18072" y="17896"/>
                  <a:pt x="18242" y="18132"/>
                  <a:pt x="17960" y="18303"/>
                </a:cubicBezTo>
                <a:cubicBezTo>
                  <a:pt x="17707" y="18453"/>
                  <a:pt x="16524" y="18667"/>
                  <a:pt x="16496" y="19009"/>
                </a:cubicBezTo>
                <a:cubicBezTo>
                  <a:pt x="16496" y="19009"/>
                  <a:pt x="17171" y="19716"/>
                  <a:pt x="17171" y="19737"/>
                </a:cubicBezTo>
                <a:cubicBezTo>
                  <a:pt x="17199" y="19759"/>
                  <a:pt x="16805" y="20015"/>
                  <a:pt x="16946" y="20101"/>
                </a:cubicBezTo>
                <a:cubicBezTo>
                  <a:pt x="17256" y="20315"/>
                  <a:pt x="17566" y="19994"/>
                  <a:pt x="17312" y="20701"/>
                </a:cubicBezTo>
                <a:cubicBezTo>
                  <a:pt x="17312" y="20744"/>
                  <a:pt x="17256" y="20807"/>
                  <a:pt x="17199" y="20807"/>
                </a:cubicBezTo>
                <a:cubicBezTo>
                  <a:pt x="16298" y="20615"/>
                  <a:pt x="17003" y="20272"/>
                  <a:pt x="16580" y="20251"/>
                </a:cubicBezTo>
                <a:cubicBezTo>
                  <a:pt x="16355" y="20251"/>
                  <a:pt x="16157" y="20401"/>
                  <a:pt x="15932" y="20380"/>
                </a:cubicBezTo>
                <a:cubicBezTo>
                  <a:pt x="15820" y="20359"/>
                  <a:pt x="15848" y="20208"/>
                  <a:pt x="15763" y="20187"/>
                </a:cubicBezTo>
                <a:cubicBezTo>
                  <a:pt x="15594" y="20144"/>
                  <a:pt x="15425" y="20251"/>
                  <a:pt x="15284" y="20208"/>
                </a:cubicBezTo>
                <a:cubicBezTo>
                  <a:pt x="15228" y="20187"/>
                  <a:pt x="15341" y="20058"/>
                  <a:pt x="15284" y="20058"/>
                </a:cubicBezTo>
                <a:cubicBezTo>
                  <a:pt x="14947" y="20080"/>
                  <a:pt x="15257" y="20422"/>
                  <a:pt x="15172" y="20443"/>
                </a:cubicBezTo>
                <a:cubicBezTo>
                  <a:pt x="14777" y="20529"/>
                  <a:pt x="14130" y="20401"/>
                  <a:pt x="13764" y="20508"/>
                </a:cubicBezTo>
                <a:cubicBezTo>
                  <a:pt x="13651" y="20551"/>
                  <a:pt x="13708" y="20701"/>
                  <a:pt x="13595" y="20744"/>
                </a:cubicBezTo>
                <a:cubicBezTo>
                  <a:pt x="13482" y="20807"/>
                  <a:pt x="13341" y="20701"/>
                  <a:pt x="13228" y="20765"/>
                </a:cubicBezTo>
                <a:cubicBezTo>
                  <a:pt x="13144" y="20786"/>
                  <a:pt x="13257" y="20893"/>
                  <a:pt x="13200" y="20936"/>
                </a:cubicBezTo>
                <a:cubicBezTo>
                  <a:pt x="13172" y="20957"/>
                  <a:pt x="12214" y="21150"/>
                  <a:pt x="12102" y="21107"/>
                </a:cubicBezTo>
                <a:cubicBezTo>
                  <a:pt x="12046" y="21065"/>
                  <a:pt x="12102" y="20957"/>
                  <a:pt x="12046" y="20914"/>
                </a:cubicBezTo>
                <a:cubicBezTo>
                  <a:pt x="12018" y="20871"/>
                  <a:pt x="11877" y="20871"/>
                  <a:pt x="11849" y="20829"/>
                </a:cubicBezTo>
                <a:cubicBezTo>
                  <a:pt x="11820" y="20786"/>
                  <a:pt x="11990" y="20807"/>
                  <a:pt x="11961" y="20765"/>
                </a:cubicBezTo>
                <a:cubicBezTo>
                  <a:pt x="11849" y="20487"/>
                  <a:pt x="11060" y="20829"/>
                  <a:pt x="10835" y="20636"/>
                </a:cubicBezTo>
                <a:cubicBezTo>
                  <a:pt x="10835" y="20636"/>
                  <a:pt x="10891" y="20615"/>
                  <a:pt x="10891" y="20593"/>
                </a:cubicBezTo>
                <a:cubicBezTo>
                  <a:pt x="10722" y="20508"/>
                  <a:pt x="10891" y="20871"/>
                  <a:pt x="10835" y="21022"/>
                </a:cubicBezTo>
                <a:cubicBezTo>
                  <a:pt x="10835" y="21107"/>
                  <a:pt x="10300" y="21599"/>
                  <a:pt x="10102" y="21450"/>
                </a:cubicBezTo>
                <a:cubicBezTo>
                  <a:pt x="9990" y="21364"/>
                  <a:pt x="10300" y="21236"/>
                  <a:pt x="10215" y="21150"/>
                </a:cubicBezTo>
                <a:cubicBezTo>
                  <a:pt x="10187" y="21129"/>
                  <a:pt x="10102" y="21215"/>
                  <a:pt x="10046" y="21215"/>
                </a:cubicBezTo>
                <a:cubicBezTo>
                  <a:pt x="9990" y="21215"/>
                  <a:pt x="9905" y="21193"/>
                  <a:pt x="9877" y="21150"/>
                </a:cubicBezTo>
                <a:cubicBezTo>
                  <a:pt x="9821" y="21086"/>
                  <a:pt x="10018" y="21001"/>
                  <a:pt x="9877" y="20914"/>
                </a:cubicBezTo>
                <a:cubicBezTo>
                  <a:pt x="9764" y="20850"/>
                  <a:pt x="9708" y="20744"/>
                  <a:pt x="9596" y="20701"/>
                </a:cubicBezTo>
                <a:cubicBezTo>
                  <a:pt x="9511" y="20658"/>
                  <a:pt x="9398" y="20765"/>
                  <a:pt x="9286" y="20744"/>
                </a:cubicBezTo>
                <a:cubicBezTo>
                  <a:pt x="9229" y="20701"/>
                  <a:pt x="9286" y="20593"/>
                  <a:pt x="9229" y="20551"/>
                </a:cubicBezTo>
                <a:cubicBezTo>
                  <a:pt x="9089" y="20465"/>
                  <a:pt x="9117" y="20850"/>
                  <a:pt x="8666" y="20744"/>
                </a:cubicBezTo>
                <a:cubicBezTo>
                  <a:pt x="8357" y="20658"/>
                  <a:pt x="8160" y="20422"/>
                  <a:pt x="7850" y="20359"/>
                </a:cubicBezTo>
                <a:cubicBezTo>
                  <a:pt x="7822" y="20359"/>
                  <a:pt x="6892" y="20401"/>
                  <a:pt x="6892" y="20401"/>
                </a:cubicBezTo>
                <a:cubicBezTo>
                  <a:pt x="6780" y="20359"/>
                  <a:pt x="6780" y="20208"/>
                  <a:pt x="6667" y="20165"/>
                </a:cubicBezTo>
                <a:cubicBezTo>
                  <a:pt x="6639" y="20122"/>
                  <a:pt x="6723" y="20272"/>
                  <a:pt x="6667" y="20294"/>
                </a:cubicBezTo>
                <a:cubicBezTo>
                  <a:pt x="6610" y="20315"/>
                  <a:pt x="6498" y="20294"/>
                  <a:pt x="6470" y="20251"/>
                </a:cubicBezTo>
                <a:cubicBezTo>
                  <a:pt x="6441" y="20187"/>
                  <a:pt x="6582" y="20101"/>
                  <a:pt x="6526" y="20058"/>
                </a:cubicBezTo>
                <a:cubicBezTo>
                  <a:pt x="6104" y="19737"/>
                  <a:pt x="5625" y="20315"/>
                  <a:pt x="5710" y="20336"/>
                </a:cubicBezTo>
                <a:cubicBezTo>
                  <a:pt x="5878" y="20359"/>
                  <a:pt x="6047" y="20315"/>
                  <a:pt x="6216" y="20336"/>
                </a:cubicBezTo>
                <a:cubicBezTo>
                  <a:pt x="6329" y="20359"/>
                  <a:pt x="6019" y="20380"/>
                  <a:pt x="5935" y="20422"/>
                </a:cubicBezTo>
                <a:cubicBezTo>
                  <a:pt x="5878" y="20443"/>
                  <a:pt x="5963" y="20551"/>
                  <a:pt x="5935" y="20572"/>
                </a:cubicBezTo>
                <a:cubicBezTo>
                  <a:pt x="5231" y="20850"/>
                  <a:pt x="5737" y="20443"/>
                  <a:pt x="5175" y="20465"/>
                </a:cubicBezTo>
                <a:cubicBezTo>
                  <a:pt x="5090" y="20465"/>
                  <a:pt x="3794" y="20701"/>
                  <a:pt x="3710" y="20572"/>
                </a:cubicBezTo>
                <a:cubicBezTo>
                  <a:pt x="3681" y="20529"/>
                  <a:pt x="3878" y="20508"/>
                  <a:pt x="3850" y="20487"/>
                </a:cubicBezTo>
                <a:cubicBezTo>
                  <a:pt x="3597" y="20336"/>
                  <a:pt x="3485" y="20979"/>
                  <a:pt x="3485" y="20230"/>
                </a:cubicBezTo>
                <a:cubicBezTo>
                  <a:pt x="3456" y="19930"/>
                  <a:pt x="3738" y="19652"/>
                  <a:pt x="3766" y="19352"/>
                </a:cubicBezTo>
                <a:cubicBezTo>
                  <a:pt x="3766" y="19309"/>
                  <a:pt x="3654" y="19309"/>
                  <a:pt x="3654" y="19244"/>
                </a:cubicBezTo>
                <a:cubicBezTo>
                  <a:pt x="3625" y="19138"/>
                  <a:pt x="3681" y="19031"/>
                  <a:pt x="3738" y="18924"/>
                </a:cubicBezTo>
                <a:lnTo>
                  <a:pt x="4133" y="18431"/>
                </a:lnTo>
                <a:cubicBezTo>
                  <a:pt x="4160" y="18303"/>
                  <a:pt x="4189" y="17832"/>
                  <a:pt x="4273" y="17682"/>
                </a:cubicBezTo>
                <a:cubicBezTo>
                  <a:pt x="4498" y="17339"/>
                  <a:pt x="5062" y="17082"/>
                  <a:pt x="5371" y="16676"/>
                </a:cubicBezTo>
                <a:cubicBezTo>
                  <a:pt x="5484" y="16526"/>
                  <a:pt x="3794" y="16376"/>
                  <a:pt x="3681" y="16312"/>
                </a:cubicBezTo>
                <a:cubicBezTo>
                  <a:pt x="3597" y="16248"/>
                  <a:pt x="3654" y="16119"/>
                  <a:pt x="3569" y="16055"/>
                </a:cubicBezTo>
                <a:cubicBezTo>
                  <a:pt x="3428" y="15970"/>
                  <a:pt x="2527" y="16248"/>
                  <a:pt x="2471" y="16183"/>
                </a:cubicBezTo>
                <a:cubicBezTo>
                  <a:pt x="2443" y="16119"/>
                  <a:pt x="2555" y="16034"/>
                  <a:pt x="2499" y="15991"/>
                </a:cubicBezTo>
                <a:cubicBezTo>
                  <a:pt x="1654" y="15413"/>
                  <a:pt x="2217" y="16291"/>
                  <a:pt x="1879" y="16012"/>
                </a:cubicBezTo>
                <a:cubicBezTo>
                  <a:pt x="1597" y="15798"/>
                  <a:pt x="1457" y="15306"/>
                  <a:pt x="1232" y="15199"/>
                </a:cubicBezTo>
                <a:cubicBezTo>
                  <a:pt x="1147" y="15135"/>
                  <a:pt x="978" y="15199"/>
                  <a:pt x="922" y="15135"/>
                </a:cubicBezTo>
                <a:cubicBezTo>
                  <a:pt x="612" y="14707"/>
                  <a:pt x="1738" y="14535"/>
                  <a:pt x="1345" y="14171"/>
                </a:cubicBezTo>
                <a:cubicBezTo>
                  <a:pt x="1288" y="14107"/>
                  <a:pt x="612" y="14064"/>
                  <a:pt x="472" y="13615"/>
                </a:cubicBezTo>
                <a:cubicBezTo>
                  <a:pt x="218" y="12823"/>
                  <a:pt x="1513" y="12865"/>
                  <a:pt x="1119" y="12373"/>
                </a:cubicBezTo>
                <a:cubicBezTo>
                  <a:pt x="1034" y="12266"/>
                  <a:pt x="781" y="12287"/>
                  <a:pt x="724" y="12158"/>
                </a:cubicBezTo>
                <a:cubicBezTo>
                  <a:pt x="697" y="12073"/>
                  <a:pt x="922" y="11987"/>
                  <a:pt x="893" y="11902"/>
                </a:cubicBezTo>
                <a:cubicBezTo>
                  <a:pt x="893" y="11838"/>
                  <a:pt x="724" y="11924"/>
                  <a:pt x="669" y="11881"/>
                </a:cubicBezTo>
                <a:cubicBezTo>
                  <a:pt x="640" y="11859"/>
                  <a:pt x="246" y="11410"/>
                  <a:pt x="274" y="11345"/>
                </a:cubicBezTo>
                <a:cubicBezTo>
                  <a:pt x="302" y="11260"/>
                  <a:pt x="499" y="11260"/>
                  <a:pt x="527" y="11174"/>
                </a:cubicBezTo>
                <a:cubicBezTo>
                  <a:pt x="612" y="10810"/>
                  <a:pt x="-204" y="10682"/>
                  <a:pt x="49" y="10639"/>
                </a:cubicBezTo>
                <a:cubicBezTo>
                  <a:pt x="133" y="10617"/>
                  <a:pt x="190" y="10703"/>
                  <a:pt x="246" y="10703"/>
                </a:cubicBezTo>
                <a:lnTo>
                  <a:pt x="781" y="10339"/>
                </a:lnTo>
                <a:cubicBezTo>
                  <a:pt x="809" y="10232"/>
                  <a:pt x="443" y="10361"/>
                  <a:pt x="555" y="10190"/>
                </a:cubicBezTo>
                <a:cubicBezTo>
                  <a:pt x="640" y="10039"/>
                  <a:pt x="838" y="9932"/>
                  <a:pt x="922" y="9783"/>
                </a:cubicBezTo>
                <a:cubicBezTo>
                  <a:pt x="1175" y="9312"/>
                  <a:pt x="555" y="8969"/>
                  <a:pt x="387" y="8734"/>
                </a:cubicBezTo>
                <a:cubicBezTo>
                  <a:pt x="359" y="8691"/>
                  <a:pt x="415" y="8627"/>
                  <a:pt x="443" y="8584"/>
                </a:cubicBezTo>
                <a:cubicBezTo>
                  <a:pt x="443" y="8541"/>
                  <a:pt x="387" y="8477"/>
                  <a:pt x="443" y="8455"/>
                </a:cubicBezTo>
                <a:cubicBezTo>
                  <a:pt x="584" y="8392"/>
                  <a:pt x="753" y="8455"/>
                  <a:pt x="922" y="8412"/>
                </a:cubicBezTo>
                <a:cubicBezTo>
                  <a:pt x="978" y="8392"/>
                  <a:pt x="866" y="8263"/>
                  <a:pt x="922" y="8284"/>
                </a:cubicBezTo>
                <a:cubicBezTo>
                  <a:pt x="1091" y="8327"/>
                  <a:pt x="1203" y="8477"/>
                  <a:pt x="1401" y="8477"/>
                </a:cubicBezTo>
                <a:cubicBezTo>
                  <a:pt x="1597" y="8498"/>
                  <a:pt x="2358" y="8305"/>
                  <a:pt x="2443" y="8155"/>
                </a:cubicBezTo>
                <a:cubicBezTo>
                  <a:pt x="2527" y="8006"/>
                  <a:pt x="1907" y="7985"/>
                  <a:pt x="2162" y="7856"/>
                </a:cubicBezTo>
                <a:cubicBezTo>
                  <a:pt x="2612" y="7620"/>
                  <a:pt x="3147" y="7535"/>
                  <a:pt x="3034" y="7000"/>
                </a:cubicBezTo>
                <a:cubicBezTo>
                  <a:pt x="3006" y="6700"/>
                  <a:pt x="1964" y="6828"/>
                  <a:pt x="2217" y="6507"/>
                </a:cubicBezTo>
                <a:cubicBezTo>
                  <a:pt x="2245" y="6443"/>
                  <a:pt x="2386" y="6507"/>
                  <a:pt x="2386" y="6464"/>
                </a:cubicBezTo>
                <a:cubicBezTo>
                  <a:pt x="2415" y="6401"/>
                  <a:pt x="2274" y="6336"/>
                  <a:pt x="2302" y="6272"/>
                </a:cubicBezTo>
                <a:cubicBezTo>
                  <a:pt x="2302" y="6229"/>
                  <a:pt x="2386" y="6229"/>
                  <a:pt x="2443" y="6229"/>
                </a:cubicBezTo>
                <a:cubicBezTo>
                  <a:pt x="2640" y="6229"/>
                  <a:pt x="2809" y="6293"/>
                  <a:pt x="3006" y="6293"/>
                </a:cubicBezTo>
                <a:cubicBezTo>
                  <a:pt x="3231" y="6293"/>
                  <a:pt x="3034" y="5951"/>
                  <a:pt x="3118" y="5780"/>
                </a:cubicBezTo>
                <a:cubicBezTo>
                  <a:pt x="3175" y="5630"/>
                  <a:pt x="3654" y="4944"/>
                  <a:pt x="3597" y="4580"/>
                </a:cubicBezTo>
                <a:cubicBezTo>
                  <a:pt x="3681" y="4559"/>
                  <a:pt x="3766" y="4516"/>
                  <a:pt x="3850" y="4431"/>
                </a:cubicBezTo>
                <a:cubicBezTo>
                  <a:pt x="3963" y="4345"/>
                  <a:pt x="3710" y="4388"/>
                  <a:pt x="3456" y="4388"/>
                </a:cubicBezTo>
                <a:cubicBezTo>
                  <a:pt x="3400" y="4345"/>
                  <a:pt x="3316" y="4367"/>
                  <a:pt x="3259" y="4367"/>
                </a:cubicBezTo>
                <a:cubicBezTo>
                  <a:pt x="3203" y="4367"/>
                  <a:pt x="3175" y="4345"/>
                  <a:pt x="3147" y="4324"/>
                </a:cubicBezTo>
                <a:cubicBezTo>
                  <a:pt x="2921" y="4110"/>
                  <a:pt x="3541" y="3446"/>
                  <a:pt x="3766" y="3361"/>
                </a:cubicBezTo>
                <a:cubicBezTo>
                  <a:pt x="3907" y="3296"/>
                  <a:pt x="4076" y="3425"/>
                  <a:pt x="4217" y="3425"/>
                </a:cubicBezTo>
                <a:cubicBezTo>
                  <a:pt x="6329" y="3361"/>
                  <a:pt x="2020" y="3232"/>
                  <a:pt x="5231" y="3296"/>
                </a:cubicBezTo>
                <a:cubicBezTo>
                  <a:pt x="5259" y="3296"/>
                  <a:pt x="5343" y="3318"/>
                  <a:pt x="5371" y="3339"/>
                </a:cubicBezTo>
                <a:cubicBezTo>
                  <a:pt x="5541" y="3575"/>
                  <a:pt x="5653" y="4559"/>
                  <a:pt x="6357" y="4345"/>
                </a:cubicBezTo>
                <a:cubicBezTo>
                  <a:pt x="6582" y="4281"/>
                  <a:pt x="6132" y="2803"/>
                  <a:pt x="6780" y="2803"/>
                </a:cubicBezTo>
                <a:cubicBezTo>
                  <a:pt x="6836" y="2803"/>
                  <a:pt x="6836" y="2932"/>
                  <a:pt x="6920" y="2954"/>
                </a:cubicBezTo>
                <a:cubicBezTo>
                  <a:pt x="7005" y="2997"/>
                  <a:pt x="7146" y="2997"/>
                  <a:pt x="7258" y="2997"/>
                </a:cubicBezTo>
                <a:cubicBezTo>
                  <a:pt x="7540" y="3039"/>
                  <a:pt x="7850" y="2825"/>
                  <a:pt x="8103" y="2911"/>
                </a:cubicBezTo>
                <a:cubicBezTo>
                  <a:pt x="8300" y="2975"/>
                  <a:pt x="8300" y="3189"/>
                  <a:pt x="8413" y="3318"/>
                </a:cubicBezTo>
                <a:cubicBezTo>
                  <a:pt x="8554" y="3489"/>
                  <a:pt x="9314" y="4580"/>
                  <a:pt x="9314" y="3853"/>
                </a:cubicBezTo>
                <a:cubicBezTo>
                  <a:pt x="9314" y="3703"/>
                  <a:pt x="8892" y="3745"/>
                  <a:pt x="8723" y="3617"/>
                </a:cubicBezTo>
                <a:cubicBezTo>
                  <a:pt x="8441" y="3425"/>
                  <a:pt x="8498" y="2932"/>
                  <a:pt x="7962" y="2868"/>
                </a:cubicBezTo>
                <a:cubicBezTo>
                  <a:pt x="7878" y="2868"/>
                  <a:pt x="7230" y="2975"/>
                  <a:pt x="7287" y="2675"/>
                </a:cubicBezTo>
                <a:cubicBezTo>
                  <a:pt x="7315" y="2483"/>
                  <a:pt x="7709" y="1883"/>
                  <a:pt x="7455" y="1648"/>
                </a:cubicBezTo>
                <a:cubicBezTo>
                  <a:pt x="7371" y="1584"/>
                  <a:pt x="6751" y="1819"/>
                  <a:pt x="6667" y="1584"/>
                </a:cubicBezTo>
                <a:cubicBezTo>
                  <a:pt x="6639" y="1541"/>
                  <a:pt x="6836" y="1584"/>
                  <a:pt x="6864" y="1541"/>
                </a:cubicBezTo>
                <a:cubicBezTo>
                  <a:pt x="6920" y="1498"/>
                  <a:pt x="6667" y="1412"/>
                  <a:pt x="6723" y="1412"/>
                </a:cubicBezTo>
                <a:cubicBezTo>
                  <a:pt x="7005" y="1348"/>
                  <a:pt x="7484" y="1562"/>
                  <a:pt x="7568" y="1135"/>
                </a:cubicBezTo>
                <a:cubicBezTo>
                  <a:pt x="7568" y="1091"/>
                  <a:pt x="6920" y="557"/>
                  <a:pt x="6864" y="470"/>
                </a:cubicBezTo>
                <a:cubicBezTo>
                  <a:pt x="6780" y="320"/>
                  <a:pt x="6751" y="149"/>
                  <a:pt x="6751" y="0"/>
                </a:cubicBezTo>
                <a:cubicBezTo>
                  <a:pt x="6949" y="21"/>
                  <a:pt x="7287" y="0"/>
                  <a:pt x="7371" y="0"/>
                </a:cubicBezTo>
                <a:cubicBezTo>
                  <a:pt x="7737" y="42"/>
                  <a:pt x="8103" y="192"/>
                  <a:pt x="8469" y="235"/>
                </a:cubicBezTo>
                <a:cubicBezTo>
                  <a:pt x="8441" y="299"/>
                  <a:pt x="8441" y="320"/>
                  <a:pt x="8498" y="299"/>
                </a:cubicBezTo>
                <a:cubicBezTo>
                  <a:pt x="8610" y="235"/>
                  <a:pt x="8666" y="128"/>
                  <a:pt x="8779" y="107"/>
                </a:cubicBezTo>
                <a:cubicBezTo>
                  <a:pt x="8835" y="107"/>
                  <a:pt x="8750" y="213"/>
                  <a:pt x="8779" y="256"/>
                </a:cubicBezTo>
                <a:cubicBezTo>
                  <a:pt x="8863" y="299"/>
                  <a:pt x="8977" y="278"/>
                  <a:pt x="9061" y="299"/>
                </a:cubicBezTo>
                <a:cubicBezTo>
                  <a:pt x="9258" y="320"/>
                  <a:pt x="9455" y="320"/>
                  <a:pt x="9596" y="385"/>
                </a:cubicBezTo>
                <a:cubicBezTo>
                  <a:pt x="9680" y="428"/>
                  <a:pt x="9708" y="513"/>
                  <a:pt x="9708" y="577"/>
                </a:cubicBezTo>
                <a:cubicBezTo>
                  <a:pt x="9708" y="599"/>
                  <a:pt x="9652" y="577"/>
                  <a:pt x="9652" y="577"/>
                </a:cubicBezTo>
                <a:cubicBezTo>
                  <a:pt x="9596" y="599"/>
                  <a:pt x="9483" y="642"/>
                  <a:pt x="9539" y="663"/>
                </a:cubicBezTo>
                <a:cubicBezTo>
                  <a:pt x="9567" y="706"/>
                  <a:pt x="9708" y="621"/>
                  <a:pt x="9737" y="663"/>
                </a:cubicBezTo>
                <a:cubicBezTo>
                  <a:pt x="9821" y="770"/>
                  <a:pt x="9793" y="899"/>
                  <a:pt x="9737" y="1006"/>
                </a:cubicBezTo>
                <a:cubicBezTo>
                  <a:pt x="9680" y="1113"/>
                  <a:pt x="9286" y="1177"/>
                  <a:pt x="9398" y="1284"/>
                </a:cubicBezTo>
                <a:cubicBezTo>
                  <a:pt x="9539" y="1434"/>
                  <a:pt x="10075" y="1049"/>
                  <a:pt x="10102" y="1241"/>
                </a:cubicBezTo>
                <a:cubicBezTo>
                  <a:pt x="10131" y="1370"/>
                  <a:pt x="9821" y="1606"/>
                  <a:pt x="9990" y="1648"/>
                </a:cubicBezTo>
                <a:cubicBezTo>
                  <a:pt x="10187" y="1712"/>
                  <a:pt x="10187" y="1348"/>
                  <a:pt x="10384" y="1327"/>
                </a:cubicBezTo>
                <a:cubicBezTo>
                  <a:pt x="10553" y="1305"/>
                  <a:pt x="11201" y="1734"/>
                  <a:pt x="11342" y="1691"/>
                </a:cubicBezTo>
                <a:cubicBezTo>
                  <a:pt x="11370" y="1691"/>
                  <a:pt x="11933" y="1198"/>
                  <a:pt x="12130" y="1455"/>
                </a:cubicBezTo>
                <a:cubicBezTo>
                  <a:pt x="12524" y="2012"/>
                  <a:pt x="10553" y="2590"/>
                  <a:pt x="11624" y="2675"/>
                </a:cubicBezTo>
                <a:cubicBezTo>
                  <a:pt x="11849" y="2697"/>
                  <a:pt x="12018" y="2483"/>
                  <a:pt x="12243" y="2483"/>
                </a:cubicBezTo>
                <a:cubicBezTo>
                  <a:pt x="12524" y="2505"/>
                  <a:pt x="12214" y="3126"/>
                  <a:pt x="12835" y="2803"/>
                </a:cubicBezTo>
                <a:cubicBezTo>
                  <a:pt x="12975" y="2739"/>
                  <a:pt x="13060" y="2204"/>
                  <a:pt x="13313" y="2097"/>
                </a:cubicBezTo>
                <a:cubicBezTo>
                  <a:pt x="13679" y="1947"/>
                  <a:pt x="14073" y="1883"/>
                  <a:pt x="14243" y="2183"/>
                </a:cubicBezTo>
                <a:cubicBezTo>
                  <a:pt x="14214" y="2119"/>
                  <a:pt x="14186" y="2012"/>
                  <a:pt x="14214" y="1991"/>
                </a:cubicBezTo>
                <a:cubicBezTo>
                  <a:pt x="14383" y="1841"/>
                  <a:pt x="14609" y="1776"/>
                  <a:pt x="14749" y="1648"/>
                </a:cubicBezTo>
                <a:cubicBezTo>
                  <a:pt x="14918" y="1498"/>
                  <a:pt x="14947" y="1263"/>
                  <a:pt x="15115" y="1113"/>
                </a:cubicBezTo>
                <a:cubicBezTo>
                  <a:pt x="15172" y="1070"/>
                  <a:pt x="15538" y="1177"/>
                  <a:pt x="15876" y="1263"/>
                </a:cubicBezTo>
                <a:cubicBezTo>
                  <a:pt x="16017" y="1241"/>
                  <a:pt x="16157" y="1220"/>
                  <a:pt x="16214" y="1220"/>
                </a:cubicBezTo>
                <a:cubicBezTo>
                  <a:pt x="16412" y="1220"/>
                  <a:pt x="16298" y="1520"/>
                  <a:pt x="16412" y="1648"/>
                </a:cubicBezTo>
                <a:cubicBezTo>
                  <a:pt x="16496" y="1734"/>
                  <a:pt x="16692" y="1691"/>
                  <a:pt x="16777" y="1776"/>
                </a:cubicBezTo>
                <a:cubicBezTo>
                  <a:pt x="16946" y="1883"/>
                  <a:pt x="17031" y="2183"/>
                  <a:pt x="17284" y="2162"/>
                </a:cubicBezTo>
                <a:cubicBezTo>
                  <a:pt x="17481" y="2162"/>
                  <a:pt x="17707" y="2055"/>
                  <a:pt x="17932" y="2097"/>
                </a:cubicBezTo>
                <a:cubicBezTo>
                  <a:pt x="18016" y="2119"/>
                  <a:pt x="17819" y="2226"/>
                  <a:pt x="17819" y="2290"/>
                </a:cubicBezTo>
                <a:cubicBezTo>
                  <a:pt x="17847" y="2461"/>
                  <a:pt x="17932" y="2633"/>
                  <a:pt x="18016" y="2803"/>
                </a:cubicBezTo>
                <a:cubicBezTo>
                  <a:pt x="18101" y="2975"/>
                  <a:pt x="18382" y="3039"/>
                  <a:pt x="18607" y="3103"/>
                </a:cubicBezTo>
                <a:cubicBezTo>
                  <a:pt x="18777" y="3146"/>
                  <a:pt x="18889" y="3167"/>
                  <a:pt x="18974" y="3146"/>
                </a:cubicBezTo>
                <a:close/>
              </a:path>
            </a:pathLst>
          </a:custGeom>
          <a:solidFill>
            <a:srgbClr val="475B70"/>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0" name="AutoShape 38"/>
          <p:cNvSpPr>
            <a:spLocks/>
          </p:cNvSpPr>
          <p:nvPr/>
        </p:nvSpPr>
        <p:spPr bwMode="auto">
          <a:xfrm>
            <a:off x="19177000" y="889000"/>
            <a:ext cx="2009775" cy="3646488"/>
          </a:xfrm>
          <a:custGeom>
            <a:avLst/>
            <a:gdLst>
              <a:gd name="T0" fmla="+- 0 10787 28"/>
              <a:gd name="T1" fmla="*/ T0 w 21518"/>
              <a:gd name="T2" fmla="*/ 10787 h 21574"/>
              <a:gd name="T3" fmla="+- 0 10787 28"/>
              <a:gd name="T4" fmla="*/ T3 w 21518"/>
              <a:gd name="T5" fmla="*/ 10787 h 21574"/>
              <a:gd name="T6" fmla="+- 0 10787 28"/>
              <a:gd name="T7" fmla="*/ T6 w 21518"/>
              <a:gd name="T8" fmla="*/ 10787 h 21574"/>
              <a:gd name="T9" fmla="+- 0 10787 28"/>
              <a:gd name="T10" fmla="*/ T9 w 21518"/>
              <a:gd name="T11" fmla="*/ 10787 h 21574"/>
            </a:gdLst>
            <a:ahLst/>
            <a:cxnLst>
              <a:cxn ang="0">
                <a:pos x="T1" y="T2"/>
              </a:cxn>
              <a:cxn ang="0">
                <a:pos x="T4" y="T5"/>
              </a:cxn>
              <a:cxn ang="0">
                <a:pos x="T7" y="T8"/>
              </a:cxn>
              <a:cxn ang="0">
                <a:pos x="T10" y="T11"/>
              </a:cxn>
            </a:cxnLst>
            <a:rect l="0" t="0" r="r" b="b"/>
            <a:pathLst>
              <a:path w="21518" h="21574">
                <a:moveTo>
                  <a:pt x="12120" y="14321"/>
                </a:moveTo>
                <a:cubicBezTo>
                  <a:pt x="12205" y="14399"/>
                  <a:pt x="12290" y="14462"/>
                  <a:pt x="12375" y="14541"/>
                </a:cubicBezTo>
                <a:cubicBezTo>
                  <a:pt x="12460" y="14603"/>
                  <a:pt x="12545" y="14698"/>
                  <a:pt x="12659" y="14745"/>
                </a:cubicBezTo>
                <a:cubicBezTo>
                  <a:pt x="12829" y="14823"/>
                  <a:pt x="13226" y="14807"/>
                  <a:pt x="13226" y="14917"/>
                </a:cubicBezTo>
                <a:cubicBezTo>
                  <a:pt x="13226" y="15027"/>
                  <a:pt x="12857" y="14792"/>
                  <a:pt x="12659" y="14823"/>
                </a:cubicBezTo>
                <a:cubicBezTo>
                  <a:pt x="12233" y="14886"/>
                  <a:pt x="12602" y="15686"/>
                  <a:pt x="12886" y="15717"/>
                </a:cubicBezTo>
                <a:lnTo>
                  <a:pt x="13084" y="15262"/>
                </a:lnTo>
                <a:cubicBezTo>
                  <a:pt x="13226" y="15184"/>
                  <a:pt x="13510" y="15246"/>
                  <a:pt x="13567" y="15152"/>
                </a:cubicBezTo>
                <a:cubicBezTo>
                  <a:pt x="13596" y="15137"/>
                  <a:pt x="12545" y="14525"/>
                  <a:pt x="13084" y="14478"/>
                </a:cubicBezTo>
                <a:cubicBezTo>
                  <a:pt x="13311" y="14462"/>
                  <a:pt x="13454" y="14698"/>
                  <a:pt x="13680" y="14682"/>
                </a:cubicBezTo>
                <a:cubicBezTo>
                  <a:pt x="13680" y="14682"/>
                  <a:pt x="13851" y="14227"/>
                  <a:pt x="13879" y="14227"/>
                </a:cubicBezTo>
                <a:cubicBezTo>
                  <a:pt x="14021" y="14211"/>
                  <a:pt x="14078" y="14352"/>
                  <a:pt x="14164" y="14415"/>
                </a:cubicBezTo>
                <a:cubicBezTo>
                  <a:pt x="14276" y="14478"/>
                  <a:pt x="14532" y="14525"/>
                  <a:pt x="14476" y="14603"/>
                </a:cubicBezTo>
                <a:cubicBezTo>
                  <a:pt x="14390" y="14698"/>
                  <a:pt x="14049" y="14603"/>
                  <a:pt x="13965" y="14682"/>
                </a:cubicBezTo>
                <a:cubicBezTo>
                  <a:pt x="13879" y="14760"/>
                  <a:pt x="13993" y="14870"/>
                  <a:pt x="14021" y="14980"/>
                </a:cubicBezTo>
                <a:cubicBezTo>
                  <a:pt x="14049" y="15074"/>
                  <a:pt x="14078" y="15168"/>
                  <a:pt x="14078" y="15262"/>
                </a:cubicBezTo>
                <a:lnTo>
                  <a:pt x="13766" y="15623"/>
                </a:lnTo>
                <a:cubicBezTo>
                  <a:pt x="13510" y="15654"/>
                  <a:pt x="13369" y="15246"/>
                  <a:pt x="13198" y="15356"/>
                </a:cubicBezTo>
                <a:cubicBezTo>
                  <a:pt x="13084" y="15435"/>
                  <a:pt x="13226" y="15545"/>
                  <a:pt x="13226" y="15654"/>
                </a:cubicBezTo>
                <a:cubicBezTo>
                  <a:pt x="13255" y="15749"/>
                  <a:pt x="13340" y="15843"/>
                  <a:pt x="13283" y="15937"/>
                </a:cubicBezTo>
                <a:cubicBezTo>
                  <a:pt x="13198" y="16125"/>
                  <a:pt x="12602" y="16423"/>
                  <a:pt x="12602" y="16627"/>
                </a:cubicBezTo>
                <a:cubicBezTo>
                  <a:pt x="12602" y="16909"/>
                  <a:pt x="12914" y="17270"/>
                  <a:pt x="12999" y="17537"/>
                </a:cubicBezTo>
                <a:cubicBezTo>
                  <a:pt x="13028" y="17646"/>
                  <a:pt x="12943" y="17772"/>
                  <a:pt x="13084" y="17851"/>
                </a:cubicBezTo>
                <a:cubicBezTo>
                  <a:pt x="13198" y="17929"/>
                  <a:pt x="13454" y="17992"/>
                  <a:pt x="13652" y="17976"/>
                </a:cubicBezTo>
                <a:cubicBezTo>
                  <a:pt x="13851" y="17976"/>
                  <a:pt x="13965" y="17772"/>
                  <a:pt x="14135" y="17819"/>
                </a:cubicBezTo>
                <a:lnTo>
                  <a:pt x="14361" y="18415"/>
                </a:lnTo>
                <a:cubicBezTo>
                  <a:pt x="13795" y="18886"/>
                  <a:pt x="14305" y="17756"/>
                  <a:pt x="13198" y="18039"/>
                </a:cubicBezTo>
                <a:lnTo>
                  <a:pt x="12999" y="18525"/>
                </a:lnTo>
                <a:cubicBezTo>
                  <a:pt x="12744" y="18494"/>
                  <a:pt x="12602" y="17803"/>
                  <a:pt x="12602" y="17693"/>
                </a:cubicBezTo>
                <a:cubicBezTo>
                  <a:pt x="12631" y="17239"/>
                  <a:pt x="12006" y="17176"/>
                  <a:pt x="12034" y="17098"/>
                </a:cubicBezTo>
                <a:cubicBezTo>
                  <a:pt x="12034" y="16972"/>
                  <a:pt x="12318" y="16909"/>
                  <a:pt x="12403" y="16799"/>
                </a:cubicBezTo>
                <a:cubicBezTo>
                  <a:pt x="12545" y="16658"/>
                  <a:pt x="12857" y="16015"/>
                  <a:pt x="12801" y="15858"/>
                </a:cubicBezTo>
                <a:cubicBezTo>
                  <a:pt x="12744" y="15702"/>
                  <a:pt x="12347" y="15607"/>
                  <a:pt x="12261" y="15435"/>
                </a:cubicBezTo>
                <a:cubicBezTo>
                  <a:pt x="12233" y="15403"/>
                  <a:pt x="12233" y="14886"/>
                  <a:pt x="12205" y="14839"/>
                </a:cubicBezTo>
                <a:lnTo>
                  <a:pt x="11637" y="14462"/>
                </a:lnTo>
                <a:cubicBezTo>
                  <a:pt x="11694" y="14368"/>
                  <a:pt x="11949" y="14368"/>
                  <a:pt x="12120" y="14321"/>
                </a:cubicBezTo>
                <a:close/>
                <a:moveTo>
                  <a:pt x="17171" y="17772"/>
                </a:moveTo>
                <a:cubicBezTo>
                  <a:pt x="18506" y="17380"/>
                  <a:pt x="16348" y="17787"/>
                  <a:pt x="15980" y="17552"/>
                </a:cubicBezTo>
                <a:cubicBezTo>
                  <a:pt x="15866" y="17474"/>
                  <a:pt x="15923" y="17349"/>
                  <a:pt x="15866" y="17254"/>
                </a:cubicBezTo>
                <a:cubicBezTo>
                  <a:pt x="15837" y="17145"/>
                  <a:pt x="15639" y="17019"/>
                  <a:pt x="15781" y="16941"/>
                </a:cubicBezTo>
                <a:cubicBezTo>
                  <a:pt x="15895" y="16862"/>
                  <a:pt x="16178" y="17019"/>
                  <a:pt x="16348" y="16972"/>
                </a:cubicBezTo>
                <a:cubicBezTo>
                  <a:pt x="16548" y="16909"/>
                  <a:pt x="16462" y="16674"/>
                  <a:pt x="16689" y="16627"/>
                </a:cubicBezTo>
                <a:cubicBezTo>
                  <a:pt x="16831" y="16611"/>
                  <a:pt x="17144" y="17082"/>
                  <a:pt x="17257" y="17050"/>
                </a:cubicBezTo>
                <a:lnTo>
                  <a:pt x="17313" y="16501"/>
                </a:lnTo>
                <a:cubicBezTo>
                  <a:pt x="17398" y="16391"/>
                  <a:pt x="17540" y="16297"/>
                  <a:pt x="17711" y="16235"/>
                </a:cubicBezTo>
                <a:cubicBezTo>
                  <a:pt x="17853" y="16172"/>
                  <a:pt x="18137" y="16266"/>
                  <a:pt x="18222" y="16188"/>
                </a:cubicBezTo>
                <a:cubicBezTo>
                  <a:pt x="18364" y="16062"/>
                  <a:pt x="17853" y="15984"/>
                  <a:pt x="17626" y="15921"/>
                </a:cubicBezTo>
                <a:cubicBezTo>
                  <a:pt x="17455" y="15858"/>
                  <a:pt x="17257" y="15811"/>
                  <a:pt x="17058" y="15796"/>
                </a:cubicBezTo>
                <a:cubicBezTo>
                  <a:pt x="16888" y="15780"/>
                  <a:pt x="16689" y="15843"/>
                  <a:pt x="16519" y="15811"/>
                </a:cubicBezTo>
                <a:cubicBezTo>
                  <a:pt x="16491" y="15796"/>
                  <a:pt x="15951" y="15388"/>
                  <a:pt x="15951" y="15388"/>
                </a:cubicBezTo>
                <a:cubicBezTo>
                  <a:pt x="15752" y="15341"/>
                  <a:pt x="14873" y="15356"/>
                  <a:pt x="14787" y="15168"/>
                </a:cubicBezTo>
                <a:cubicBezTo>
                  <a:pt x="14760" y="15074"/>
                  <a:pt x="15185" y="15137"/>
                  <a:pt x="15270" y="15058"/>
                </a:cubicBezTo>
                <a:lnTo>
                  <a:pt x="15185" y="14462"/>
                </a:lnTo>
                <a:cubicBezTo>
                  <a:pt x="15015" y="14243"/>
                  <a:pt x="14248" y="14133"/>
                  <a:pt x="14021" y="13882"/>
                </a:cubicBezTo>
                <a:lnTo>
                  <a:pt x="13766" y="13286"/>
                </a:lnTo>
                <a:cubicBezTo>
                  <a:pt x="13624" y="13207"/>
                  <a:pt x="13226" y="13254"/>
                  <a:pt x="13198" y="13145"/>
                </a:cubicBezTo>
                <a:cubicBezTo>
                  <a:pt x="13170" y="12988"/>
                  <a:pt x="13822" y="13239"/>
                  <a:pt x="13993" y="13380"/>
                </a:cubicBezTo>
                <a:cubicBezTo>
                  <a:pt x="14191" y="13553"/>
                  <a:pt x="14419" y="14070"/>
                  <a:pt x="14674" y="14180"/>
                </a:cubicBezTo>
                <a:cubicBezTo>
                  <a:pt x="15441" y="14509"/>
                  <a:pt x="15469" y="13631"/>
                  <a:pt x="16064" y="13866"/>
                </a:cubicBezTo>
                <a:lnTo>
                  <a:pt x="16008" y="14415"/>
                </a:lnTo>
                <a:cubicBezTo>
                  <a:pt x="16178" y="14682"/>
                  <a:pt x="17740" y="14901"/>
                  <a:pt x="17768" y="14964"/>
                </a:cubicBezTo>
                <a:cubicBezTo>
                  <a:pt x="17967" y="15513"/>
                  <a:pt x="16774" y="14760"/>
                  <a:pt x="16689" y="14776"/>
                </a:cubicBezTo>
                <a:cubicBezTo>
                  <a:pt x="16689" y="14776"/>
                  <a:pt x="16378" y="15152"/>
                  <a:pt x="16378" y="15137"/>
                </a:cubicBezTo>
                <a:cubicBezTo>
                  <a:pt x="16348" y="15137"/>
                  <a:pt x="15781" y="14133"/>
                  <a:pt x="15497" y="14776"/>
                </a:cubicBezTo>
                <a:cubicBezTo>
                  <a:pt x="15412" y="14933"/>
                  <a:pt x="16661" y="15623"/>
                  <a:pt x="17171" y="15451"/>
                </a:cubicBezTo>
                <a:cubicBezTo>
                  <a:pt x="17371" y="15388"/>
                  <a:pt x="17229" y="15090"/>
                  <a:pt x="17455" y="15090"/>
                </a:cubicBezTo>
                <a:cubicBezTo>
                  <a:pt x="17598" y="15074"/>
                  <a:pt x="17654" y="15200"/>
                  <a:pt x="17768" y="15262"/>
                </a:cubicBezTo>
                <a:cubicBezTo>
                  <a:pt x="17853" y="15309"/>
                  <a:pt x="18137" y="15356"/>
                  <a:pt x="18051" y="15419"/>
                </a:cubicBezTo>
                <a:cubicBezTo>
                  <a:pt x="17967" y="15513"/>
                  <a:pt x="17484" y="15372"/>
                  <a:pt x="17540" y="15466"/>
                </a:cubicBezTo>
                <a:cubicBezTo>
                  <a:pt x="17598" y="15560"/>
                  <a:pt x="17910" y="15498"/>
                  <a:pt x="18108" y="15482"/>
                </a:cubicBezTo>
                <a:cubicBezTo>
                  <a:pt x="19357" y="15372"/>
                  <a:pt x="17881" y="15027"/>
                  <a:pt x="18336" y="14760"/>
                </a:cubicBezTo>
                <a:cubicBezTo>
                  <a:pt x="18477" y="14698"/>
                  <a:pt x="18733" y="14839"/>
                  <a:pt x="18903" y="14823"/>
                </a:cubicBezTo>
                <a:cubicBezTo>
                  <a:pt x="19102" y="14792"/>
                  <a:pt x="19271" y="14541"/>
                  <a:pt x="19357" y="14635"/>
                </a:cubicBezTo>
                <a:cubicBezTo>
                  <a:pt x="19443" y="14745"/>
                  <a:pt x="19017" y="14823"/>
                  <a:pt x="19017" y="14948"/>
                </a:cubicBezTo>
                <a:cubicBezTo>
                  <a:pt x="19017" y="15090"/>
                  <a:pt x="19726" y="15074"/>
                  <a:pt x="19641" y="15200"/>
                </a:cubicBezTo>
                <a:cubicBezTo>
                  <a:pt x="19584" y="15294"/>
                  <a:pt x="19215" y="15231"/>
                  <a:pt x="19159" y="15325"/>
                </a:cubicBezTo>
                <a:lnTo>
                  <a:pt x="19698" y="15764"/>
                </a:lnTo>
                <a:cubicBezTo>
                  <a:pt x="19698" y="15890"/>
                  <a:pt x="19471" y="15968"/>
                  <a:pt x="19357" y="16078"/>
                </a:cubicBezTo>
                <a:lnTo>
                  <a:pt x="19130" y="16470"/>
                </a:lnTo>
                <a:cubicBezTo>
                  <a:pt x="19102" y="16486"/>
                  <a:pt x="18080" y="16564"/>
                  <a:pt x="18051" y="16564"/>
                </a:cubicBezTo>
                <a:cubicBezTo>
                  <a:pt x="17994" y="16596"/>
                  <a:pt x="18307" y="16549"/>
                  <a:pt x="18336" y="16596"/>
                </a:cubicBezTo>
                <a:cubicBezTo>
                  <a:pt x="18421" y="16752"/>
                  <a:pt x="17967" y="16941"/>
                  <a:pt x="18137" y="17066"/>
                </a:cubicBezTo>
                <a:cubicBezTo>
                  <a:pt x="18279" y="17160"/>
                  <a:pt x="18620" y="17113"/>
                  <a:pt x="18733" y="17223"/>
                </a:cubicBezTo>
                <a:cubicBezTo>
                  <a:pt x="18875" y="17317"/>
                  <a:pt x="17938" y="18039"/>
                  <a:pt x="17171" y="17772"/>
                </a:cubicBezTo>
                <a:close/>
                <a:moveTo>
                  <a:pt x="17711" y="18948"/>
                </a:moveTo>
                <a:cubicBezTo>
                  <a:pt x="17881" y="18588"/>
                  <a:pt x="18421" y="18211"/>
                  <a:pt x="18761" y="17898"/>
                </a:cubicBezTo>
                <a:cubicBezTo>
                  <a:pt x="19641" y="17035"/>
                  <a:pt x="20180" y="16046"/>
                  <a:pt x="20776" y="15121"/>
                </a:cubicBezTo>
                <a:cubicBezTo>
                  <a:pt x="21230" y="14447"/>
                  <a:pt x="21372" y="14274"/>
                  <a:pt x="21429" y="13553"/>
                </a:cubicBezTo>
                <a:cubicBezTo>
                  <a:pt x="21458" y="13443"/>
                  <a:pt x="21571" y="13317"/>
                  <a:pt x="21486" y="13207"/>
                </a:cubicBezTo>
                <a:cubicBezTo>
                  <a:pt x="21258" y="12847"/>
                  <a:pt x="18733" y="12329"/>
                  <a:pt x="18080" y="12078"/>
                </a:cubicBezTo>
                <a:cubicBezTo>
                  <a:pt x="17994" y="12047"/>
                  <a:pt x="19017" y="11184"/>
                  <a:pt x="18307" y="10886"/>
                </a:cubicBezTo>
                <a:cubicBezTo>
                  <a:pt x="18051" y="10776"/>
                  <a:pt x="17512" y="10886"/>
                  <a:pt x="17342" y="10729"/>
                </a:cubicBezTo>
                <a:cubicBezTo>
                  <a:pt x="16605" y="10023"/>
                  <a:pt x="17512" y="10352"/>
                  <a:pt x="17285" y="10148"/>
                </a:cubicBezTo>
                <a:cubicBezTo>
                  <a:pt x="16944" y="9866"/>
                  <a:pt x="16576" y="10086"/>
                  <a:pt x="16150" y="9803"/>
                </a:cubicBezTo>
                <a:cubicBezTo>
                  <a:pt x="15781" y="9568"/>
                  <a:pt x="16037" y="9552"/>
                  <a:pt x="16235" y="9333"/>
                </a:cubicBezTo>
                <a:cubicBezTo>
                  <a:pt x="16348" y="9192"/>
                  <a:pt x="15668" y="9192"/>
                  <a:pt x="15668" y="9129"/>
                </a:cubicBezTo>
                <a:cubicBezTo>
                  <a:pt x="15695" y="9019"/>
                  <a:pt x="15695" y="8454"/>
                  <a:pt x="15695" y="8439"/>
                </a:cubicBezTo>
                <a:cubicBezTo>
                  <a:pt x="15099" y="8156"/>
                  <a:pt x="15809" y="8329"/>
                  <a:pt x="15980" y="8219"/>
                </a:cubicBezTo>
                <a:cubicBezTo>
                  <a:pt x="16093" y="8125"/>
                  <a:pt x="15383" y="7560"/>
                  <a:pt x="15299" y="7497"/>
                </a:cubicBezTo>
                <a:cubicBezTo>
                  <a:pt x="14816" y="7137"/>
                  <a:pt x="14276" y="6713"/>
                  <a:pt x="13709" y="6399"/>
                </a:cubicBezTo>
                <a:cubicBezTo>
                  <a:pt x="13624" y="6353"/>
                  <a:pt x="13170" y="6164"/>
                  <a:pt x="13084" y="6070"/>
                </a:cubicBezTo>
                <a:cubicBezTo>
                  <a:pt x="12659" y="5631"/>
                  <a:pt x="14021" y="4517"/>
                  <a:pt x="13482" y="4250"/>
                </a:cubicBezTo>
                <a:cubicBezTo>
                  <a:pt x="13340" y="4156"/>
                  <a:pt x="13084" y="4156"/>
                  <a:pt x="12914" y="4094"/>
                </a:cubicBezTo>
                <a:cubicBezTo>
                  <a:pt x="12602" y="3968"/>
                  <a:pt x="12460" y="3749"/>
                  <a:pt x="12148" y="3639"/>
                </a:cubicBezTo>
                <a:cubicBezTo>
                  <a:pt x="12120" y="3639"/>
                  <a:pt x="11154" y="3560"/>
                  <a:pt x="11126" y="3560"/>
                </a:cubicBezTo>
                <a:cubicBezTo>
                  <a:pt x="10956" y="3482"/>
                  <a:pt x="10899" y="3356"/>
                  <a:pt x="10785" y="3247"/>
                </a:cubicBezTo>
                <a:cubicBezTo>
                  <a:pt x="10161" y="2682"/>
                  <a:pt x="10899" y="2729"/>
                  <a:pt x="10587" y="2321"/>
                </a:cubicBezTo>
                <a:cubicBezTo>
                  <a:pt x="10445" y="2133"/>
                  <a:pt x="9906" y="2305"/>
                  <a:pt x="10019" y="2196"/>
                </a:cubicBezTo>
                <a:cubicBezTo>
                  <a:pt x="10161" y="2054"/>
                  <a:pt x="10360" y="1960"/>
                  <a:pt x="10530" y="1835"/>
                </a:cubicBezTo>
                <a:cubicBezTo>
                  <a:pt x="9622" y="1600"/>
                  <a:pt x="10814" y="1223"/>
                  <a:pt x="10445" y="878"/>
                </a:cubicBezTo>
                <a:cubicBezTo>
                  <a:pt x="9877" y="329"/>
                  <a:pt x="8997" y="533"/>
                  <a:pt x="8260" y="94"/>
                </a:cubicBezTo>
                <a:lnTo>
                  <a:pt x="8231" y="15"/>
                </a:lnTo>
                <a:cubicBezTo>
                  <a:pt x="8202" y="15"/>
                  <a:pt x="8174" y="15"/>
                  <a:pt x="8146" y="31"/>
                </a:cubicBezTo>
                <a:cubicBezTo>
                  <a:pt x="8146" y="15"/>
                  <a:pt x="8117" y="15"/>
                  <a:pt x="8117" y="0"/>
                </a:cubicBezTo>
                <a:lnTo>
                  <a:pt x="8117" y="31"/>
                </a:lnTo>
                <a:cubicBezTo>
                  <a:pt x="7550" y="94"/>
                  <a:pt x="7663" y="454"/>
                  <a:pt x="7181" y="533"/>
                </a:cubicBezTo>
                <a:cubicBezTo>
                  <a:pt x="6755" y="596"/>
                  <a:pt x="6925" y="266"/>
                  <a:pt x="6443" y="564"/>
                </a:cubicBezTo>
                <a:cubicBezTo>
                  <a:pt x="6386" y="611"/>
                  <a:pt x="6443" y="690"/>
                  <a:pt x="6415" y="752"/>
                </a:cubicBezTo>
                <a:cubicBezTo>
                  <a:pt x="6386" y="768"/>
                  <a:pt x="6074" y="1097"/>
                  <a:pt x="6074" y="1113"/>
                </a:cubicBezTo>
                <a:cubicBezTo>
                  <a:pt x="5988" y="1239"/>
                  <a:pt x="6159" y="1646"/>
                  <a:pt x="6187" y="1756"/>
                </a:cubicBezTo>
                <a:cubicBezTo>
                  <a:pt x="6187" y="1803"/>
                  <a:pt x="6130" y="1835"/>
                  <a:pt x="6130" y="1882"/>
                </a:cubicBezTo>
                <a:cubicBezTo>
                  <a:pt x="6130" y="1976"/>
                  <a:pt x="6159" y="2054"/>
                  <a:pt x="6187" y="2149"/>
                </a:cubicBezTo>
                <a:cubicBezTo>
                  <a:pt x="6273" y="2274"/>
                  <a:pt x="6471" y="2368"/>
                  <a:pt x="6500" y="2494"/>
                </a:cubicBezTo>
                <a:cubicBezTo>
                  <a:pt x="6642" y="3043"/>
                  <a:pt x="6386" y="2666"/>
                  <a:pt x="6046" y="2839"/>
                </a:cubicBezTo>
                <a:cubicBezTo>
                  <a:pt x="5648" y="3058"/>
                  <a:pt x="6017" y="3121"/>
                  <a:pt x="5904" y="3388"/>
                </a:cubicBezTo>
                <a:cubicBezTo>
                  <a:pt x="5875" y="3450"/>
                  <a:pt x="5762" y="3482"/>
                  <a:pt x="5733" y="3545"/>
                </a:cubicBezTo>
                <a:cubicBezTo>
                  <a:pt x="5733" y="3560"/>
                  <a:pt x="5364" y="3372"/>
                  <a:pt x="5308" y="3356"/>
                </a:cubicBezTo>
                <a:cubicBezTo>
                  <a:pt x="5222" y="3325"/>
                  <a:pt x="4172" y="3121"/>
                  <a:pt x="4087" y="3184"/>
                </a:cubicBezTo>
                <a:cubicBezTo>
                  <a:pt x="3973" y="3247"/>
                  <a:pt x="4058" y="3372"/>
                  <a:pt x="3973" y="3435"/>
                </a:cubicBezTo>
                <a:cubicBezTo>
                  <a:pt x="3633" y="3764"/>
                  <a:pt x="3179" y="3560"/>
                  <a:pt x="2696" y="3607"/>
                </a:cubicBezTo>
                <a:cubicBezTo>
                  <a:pt x="2554" y="3607"/>
                  <a:pt x="2412" y="3654"/>
                  <a:pt x="2299" y="3639"/>
                </a:cubicBezTo>
                <a:lnTo>
                  <a:pt x="2186" y="3592"/>
                </a:lnTo>
                <a:cubicBezTo>
                  <a:pt x="2129" y="3529"/>
                  <a:pt x="2129" y="3435"/>
                  <a:pt x="2071" y="3372"/>
                </a:cubicBezTo>
                <a:cubicBezTo>
                  <a:pt x="1873" y="3184"/>
                  <a:pt x="1220" y="2698"/>
                  <a:pt x="880" y="2588"/>
                </a:cubicBezTo>
                <a:cubicBezTo>
                  <a:pt x="141" y="2352"/>
                  <a:pt x="113" y="2682"/>
                  <a:pt x="170" y="2933"/>
                </a:cubicBezTo>
                <a:lnTo>
                  <a:pt x="0" y="3262"/>
                </a:lnTo>
                <a:lnTo>
                  <a:pt x="28" y="3262"/>
                </a:lnTo>
                <a:lnTo>
                  <a:pt x="0" y="3278"/>
                </a:lnTo>
                <a:lnTo>
                  <a:pt x="113" y="3356"/>
                </a:lnTo>
                <a:cubicBezTo>
                  <a:pt x="85" y="3388"/>
                  <a:pt x="-28" y="3403"/>
                  <a:pt x="113" y="3450"/>
                </a:cubicBezTo>
                <a:cubicBezTo>
                  <a:pt x="596" y="3654"/>
                  <a:pt x="1419" y="4031"/>
                  <a:pt x="1930" y="4156"/>
                </a:cubicBezTo>
                <a:cubicBezTo>
                  <a:pt x="2526" y="4297"/>
                  <a:pt x="3009" y="4172"/>
                  <a:pt x="3547" y="4470"/>
                </a:cubicBezTo>
                <a:cubicBezTo>
                  <a:pt x="3662" y="4517"/>
                  <a:pt x="3576" y="4658"/>
                  <a:pt x="3690" y="4690"/>
                </a:cubicBezTo>
                <a:cubicBezTo>
                  <a:pt x="3775" y="4705"/>
                  <a:pt x="3831" y="4627"/>
                  <a:pt x="3888" y="4642"/>
                </a:cubicBezTo>
                <a:cubicBezTo>
                  <a:pt x="4115" y="4690"/>
                  <a:pt x="4200" y="4847"/>
                  <a:pt x="4371" y="4941"/>
                </a:cubicBezTo>
                <a:cubicBezTo>
                  <a:pt x="4427" y="4972"/>
                  <a:pt x="4598" y="4972"/>
                  <a:pt x="4570" y="5019"/>
                </a:cubicBezTo>
                <a:cubicBezTo>
                  <a:pt x="4257" y="5348"/>
                  <a:pt x="4598" y="5364"/>
                  <a:pt x="4683" y="5741"/>
                </a:cubicBezTo>
                <a:cubicBezTo>
                  <a:pt x="4712" y="5803"/>
                  <a:pt x="4598" y="5866"/>
                  <a:pt x="4598" y="5929"/>
                </a:cubicBezTo>
                <a:cubicBezTo>
                  <a:pt x="4570" y="5945"/>
                  <a:pt x="4570" y="5945"/>
                  <a:pt x="4570" y="5945"/>
                </a:cubicBezTo>
                <a:cubicBezTo>
                  <a:pt x="4570" y="6102"/>
                  <a:pt x="4995" y="5976"/>
                  <a:pt x="5109" y="6039"/>
                </a:cubicBezTo>
                <a:cubicBezTo>
                  <a:pt x="5478" y="6196"/>
                  <a:pt x="4881" y="6415"/>
                  <a:pt x="5052" y="6572"/>
                </a:cubicBezTo>
                <a:cubicBezTo>
                  <a:pt x="5222" y="6792"/>
                  <a:pt x="5904" y="6996"/>
                  <a:pt x="5960" y="7247"/>
                </a:cubicBezTo>
                <a:cubicBezTo>
                  <a:pt x="5988" y="7435"/>
                  <a:pt x="5733" y="8031"/>
                  <a:pt x="5762" y="8109"/>
                </a:cubicBezTo>
                <a:cubicBezTo>
                  <a:pt x="6017" y="8611"/>
                  <a:pt x="6642" y="8784"/>
                  <a:pt x="6982" y="9192"/>
                </a:cubicBezTo>
                <a:cubicBezTo>
                  <a:pt x="7096" y="9082"/>
                  <a:pt x="7238" y="8988"/>
                  <a:pt x="7635" y="9113"/>
                </a:cubicBezTo>
                <a:cubicBezTo>
                  <a:pt x="7833" y="9176"/>
                  <a:pt x="7720" y="9396"/>
                  <a:pt x="7919" y="9458"/>
                </a:cubicBezTo>
                <a:cubicBezTo>
                  <a:pt x="8089" y="9521"/>
                  <a:pt x="8316" y="9396"/>
                  <a:pt x="8515" y="9427"/>
                </a:cubicBezTo>
                <a:cubicBezTo>
                  <a:pt x="8600" y="9427"/>
                  <a:pt x="8600" y="9521"/>
                  <a:pt x="8657" y="9552"/>
                </a:cubicBezTo>
                <a:cubicBezTo>
                  <a:pt x="8827" y="9599"/>
                  <a:pt x="8827" y="9411"/>
                  <a:pt x="8997" y="9568"/>
                </a:cubicBezTo>
                <a:cubicBezTo>
                  <a:pt x="9310" y="9929"/>
                  <a:pt x="9083" y="10243"/>
                  <a:pt x="9196" y="10399"/>
                </a:cubicBezTo>
                <a:cubicBezTo>
                  <a:pt x="9281" y="10541"/>
                  <a:pt x="10047" y="10227"/>
                  <a:pt x="9707" y="10682"/>
                </a:cubicBezTo>
                <a:cubicBezTo>
                  <a:pt x="9622" y="10792"/>
                  <a:pt x="9338" y="10760"/>
                  <a:pt x="9168" y="10823"/>
                </a:cubicBezTo>
                <a:cubicBezTo>
                  <a:pt x="8997" y="10886"/>
                  <a:pt x="8799" y="10933"/>
                  <a:pt x="8685" y="11027"/>
                </a:cubicBezTo>
                <a:cubicBezTo>
                  <a:pt x="8628" y="11058"/>
                  <a:pt x="8714" y="11137"/>
                  <a:pt x="8657" y="11168"/>
                </a:cubicBezTo>
                <a:cubicBezTo>
                  <a:pt x="8600" y="11199"/>
                  <a:pt x="8458" y="11121"/>
                  <a:pt x="8430" y="11152"/>
                </a:cubicBezTo>
                <a:cubicBezTo>
                  <a:pt x="8345" y="11262"/>
                  <a:pt x="8316" y="11403"/>
                  <a:pt x="8316" y="11529"/>
                </a:cubicBezTo>
                <a:cubicBezTo>
                  <a:pt x="8316" y="11607"/>
                  <a:pt x="8401" y="11686"/>
                  <a:pt x="8345" y="11764"/>
                </a:cubicBezTo>
                <a:cubicBezTo>
                  <a:pt x="8316" y="11905"/>
                  <a:pt x="7976" y="11968"/>
                  <a:pt x="7919" y="12094"/>
                </a:cubicBezTo>
                <a:cubicBezTo>
                  <a:pt x="7862" y="12188"/>
                  <a:pt x="8004" y="12297"/>
                  <a:pt x="7947" y="12376"/>
                </a:cubicBezTo>
                <a:cubicBezTo>
                  <a:pt x="7805" y="12549"/>
                  <a:pt x="7493" y="12517"/>
                  <a:pt x="7464" y="12752"/>
                </a:cubicBezTo>
                <a:cubicBezTo>
                  <a:pt x="7437" y="12800"/>
                  <a:pt x="7606" y="12847"/>
                  <a:pt x="7606" y="12909"/>
                </a:cubicBezTo>
                <a:cubicBezTo>
                  <a:pt x="7521" y="13207"/>
                  <a:pt x="6755" y="13160"/>
                  <a:pt x="6727" y="13427"/>
                </a:cubicBezTo>
                <a:cubicBezTo>
                  <a:pt x="6698" y="13537"/>
                  <a:pt x="6556" y="13819"/>
                  <a:pt x="6528" y="13835"/>
                </a:cubicBezTo>
                <a:cubicBezTo>
                  <a:pt x="6415" y="13835"/>
                  <a:pt x="6273" y="13678"/>
                  <a:pt x="6159" y="13725"/>
                </a:cubicBezTo>
                <a:cubicBezTo>
                  <a:pt x="5904" y="13851"/>
                  <a:pt x="6301" y="14164"/>
                  <a:pt x="6046" y="14258"/>
                </a:cubicBezTo>
                <a:cubicBezTo>
                  <a:pt x="5960" y="14290"/>
                  <a:pt x="5790" y="14086"/>
                  <a:pt x="5818" y="14148"/>
                </a:cubicBezTo>
                <a:cubicBezTo>
                  <a:pt x="5818" y="14227"/>
                  <a:pt x="6017" y="14258"/>
                  <a:pt x="6074" y="14337"/>
                </a:cubicBezTo>
                <a:cubicBezTo>
                  <a:pt x="6329" y="14854"/>
                  <a:pt x="5988" y="14509"/>
                  <a:pt x="5591" y="14760"/>
                </a:cubicBezTo>
                <a:cubicBezTo>
                  <a:pt x="5506" y="14823"/>
                  <a:pt x="5676" y="14980"/>
                  <a:pt x="5563" y="14980"/>
                </a:cubicBezTo>
                <a:cubicBezTo>
                  <a:pt x="5393" y="14964"/>
                  <a:pt x="5478" y="14776"/>
                  <a:pt x="5336" y="14760"/>
                </a:cubicBezTo>
                <a:cubicBezTo>
                  <a:pt x="5109" y="14729"/>
                  <a:pt x="4825" y="14776"/>
                  <a:pt x="4712" y="14886"/>
                </a:cubicBezTo>
                <a:cubicBezTo>
                  <a:pt x="4257" y="15309"/>
                  <a:pt x="5222" y="15011"/>
                  <a:pt x="5166" y="15262"/>
                </a:cubicBezTo>
                <a:cubicBezTo>
                  <a:pt x="5109" y="15419"/>
                  <a:pt x="4371" y="15686"/>
                  <a:pt x="4342" y="15858"/>
                </a:cubicBezTo>
                <a:cubicBezTo>
                  <a:pt x="4200" y="16894"/>
                  <a:pt x="4371" y="15827"/>
                  <a:pt x="4654" y="16219"/>
                </a:cubicBezTo>
                <a:cubicBezTo>
                  <a:pt x="4683" y="16235"/>
                  <a:pt x="4400" y="16517"/>
                  <a:pt x="4627" y="16596"/>
                </a:cubicBezTo>
                <a:cubicBezTo>
                  <a:pt x="4654" y="16611"/>
                  <a:pt x="4712" y="16533"/>
                  <a:pt x="4739" y="16549"/>
                </a:cubicBezTo>
                <a:cubicBezTo>
                  <a:pt x="4796" y="16596"/>
                  <a:pt x="4712" y="16705"/>
                  <a:pt x="4825" y="16721"/>
                </a:cubicBezTo>
                <a:cubicBezTo>
                  <a:pt x="4881" y="16737"/>
                  <a:pt x="4768" y="16580"/>
                  <a:pt x="4853" y="16580"/>
                </a:cubicBezTo>
                <a:cubicBezTo>
                  <a:pt x="4939" y="16564"/>
                  <a:pt x="4967" y="16627"/>
                  <a:pt x="4995" y="16674"/>
                </a:cubicBezTo>
                <a:cubicBezTo>
                  <a:pt x="5166" y="16925"/>
                  <a:pt x="4967" y="17333"/>
                  <a:pt x="5052" y="17427"/>
                </a:cubicBezTo>
                <a:cubicBezTo>
                  <a:pt x="5109" y="17490"/>
                  <a:pt x="5279" y="17458"/>
                  <a:pt x="5364" y="17505"/>
                </a:cubicBezTo>
                <a:cubicBezTo>
                  <a:pt x="5478" y="17584"/>
                  <a:pt x="5535" y="17678"/>
                  <a:pt x="5619" y="17756"/>
                </a:cubicBezTo>
                <a:cubicBezTo>
                  <a:pt x="5648" y="17787"/>
                  <a:pt x="5591" y="17835"/>
                  <a:pt x="5619" y="17866"/>
                </a:cubicBezTo>
                <a:cubicBezTo>
                  <a:pt x="5676" y="17913"/>
                  <a:pt x="5790" y="17913"/>
                  <a:pt x="5847" y="17945"/>
                </a:cubicBezTo>
                <a:cubicBezTo>
                  <a:pt x="5875" y="17960"/>
                  <a:pt x="5733" y="17945"/>
                  <a:pt x="5733" y="17960"/>
                </a:cubicBezTo>
                <a:cubicBezTo>
                  <a:pt x="5705" y="17992"/>
                  <a:pt x="5762" y="18023"/>
                  <a:pt x="5790" y="18055"/>
                </a:cubicBezTo>
                <a:cubicBezTo>
                  <a:pt x="5932" y="18148"/>
                  <a:pt x="6244" y="18195"/>
                  <a:pt x="6216" y="18306"/>
                </a:cubicBezTo>
                <a:cubicBezTo>
                  <a:pt x="6187" y="18399"/>
                  <a:pt x="5733" y="18321"/>
                  <a:pt x="5705" y="18415"/>
                </a:cubicBezTo>
                <a:cubicBezTo>
                  <a:pt x="5648" y="18541"/>
                  <a:pt x="5988" y="18619"/>
                  <a:pt x="6046" y="18729"/>
                </a:cubicBezTo>
                <a:cubicBezTo>
                  <a:pt x="6074" y="18776"/>
                  <a:pt x="5932" y="18823"/>
                  <a:pt x="5960" y="18886"/>
                </a:cubicBezTo>
                <a:cubicBezTo>
                  <a:pt x="5988" y="18917"/>
                  <a:pt x="6159" y="18917"/>
                  <a:pt x="6159" y="18964"/>
                </a:cubicBezTo>
                <a:cubicBezTo>
                  <a:pt x="6130" y="19168"/>
                  <a:pt x="5847" y="18948"/>
                  <a:pt x="5960" y="19121"/>
                </a:cubicBezTo>
                <a:cubicBezTo>
                  <a:pt x="5988" y="19184"/>
                  <a:pt x="6130" y="19231"/>
                  <a:pt x="6102" y="19278"/>
                </a:cubicBezTo>
                <a:cubicBezTo>
                  <a:pt x="6074" y="19341"/>
                  <a:pt x="5790" y="19262"/>
                  <a:pt x="5762" y="19309"/>
                </a:cubicBezTo>
                <a:cubicBezTo>
                  <a:pt x="5733" y="19717"/>
                  <a:pt x="6046" y="19764"/>
                  <a:pt x="6273" y="19937"/>
                </a:cubicBezTo>
                <a:cubicBezTo>
                  <a:pt x="6329" y="19968"/>
                  <a:pt x="6046" y="19999"/>
                  <a:pt x="6102" y="20046"/>
                </a:cubicBezTo>
                <a:cubicBezTo>
                  <a:pt x="6130" y="20125"/>
                  <a:pt x="6187" y="20188"/>
                  <a:pt x="6273" y="20250"/>
                </a:cubicBezTo>
                <a:cubicBezTo>
                  <a:pt x="6897" y="20705"/>
                  <a:pt x="6415" y="20235"/>
                  <a:pt x="7011" y="20172"/>
                </a:cubicBezTo>
                <a:cubicBezTo>
                  <a:pt x="7124" y="20172"/>
                  <a:pt x="6897" y="20345"/>
                  <a:pt x="7011" y="20392"/>
                </a:cubicBezTo>
                <a:cubicBezTo>
                  <a:pt x="7181" y="20439"/>
                  <a:pt x="7380" y="20360"/>
                  <a:pt x="7578" y="20360"/>
                </a:cubicBezTo>
                <a:cubicBezTo>
                  <a:pt x="7748" y="20376"/>
                  <a:pt x="7833" y="20533"/>
                  <a:pt x="7976" y="20533"/>
                </a:cubicBezTo>
                <a:cubicBezTo>
                  <a:pt x="8117" y="20533"/>
                  <a:pt x="8174" y="20439"/>
                  <a:pt x="8288" y="20439"/>
                </a:cubicBezTo>
                <a:cubicBezTo>
                  <a:pt x="8345" y="20423"/>
                  <a:pt x="8288" y="20486"/>
                  <a:pt x="8316" y="20501"/>
                </a:cubicBezTo>
                <a:cubicBezTo>
                  <a:pt x="8401" y="20517"/>
                  <a:pt x="8458" y="20501"/>
                  <a:pt x="8543" y="20486"/>
                </a:cubicBezTo>
                <a:cubicBezTo>
                  <a:pt x="8572" y="20470"/>
                  <a:pt x="8572" y="20376"/>
                  <a:pt x="8600" y="20407"/>
                </a:cubicBezTo>
                <a:cubicBezTo>
                  <a:pt x="8883" y="20752"/>
                  <a:pt x="8430" y="20815"/>
                  <a:pt x="8543" y="20831"/>
                </a:cubicBezTo>
                <a:cubicBezTo>
                  <a:pt x="8600" y="20831"/>
                  <a:pt x="9253" y="20564"/>
                  <a:pt x="9338" y="20533"/>
                </a:cubicBezTo>
                <a:cubicBezTo>
                  <a:pt x="9366" y="20517"/>
                  <a:pt x="9422" y="20439"/>
                  <a:pt x="9451" y="20423"/>
                </a:cubicBezTo>
                <a:cubicBezTo>
                  <a:pt x="9310" y="20658"/>
                  <a:pt x="8940" y="20925"/>
                  <a:pt x="9622" y="21066"/>
                </a:cubicBezTo>
                <a:cubicBezTo>
                  <a:pt x="9736" y="21098"/>
                  <a:pt x="9962" y="20956"/>
                  <a:pt x="10019" y="21019"/>
                </a:cubicBezTo>
                <a:cubicBezTo>
                  <a:pt x="10076" y="21113"/>
                  <a:pt x="9622" y="21254"/>
                  <a:pt x="9792" y="21286"/>
                </a:cubicBezTo>
                <a:cubicBezTo>
                  <a:pt x="9962" y="21333"/>
                  <a:pt x="9934" y="21066"/>
                  <a:pt x="10104" y="21051"/>
                </a:cubicBezTo>
                <a:cubicBezTo>
                  <a:pt x="10246" y="21035"/>
                  <a:pt x="10133" y="21207"/>
                  <a:pt x="10076" y="21270"/>
                </a:cubicBezTo>
                <a:cubicBezTo>
                  <a:pt x="9991" y="21348"/>
                  <a:pt x="9820" y="21380"/>
                  <a:pt x="9678" y="21443"/>
                </a:cubicBezTo>
                <a:cubicBezTo>
                  <a:pt x="9622" y="21490"/>
                  <a:pt x="9395" y="21599"/>
                  <a:pt x="9480" y="21568"/>
                </a:cubicBezTo>
                <a:cubicBezTo>
                  <a:pt x="10360" y="21380"/>
                  <a:pt x="10019" y="21066"/>
                  <a:pt x="10473" y="20909"/>
                </a:cubicBezTo>
                <a:cubicBezTo>
                  <a:pt x="10615" y="20862"/>
                  <a:pt x="10246" y="21113"/>
                  <a:pt x="10389" y="21160"/>
                </a:cubicBezTo>
                <a:cubicBezTo>
                  <a:pt x="10587" y="21223"/>
                  <a:pt x="10842" y="21145"/>
                  <a:pt x="11041" y="21082"/>
                </a:cubicBezTo>
                <a:cubicBezTo>
                  <a:pt x="11183" y="21051"/>
                  <a:pt x="11240" y="20925"/>
                  <a:pt x="11353" y="20878"/>
                </a:cubicBezTo>
                <a:cubicBezTo>
                  <a:pt x="11524" y="20799"/>
                  <a:pt x="12290" y="20752"/>
                  <a:pt x="12375" y="20690"/>
                </a:cubicBezTo>
                <a:cubicBezTo>
                  <a:pt x="12460" y="20643"/>
                  <a:pt x="12177" y="20564"/>
                  <a:pt x="12261" y="20517"/>
                </a:cubicBezTo>
                <a:cubicBezTo>
                  <a:pt x="12403" y="20454"/>
                  <a:pt x="12631" y="20501"/>
                  <a:pt x="12829" y="20486"/>
                </a:cubicBezTo>
                <a:cubicBezTo>
                  <a:pt x="12886" y="20486"/>
                  <a:pt x="12999" y="20501"/>
                  <a:pt x="13028" y="20470"/>
                </a:cubicBezTo>
                <a:cubicBezTo>
                  <a:pt x="13084" y="20423"/>
                  <a:pt x="12972" y="20360"/>
                  <a:pt x="12999" y="20329"/>
                </a:cubicBezTo>
                <a:cubicBezTo>
                  <a:pt x="13028" y="20298"/>
                  <a:pt x="13028" y="20407"/>
                  <a:pt x="13084" y="20423"/>
                </a:cubicBezTo>
                <a:cubicBezTo>
                  <a:pt x="13113" y="20439"/>
                  <a:pt x="13851" y="20188"/>
                  <a:pt x="13908" y="20141"/>
                </a:cubicBezTo>
                <a:cubicBezTo>
                  <a:pt x="13937" y="20125"/>
                  <a:pt x="13795" y="19811"/>
                  <a:pt x="14078" y="19843"/>
                </a:cubicBezTo>
                <a:cubicBezTo>
                  <a:pt x="14135" y="19843"/>
                  <a:pt x="15185" y="20376"/>
                  <a:pt x="14929" y="19795"/>
                </a:cubicBezTo>
                <a:cubicBezTo>
                  <a:pt x="14873" y="19686"/>
                  <a:pt x="14361" y="19670"/>
                  <a:pt x="14447" y="19545"/>
                </a:cubicBezTo>
                <a:cubicBezTo>
                  <a:pt x="14503" y="19435"/>
                  <a:pt x="14873" y="19497"/>
                  <a:pt x="15071" y="19529"/>
                </a:cubicBezTo>
                <a:cubicBezTo>
                  <a:pt x="15185" y="19545"/>
                  <a:pt x="15185" y="19717"/>
                  <a:pt x="15299" y="19686"/>
                </a:cubicBezTo>
                <a:cubicBezTo>
                  <a:pt x="15582" y="19576"/>
                  <a:pt x="15156" y="19043"/>
                  <a:pt x="15497" y="19152"/>
                </a:cubicBezTo>
                <a:cubicBezTo>
                  <a:pt x="15781" y="19262"/>
                  <a:pt x="15015" y="19654"/>
                  <a:pt x="15895" y="19497"/>
                </a:cubicBezTo>
                <a:cubicBezTo>
                  <a:pt x="17257" y="19247"/>
                  <a:pt x="16093" y="19404"/>
                  <a:pt x="16378" y="19168"/>
                </a:cubicBezTo>
                <a:cubicBezTo>
                  <a:pt x="16406" y="19152"/>
                  <a:pt x="16434" y="19200"/>
                  <a:pt x="16491" y="19200"/>
                </a:cubicBezTo>
                <a:cubicBezTo>
                  <a:pt x="16548" y="19200"/>
                  <a:pt x="16632" y="19200"/>
                  <a:pt x="16661" y="19168"/>
                </a:cubicBezTo>
                <a:cubicBezTo>
                  <a:pt x="16689" y="19137"/>
                  <a:pt x="16576" y="19027"/>
                  <a:pt x="16661" y="19027"/>
                </a:cubicBezTo>
                <a:cubicBezTo>
                  <a:pt x="16689" y="19027"/>
                  <a:pt x="17144" y="19247"/>
                  <a:pt x="17285" y="19215"/>
                </a:cubicBezTo>
                <a:cubicBezTo>
                  <a:pt x="17484" y="19184"/>
                  <a:pt x="17626" y="19090"/>
                  <a:pt x="17740" y="19011"/>
                </a:cubicBezTo>
                <a:cubicBezTo>
                  <a:pt x="17768" y="19011"/>
                  <a:pt x="17768" y="18996"/>
                  <a:pt x="17768" y="18980"/>
                </a:cubicBezTo>
                <a:cubicBezTo>
                  <a:pt x="17768" y="18980"/>
                  <a:pt x="17711" y="18948"/>
                  <a:pt x="17711" y="18948"/>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1" name="AutoShape 39"/>
          <p:cNvSpPr>
            <a:spLocks/>
          </p:cNvSpPr>
          <p:nvPr/>
        </p:nvSpPr>
        <p:spPr bwMode="auto">
          <a:xfrm>
            <a:off x="20510500" y="10566400"/>
            <a:ext cx="1976438" cy="2403475"/>
          </a:xfrm>
          <a:custGeom>
            <a:avLst/>
            <a:gdLst>
              <a:gd name="T0" fmla="*/ 10691 w 21383"/>
              <a:gd name="T1" fmla="*/ 10748 h 21496"/>
              <a:gd name="T2" fmla="*/ 10691 w 21383"/>
              <a:gd name="T3" fmla="*/ 10748 h 21496"/>
              <a:gd name="T4" fmla="*/ 10691 w 21383"/>
              <a:gd name="T5" fmla="*/ 10748 h 21496"/>
              <a:gd name="T6" fmla="*/ 10691 w 21383"/>
              <a:gd name="T7" fmla="*/ 10748 h 21496"/>
            </a:gdLst>
            <a:ahLst/>
            <a:cxnLst>
              <a:cxn ang="0">
                <a:pos x="T0" y="T1"/>
              </a:cxn>
              <a:cxn ang="0">
                <a:pos x="T2" y="T3"/>
              </a:cxn>
              <a:cxn ang="0">
                <a:pos x="T4" y="T5"/>
              </a:cxn>
              <a:cxn ang="0">
                <a:pos x="T6" y="T7"/>
              </a:cxn>
            </a:cxnLst>
            <a:rect l="0" t="0" r="r" b="b"/>
            <a:pathLst>
              <a:path w="21383" h="21496">
                <a:moveTo>
                  <a:pt x="13080" y="11499"/>
                </a:moveTo>
                <a:cubicBezTo>
                  <a:pt x="12936" y="11356"/>
                  <a:pt x="12736" y="11238"/>
                  <a:pt x="12506" y="11167"/>
                </a:cubicBezTo>
                <a:cubicBezTo>
                  <a:pt x="12162" y="11072"/>
                  <a:pt x="11674" y="11523"/>
                  <a:pt x="11301" y="11214"/>
                </a:cubicBezTo>
                <a:cubicBezTo>
                  <a:pt x="11244" y="11144"/>
                  <a:pt x="11416" y="11049"/>
                  <a:pt x="11359" y="10977"/>
                </a:cubicBezTo>
                <a:cubicBezTo>
                  <a:pt x="11272" y="10764"/>
                  <a:pt x="9580" y="10100"/>
                  <a:pt x="9265" y="10147"/>
                </a:cubicBezTo>
                <a:cubicBezTo>
                  <a:pt x="9093" y="10195"/>
                  <a:pt x="9006" y="10361"/>
                  <a:pt x="8863" y="10432"/>
                </a:cubicBezTo>
                <a:cubicBezTo>
                  <a:pt x="8777" y="10455"/>
                  <a:pt x="8920" y="10290"/>
                  <a:pt x="8978" y="10242"/>
                </a:cubicBezTo>
                <a:cubicBezTo>
                  <a:pt x="9064" y="10171"/>
                  <a:pt x="9179" y="10100"/>
                  <a:pt x="9265" y="10029"/>
                </a:cubicBezTo>
                <a:cubicBezTo>
                  <a:pt x="9379" y="9933"/>
                  <a:pt x="9465" y="9863"/>
                  <a:pt x="9580" y="9792"/>
                </a:cubicBezTo>
                <a:cubicBezTo>
                  <a:pt x="9752" y="9697"/>
                  <a:pt x="9924" y="9626"/>
                  <a:pt x="10096" y="9555"/>
                </a:cubicBezTo>
                <a:cubicBezTo>
                  <a:pt x="10585" y="9768"/>
                  <a:pt x="10527" y="9982"/>
                  <a:pt x="11014" y="10195"/>
                </a:cubicBezTo>
                <a:cubicBezTo>
                  <a:pt x="11101" y="10242"/>
                  <a:pt x="11215" y="10266"/>
                  <a:pt x="11330" y="10266"/>
                </a:cubicBezTo>
                <a:cubicBezTo>
                  <a:pt x="11387" y="10266"/>
                  <a:pt x="11416" y="10171"/>
                  <a:pt x="11473" y="10195"/>
                </a:cubicBezTo>
                <a:cubicBezTo>
                  <a:pt x="11617" y="10242"/>
                  <a:pt x="11732" y="10384"/>
                  <a:pt x="11903" y="10432"/>
                </a:cubicBezTo>
                <a:cubicBezTo>
                  <a:pt x="12076" y="10455"/>
                  <a:pt x="12678" y="10171"/>
                  <a:pt x="12793" y="10337"/>
                </a:cubicBezTo>
                <a:cubicBezTo>
                  <a:pt x="12821" y="10361"/>
                  <a:pt x="12764" y="10384"/>
                  <a:pt x="12764" y="10408"/>
                </a:cubicBezTo>
                <a:cubicBezTo>
                  <a:pt x="12736" y="10432"/>
                  <a:pt x="12707" y="10480"/>
                  <a:pt x="12736" y="10504"/>
                </a:cubicBezTo>
                <a:cubicBezTo>
                  <a:pt x="12850" y="10598"/>
                  <a:pt x="13051" y="10598"/>
                  <a:pt x="13137" y="10717"/>
                </a:cubicBezTo>
                <a:cubicBezTo>
                  <a:pt x="13137" y="10740"/>
                  <a:pt x="13080" y="11451"/>
                  <a:pt x="13366" y="11618"/>
                </a:cubicBezTo>
                <a:cubicBezTo>
                  <a:pt x="13683" y="11807"/>
                  <a:pt x="14973" y="11451"/>
                  <a:pt x="14456" y="12162"/>
                </a:cubicBezTo>
                <a:cubicBezTo>
                  <a:pt x="14170" y="12543"/>
                  <a:pt x="13395" y="12068"/>
                  <a:pt x="13224" y="11902"/>
                </a:cubicBezTo>
                <a:cubicBezTo>
                  <a:pt x="13194" y="11854"/>
                  <a:pt x="13309" y="11831"/>
                  <a:pt x="13309" y="11783"/>
                </a:cubicBezTo>
                <a:cubicBezTo>
                  <a:pt x="13280" y="11712"/>
                  <a:pt x="13194" y="11641"/>
                  <a:pt x="13109" y="11593"/>
                </a:cubicBezTo>
                <a:cubicBezTo>
                  <a:pt x="13051" y="11593"/>
                  <a:pt x="12994" y="11712"/>
                  <a:pt x="12965" y="11664"/>
                </a:cubicBezTo>
                <a:cubicBezTo>
                  <a:pt x="12965" y="11618"/>
                  <a:pt x="13137" y="11547"/>
                  <a:pt x="13080" y="11499"/>
                </a:cubicBezTo>
                <a:close/>
                <a:moveTo>
                  <a:pt x="3269" y="13514"/>
                </a:moveTo>
                <a:cubicBezTo>
                  <a:pt x="3040" y="13680"/>
                  <a:pt x="2954" y="13443"/>
                  <a:pt x="2753" y="13420"/>
                </a:cubicBezTo>
                <a:cubicBezTo>
                  <a:pt x="2638" y="13420"/>
                  <a:pt x="2523" y="13538"/>
                  <a:pt x="2409" y="13514"/>
                </a:cubicBezTo>
                <a:cubicBezTo>
                  <a:pt x="2208" y="13467"/>
                  <a:pt x="2294" y="12921"/>
                  <a:pt x="2122" y="13040"/>
                </a:cubicBezTo>
                <a:cubicBezTo>
                  <a:pt x="2036" y="13087"/>
                  <a:pt x="2179" y="13253"/>
                  <a:pt x="2122" y="13348"/>
                </a:cubicBezTo>
                <a:cubicBezTo>
                  <a:pt x="1892" y="13751"/>
                  <a:pt x="1749" y="13063"/>
                  <a:pt x="2380" y="12376"/>
                </a:cubicBezTo>
                <a:cubicBezTo>
                  <a:pt x="2466" y="12495"/>
                  <a:pt x="2581" y="12613"/>
                  <a:pt x="2638" y="12756"/>
                </a:cubicBezTo>
                <a:cubicBezTo>
                  <a:pt x="2638" y="12779"/>
                  <a:pt x="2552" y="12993"/>
                  <a:pt x="2696" y="13016"/>
                </a:cubicBezTo>
                <a:cubicBezTo>
                  <a:pt x="2839" y="13040"/>
                  <a:pt x="3585" y="13301"/>
                  <a:pt x="3269" y="13514"/>
                </a:cubicBezTo>
                <a:close/>
                <a:moveTo>
                  <a:pt x="3757" y="10693"/>
                </a:moveTo>
                <a:cubicBezTo>
                  <a:pt x="4101" y="10171"/>
                  <a:pt x="3241" y="10740"/>
                  <a:pt x="3212" y="10717"/>
                </a:cubicBezTo>
                <a:cubicBezTo>
                  <a:pt x="3011" y="10645"/>
                  <a:pt x="2839" y="10337"/>
                  <a:pt x="2667" y="10432"/>
                </a:cubicBezTo>
                <a:cubicBezTo>
                  <a:pt x="2609" y="10432"/>
                  <a:pt x="2811" y="10787"/>
                  <a:pt x="2782" y="10929"/>
                </a:cubicBezTo>
                <a:cubicBezTo>
                  <a:pt x="3068" y="10929"/>
                  <a:pt x="3585" y="10929"/>
                  <a:pt x="3757" y="10693"/>
                </a:cubicBezTo>
                <a:close/>
                <a:moveTo>
                  <a:pt x="15432" y="1517"/>
                </a:moveTo>
                <a:cubicBezTo>
                  <a:pt x="15461" y="1493"/>
                  <a:pt x="15461" y="1493"/>
                  <a:pt x="15461" y="1493"/>
                </a:cubicBezTo>
                <a:lnTo>
                  <a:pt x="15490" y="1493"/>
                </a:lnTo>
                <a:cubicBezTo>
                  <a:pt x="15518" y="1493"/>
                  <a:pt x="16407" y="1256"/>
                  <a:pt x="16407" y="1256"/>
                </a:cubicBezTo>
                <a:cubicBezTo>
                  <a:pt x="17038" y="853"/>
                  <a:pt x="15231" y="188"/>
                  <a:pt x="16349" y="0"/>
                </a:cubicBezTo>
                <a:cubicBezTo>
                  <a:pt x="16349" y="0"/>
                  <a:pt x="16349" y="0"/>
                  <a:pt x="16378" y="0"/>
                </a:cubicBezTo>
                <a:lnTo>
                  <a:pt x="16464" y="0"/>
                </a:lnTo>
                <a:cubicBezTo>
                  <a:pt x="16493" y="0"/>
                  <a:pt x="16493" y="0"/>
                  <a:pt x="16493" y="0"/>
                </a:cubicBezTo>
                <a:lnTo>
                  <a:pt x="16522" y="0"/>
                </a:lnTo>
                <a:cubicBezTo>
                  <a:pt x="16580" y="0"/>
                  <a:pt x="16637" y="0"/>
                  <a:pt x="16665" y="23"/>
                </a:cubicBezTo>
                <a:cubicBezTo>
                  <a:pt x="16694" y="23"/>
                  <a:pt x="16723" y="23"/>
                  <a:pt x="16723" y="23"/>
                </a:cubicBezTo>
                <a:cubicBezTo>
                  <a:pt x="17354" y="142"/>
                  <a:pt x="18214" y="639"/>
                  <a:pt x="17784" y="1067"/>
                </a:cubicBezTo>
                <a:cubicBezTo>
                  <a:pt x="17469" y="1351"/>
                  <a:pt x="17153" y="1208"/>
                  <a:pt x="17038" y="1683"/>
                </a:cubicBezTo>
                <a:lnTo>
                  <a:pt x="17268" y="2370"/>
                </a:lnTo>
                <a:cubicBezTo>
                  <a:pt x="17239" y="2536"/>
                  <a:pt x="16837" y="3082"/>
                  <a:pt x="16637" y="3177"/>
                </a:cubicBezTo>
                <a:lnTo>
                  <a:pt x="16608" y="3437"/>
                </a:lnTo>
                <a:cubicBezTo>
                  <a:pt x="16121" y="3224"/>
                  <a:pt x="17038" y="3201"/>
                  <a:pt x="16580" y="2868"/>
                </a:cubicBezTo>
                <a:cubicBezTo>
                  <a:pt x="16349" y="2726"/>
                  <a:pt x="15432" y="3058"/>
                  <a:pt x="15145" y="3034"/>
                </a:cubicBezTo>
                <a:cubicBezTo>
                  <a:pt x="14227" y="2987"/>
                  <a:pt x="14112" y="2489"/>
                  <a:pt x="13510" y="3105"/>
                </a:cubicBezTo>
                <a:cubicBezTo>
                  <a:pt x="13366" y="3248"/>
                  <a:pt x="13224" y="3366"/>
                  <a:pt x="13051" y="3460"/>
                </a:cubicBezTo>
                <a:cubicBezTo>
                  <a:pt x="12248" y="3817"/>
                  <a:pt x="12678" y="2987"/>
                  <a:pt x="11875" y="3390"/>
                </a:cubicBezTo>
                <a:cubicBezTo>
                  <a:pt x="11559" y="3556"/>
                  <a:pt x="11790" y="3959"/>
                  <a:pt x="11158" y="4196"/>
                </a:cubicBezTo>
                <a:cubicBezTo>
                  <a:pt x="10612" y="4386"/>
                  <a:pt x="10555" y="3817"/>
                  <a:pt x="10039" y="4362"/>
                </a:cubicBezTo>
                <a:cubicBezTo>
                  <a:pt x="9839" y="4575"/>
                  <a:pt x="10183" y="4552"/>
                  <a:pt x="10269" y="4598"/>
                </a:cubicBezTo>
                <a:cubicBezTo>
                  <a:pt x="10527" y="4717"/>
                  <a:pt x="10498" y="5073"/>
                  <a:pt x="10728" y="5263"/>
                </a:cubicBezTo>
                <a:cubicBezTo>
                  <a:pt x="10785" y="5310"/>
                  <a:pt x="10899" y="5287"/>
                  <a:pt x="11014" y="5263"/>
                </a:cubicBezTo>
                <a:cubicBezTo>
                  <a:pt x="11043" y="5263"/>
                  <a:pt x="11072" y="5239"/>
                  <a:pt x="11101" y="5191"/>
                </a:cubicBezTo>
                <a:cubicBezTo>
                  <a:pt x="11101" y="5144"/>
                  <a:pt x="10985" y="5050"/>
                  <a:pt x="11072" y="5050"/>
                </a:cubicBezTo>
                <a:cubicBezTo>
                  <a:pt x="11187" y="5026"/>
                  <a:pt x="11187" y="5239"/>
                  <a:pt x="11301" y="5263"/>
                </a:cubicBezTo>
                <a:cubicBezTo>
                  <a:pt x="11617" y="5334"/>
                  <a:pt x="12276" y="5429"/>
                  <a:pt x="12392" y="5785"/>
                </a:cubicBezTo>
                <a:cubicBezTo>
                  <a:pt x="12621" y="6472"/>
                  <a:pt x="11645" y="5476"/>
                  <a:pt x="11645" y="5476"/>
                </a:cubicBezTo>
                <a:cubicBezTo>
                  <a:pt x="11330" y="5334"/>
                  <a:pt x="10412" y="5239"/>
                  <a:pt x="10326" y="5690"/>
                </a:cubicBezTo>
                <a:cubicBezTo>
                  <a:pt x="10240" y="5974"/>
                  <a:pt x="10985" y="5879"/>
                  <a:pt x="11215" y="6069"/>
                </a:cubicBezTo>
                <a:cubicBezTo>
                  <a:pt x="11387" y="6211"/>
                  <a:pt x="11359" y="6686"/>
                  <a:pt x="11158" y="6615"/>
                </a:cubicBezTo>
                <a:cubicBezTo>
                  <a:pt x="10699" y="6472"/>
                  <a:pt x="10670" y="6046"/>
                  <a:pt x="10211" y="5856"/>
                </a:cubicBezTo>
                <a:cubicBezTo>
                  <a:pt x="10096" y="5832"/>
                  <a:pt x="9982" y="5879"/>
                  <a:pt x="9867" y="5856"/>
                </a:cubicBezTo>
                <a:cubicBezTo>
                  <a:pt x="9723" y="5856"/>
                  <a:pt x="9551" y="5737"/>
                  <a:pt x="9465" y="5832"/>
                </a:cubicBezTo>
                <a:cubicBezTo>
                  <a:pt x="8806" y="6425"/>
                  <a:pt x="10728" y="6591"/>
                  <a:pt x="10585" y="6804"/>
                </a:cubicBezTo>
                <a:cubicBezTo>
                  <a:pt x="10527" y="6875"/>
                  <a:pt x="9780" y="6851"/>
                  <a:pt x="9551" y="6804"/>
                </a:cubicBezTo>
                <a:cubicBezTo>
                  <a:pt x="9465" y="6780"/>
                  <a:pt x="9265" y="6022"/>
                  <a:pt x="9265" y="6022"/>
                </a:cubicBezTo>
                <a:cubicBezTo>
                  <a:pt x="9035" y="5785"/>
                  <a:pt x="8232" y="5927"/>
                  <a:pt x="7916" y="5737"/>
                </a:cubicBezTo>
                <a:cubicBezTo>
                  <a:pt x="7314" y="5358"/>
                  <a:pt x="7916" y="5429"/>
                  <a:pt x="7916" y="4955"/>
                </a:cubicBezTo>
                <a:cubicBezTo>
                  <a:pt x="7916" y="4860"/>
                  <a:pt x="7601" y="5120"/>
                  <a:pt x="7429" y="5239"/>
                </a:cubicBezTo>
                <a:cubicBezTo>
                  <a:pt x="7285" y="5358"/>
                  <a:pt x="7057" y="5452"/>
                  <a:pt x="7027" y="5619"/>
                </a:cubicBezTo>
                <a:cubicBezTo>
                  <a:pt x="6998" y="5737"/>
                  <a:pt x="7285" y="5761"/>
                  <a:pt x="7314" y="5879"/>
                </a:cubicBezTo>
                <a:lnTo>
                  <a:pt x="7113" y="6591"/>
                </a:lnTo>
                <a:cubicBezTo>
                  <a:pt x="7199" y="7041"/>
                  <a:pt x="7859" y="7254"/>
                  <a:pt x="8175" y="7540"/>
                </a:cubicBezTo>
                <a:lnTo>
                  <a:pt x="8548" y="8155"/>
                </a:lnTo>
                <a:cubicBezTo>
                  <a:pt x="8748" y="8322"/>
                  <a:pt x="10211" y="8914"/>
                  <a:pt x="9982" y="9199"/>
                </a:cubicBezTo>
                <a:cubicBezTo>
                  <a:pt x="9924" y="9270"/>
                  <a:pt x="8806" y="8796"/>
                  <a:pt x="8720" y="8819"/>
                </a:cubicBezTo>
                <a:cubicBezTo>
                  <a:pt x="8633" y="8819"/>
                  <a:pt x="8720" y="8962"/>
                  <a:pt x="8720" y="9033"/>
                </a:cubicBezTo>
                <a:cubicBezTo>
                  <a:pt x="8662" y="9199"/>
                  <a:pt x="8347" y="9555"/>
                  <a:pt x="8548" y="9530"/>
                </a:cubicBezTo>
                <a:cubicBezTo>
                  <a:pt x="8605" y="9508"/>
                  <a:pt x="8576" y="9388"/>
                  <a:pt x="8633" y="9412"/>
                </a:cubicBezTo>
                <a:cubicBezTo>
                  <a:pt x="8720" y="9436"/>
                  <a:pt x="8692" y="9555"/>
                  <a:pt x="8777" y="9602"/>
                </a:cubicBezTo>
                <a:cubicBezTo>
                  <a:pt x="8978" y="9721"/>
                  <a:pt x="9609" y="9721"/>
                  <a:pt x="9121" y="10076"/>
                </a:cubicBezTo>
                <a:cubicBezTo>
                  <a:pt x="8720" y="10361"/>
                  <a:pt x="8318" y="10384"/>
                  <a:pt x="7773" y="10574"/>
                </a:cubicBezTo>
                <a:cubicBezTo>
                  <a:pt x="7686" y="10598"/>
                  <a:pt x="7945" y="10669"/>
                  <a:pt x="8031" y="10645"/>
                </a:cubicBezTo>
                <a:cubicBezTo>
                  <a:pt x="8118" y="10622"/>
                  <a:pt x="8175" y="10504"/>
                  <a:pt x="8289" y="10504"/>
                </a:cubicBezTo>
                <a:cubicBezTo>
                  <a:pt x="8404" y="10504"/>
                  <a:pt x="8404" y="10645"/>
                  <a:pt x="8490" y="10693"/>
                </a:cubicBezTo>
                <a:cubicBezTo>
                  <a:pt x="8548" y="10717"/>
                  <a:pt x="8605" y="10669"/>
                  <a:pt x="8662" y="10645"/>
                </a:cubicBezTo>
                <a:cubicBezTo>
                  <a:pt x="8891" y="10645"/>
                  <a:pt x="9121" y="10598"/>
                  <a:pt x="9322" y="10669"/>
                </a:cubicBezTo>
                <a:cubicBezTo>
                  <a:pt x="9494" y="10717"/>
                  <a:pt x="9465" y="10953"/>
                  <a:pt x="9638" y="10977"/>
                </a:cubicBezTo>
                <a:cubicBezTo>
                  <a:pt x="9839" y="11024"/>
                  <a:pt x="10039" y="10764"/>
                  <a:pt x="10211" y="10835"/>
                </a:cubicBezTo>
                <a:cubicBezTo>
                  <a:pt x="10383" y="10906"/>
                  <a:pt x="10183" y="11214"/>
                  <a:pt x="10355" y="11285"/>
                </a:cubicBezTo>
                <a:cubicBezTo>
                  <a:pt x="10585" y="11404"/>
                  <a:pt x="10871" y="11072"/>
                  <a:pt x="11072" y="11191"/>
                </a:cubicBezTo>
                <a:cubicBezTo>
                  <a:pt x="11187" y="11238"/>
                  <a:pt x="11072" y="11618"/>
                  <a:pt x="11531" y="11641"/>
                </a:cubicBezTo>
                <a:cubicBezTo>
                  <a:pt x="12104" y="11664"/>
                  <a:pt x="12276" y="11499"/>
                  <a:pt x="12678" y="11879"/>
                </a:cubicBezTo>
                <a:cubicBezTo>
                  <a:pt x="12994" y="12162"/>
                  <a:pt x="12506" y="12044"/>
                  <a:pt x="12506" y="12210"/>
                </a:cubicBezTo>
                <a:cubicBezTo>
                  <a:pt x="12506" y="12329"/>
                  <a:pt x="12678" y="12399"/>
                  <a:pt x="12707" y="12495"/>
                </a:cubicBezTo>
                <a:cubicBezTo>
                  <a:pt x="12764" y="12613"/>
                  <a:pt x="12678" y="12756"/>
                  <a:pt x="12736" y="12851"/>
                </a:cubicBezTo>
                <a:cubicBezTo>
                  <a:pt x="12879" y="13063"/>
                  <a:pt x="13252" y="13158"/>
                  <a:pt x="12936" y="13562"/>
                </a:cubicBezTo>
                <a:cubicBezTo>
                  <a:pt x="12879" y="13633"/>
                  <a:pt x="12764" y="13585"/>
                  <a:pt x="12678" y="13562"/>
                </a:cubicBezTo>
                <a:cubicBezTo>
                  <a:pt x="12621" y="13514"/>
                  <a:pt x="12678" y="13443"/>
                  <a:pt x="12649" y="13396"/>
                </a:cubicBezTo>
                <a:cubicBezTo>
                  <a:pt x="12621" y="13348"/>
                  <a:pt x="12276" y="13158"/>
                  <a:pt x="12248" y="13158"/>
                </a:cubicBezTo>
                <a:cubicBezTo>
                  <a:pt x="12190" y="13136"/>
                  <a:pt x="12162" y="13253"/>
                  <a:pt x="12104" y="13230"/>
                </a:cubicBezTo>
                <a:cubicBezTo>
                  <a:pt x="11903" y="13111"/>
                  <a:pt x="11588" y="12637"/>
                  <a:pt x="11301" y="12566"/>
                </a:cubicBezTo>
                <a:cubicBezTo>
                  <a:pt x="10928" y="12471"/>
                  <a:pt x="11128" y="12827"/>
                  <a:pt x="10928" y="12874"/>
                </a:cubicBezTo>
                <a:cubicBezTo>
                  <a:pt x="10585" y="12969"/>
                  <a:pt x="9609" y="13206"/>
                  <a:pt x="9695" y="13325"/>
                </a:cubicBezTo>
                <a:cubicBezTo>
                  <a:pt x="9780" y="13490"/>
                  <a:pt x="10125" y="13420"/>
                  <a:pt x="10326" y="13490"/>
                </a:cubicBezTo>
                <a:cubicBezTo>
                  <a:pt x="10412" y="13514"/>
                  <a:pt x="10154" y="13562"/>
                  <a:pt x="10154" y="13633"/>
                </a:cubicBezTo>
                <a:cubicBezTo>
                  <a:pt x="10154" y="13704"/>
                  <a:pt x="10297" y="13704"/>
                  <a:pt x="10326" y="13751"/>
                </a:cubicBezTo>
                <a:cubicBezTo>
                  <a:pt x="10383" y="13846"/>
                  <a:pt x="10297" y="13988"/>
                  <a:pt x="10383" y="14060"/>
                </a:cubicBezTo>
                <a:cubicBezTo>
                  <a:pt x="10699" y="14321"/>
                  <a:pt x="11244" y="14178"/>
                  <a:pt x="11531" y="14463"/>
                </a:cubicBezTo>
                <a:cubicBezTo>
                  <a:pt x="11703" y="14628"/>
                  <a:pt x="11072" y="14676"/>
                  <a:pt x="10814" y="14676"/>
                </a:cubicBezTo>
                <a:cubicBezTo>
                  <a:pt x="10412" y="14700"/>
                  <a:pt x="10096" y="14676"/>
                  <a:pt x="9982" y="14653"/>
                </a:cubicBezTo>
                <a:cubicBezTo>
                  <a:pt x="9895" y="14628"/>
                  <a:pt x="9953" y="14510"/>
                  <a:pt x="9895" y="14439"/>
                </a:cubicBezTo>
                <a:cubicBezTo>
                  <a:pt x="9867" y="14415"/>
                  <a:pt x="9780" y="14415"/>
                  <a:pt x="9752" y="14415"/>
                </a:cubicBezTo>
                <a:cubicBezTo>
                  <a:pt x="9523" y="14415"/>
                  <a:pt x="9208" y="14273"/>
                  <a:pt x="9064" y="14415"/>
                </a:cubicBezTo>
                <a:cubicBezTo>
                  <a:pt x="8834" y="14676"/>
                  <a:pt x="9780" y="15269"/>
                  <a:pt x="9895" y="15435"/>
                </a:cubicBezTo>
                <a:cubicBezTo>
                  <a:pt x="9924" y="15530"/>
                  <a:pt x="9839" y="15624"/>
                  <a:pt x="9867" y="15696"/>
                </a:cubicBezTo>
                <a:cubicBezTo>
                  <a:pt x="9924" y="15767"/>
                  <a:pt x="10096" y="15696"/>
                  <a:pt x="10154" y="15767"/>
                </a:cubicBezTo>
                <a:cubicBezTo>
                  <a:pt x="10269" y="15932"/>
                  <a:pt x="10612" y="16455"/>
                  <a:pt x="10728" y="16668"/>
                </a:cubicBezTo>
                <a:cubicBezTo>
                  <a:pt x="10842" y="16881"/>
                  <a:pt x="10498" y="16739"/>
                  <a:pt x="10498" y="16810"/>
                </a:cubicBezTo>
                <a:cubicBezTo>
                  <a:pt x="10498" y="16881"/>
                  <a:pt x="10612" y="16905"/>
                  <a:pt x="10642" y="16952"/>
                </a:cubicBezTo>
                <a:cubicBezTo>
                  <a:pt x="10642" y="17000"/>
                  <a:pt x="10527" y="17071"/>
                  <a:pt x="10555" y="17118"/>
                </a:cubicBezTo>
                <a:cubicBezTo>
                  <a:pt x="10585" y="17166"/>
                  <a:pt x="11244" y="17474"/>
                  <a:pt x="11187" y="17663"/>
                </a:cubicBezTo>
                <a:cubicBezTo>
                  <a:pt x="11128" y="17735"/>
                  <a:pt x="10928" y="17735"/>
                  <a:pt x="10814" y="17711"/>
                </a:cubicBezTo>
                <a:cubicBezTo>
                  <a:pt x="10728" y="17663"/>
                  <a:pt x="10756" y="17521"/>
                  <a:pt x="10670" y="17474"/>
                </a:cubicBezTo>
                <a:cubicBezTo>
                  <a:pt x="10612" y="17426"/>
                  <a:pt x="10498" y="17545"/>
                  <a:pt x="10412" y="17498"/>
                </a:cubicBezTo>
                <a:cubicBezTo>
                  <a:pt x="9924" y="17190"/>
                  <a:pt x="9723" y="16241"/>
                  <a:pt x="9006" y="17071"/>
                </a:cubicBezTo>
                <a:cubicBezTo>
                  <a:pt x="8978" y="17118"/>
                  <a:pt x="9035" y="17616"/>
                  <a:pt x="9093" y="17900"/>
                </a:cubicBezTo>
                <a:cubicBezTo>
                  <a:pt x="9121" y="17972"/>
                  <a:pt x="9121" y="18138"/>
                  <a:pt x="9035" y="18114"/>
                </a:cubicBezTo>
                <a:cubicBezTo>
                  <a:pt x="8318" y="18043"/>
                  <a:pt x="8777" y="17450"/>
                  <a:pt x="8548" y="17190"/>
                </a:cubicBezTo>
                <a:cubicBezTo>
                  <a:pt x="8518" y="17166"/>
                  <a:pt x="8433" y="17190"/>
                  <a:pt x="8404" y="17166"/>
                </a:cubicBezTo>
                <a:cubicBezTo>
                  <a:pt x="8232" y="17023"/>
                  <a:pt x="8145" y="16857"/>
                  <a:pt x="8003" y="16692"/>
                </a:cubicBezTo>
                <a:cubicBezTo>
                  <a:pt x="7916" y="16573"/>
                  <a:pt x="7859" y="16360"/>
                  <a:pt x="7686" y="16336"/>
                </a:cubicBezTo>
                <a:cubicBezTo>
                  <a:pt x="6310" y="16075"/>
                  <a:pt x="7543" y="17166"/>
                  <a:pt x="7057" y="17355"/>
                </a:cubicBezTo>
                <a:cubicBezTo>
                  <a:pt x="6224" y="17663"/>
                  <a:pt x="6453" y="16881"/>
                  <a:pt x="6425" y="16715"/>
                </a:cubicBezTo>
                <a:cubicBezTo>
                  <a:pt x="6425" y="16668"/>
                  <a:pt x="6339" y="16668"/>
                  <a:pt x="6310" y="16668"/>
                </a:cubicBezTo>
                <a:cubicBezTo>
                  <a:pt x="6052" y="16692"/>
                  <a:pt x="5908" y="16407"/>
                  <a:pt x="5851" y="16146"/>
                </a:cubicBezTo>
                <a:cubicBezTo>
                  <a:pt x="5794" y="15790"/>
                  <a:pt x="6137" y="16194"/>
                  <a:pt x="6195" y="15648"/>
                </a:cubicBezTo>
                <a:cubicBezTo>
                  <a:pt x="6224" y="15269"/>
                  <a:pt x="5478" y="14795"/>
                  <a:pt x="5105" y="14700"/>
                </a:cubicBezTo>
                <a:cubicBezTo>
                  <a:pt x="5018" y="14676"/>
                  <a:pt x="4933" y="14842"/>
                  <a:pt x="4876" y="14771"/>
                </a:cubicBezTo>
                <a:cubicBezTo>
                  <a:pt x="4761" y="14653"/>
                  <a:pt x="4876" y="14439"/>
                  <a:pt x="4733" y="14321"/>
                </a:cubicBezTo>
                <a:cubicBezTo>
                  <a:pt x="4560" y="14178"/>
                  <a:pt x="3785" y="14368"/>
                  <a:pt x="4188" y="13917"/>
                </a:cubicBezTo>
                <a:cubicBezTo>
                  <a:pt x="4216" y="13893"/>
                  <a:pt x="4330" y="13941"/>
                  <a:pt x="4360" y="13893"/>
                </a:cubicBezTo>
                <a:cubicBezTo>
                  <a:pt x="4818" y="13633"/>
                  <a:pt x="4589" y="13420"/>
                  <a:pt x="4733" y="12969"/>
                </a:cubicBezTo>
                <a:cubicBezTo>
                  <a:pt x="4733" y="12921"/>
                  <a:pt x="4790" y="13063"/>
                  <a:pt x="4848" y="13063"/>
                </a:cubicBezTo>
                <a:cubicBezTo>
                  <a:pt x="4876" y="13063"/>
                  <a:pt x="4790" y="12969"/>
                  <a:pt x="4818" y="12969"/>
                </a:cubicBezTo>
                <a:cubicBezTo>
                  <a:pt x="5105" y="12969"/>
                  <a:pt x="5392" y="13206"/>
                  <a:pt x="5622" y="13016"/>
                </a:cubicBezTo>
                <a:cubicBezTo>
                  <a:pt x="5937" y="12756"/>
                  <a:pt x="5507" y="12732"/>
                  <a:pt x="6080" y="12423"/>
                </a:cubicBezTo>
                <a:cubicBezTo>
                  <a:pt x="6481" y="12210"/>
                  <a:pt x="6770" y="12566"/>
                  <a:pt x="7085" y="12661"/>
                </a:cubicBezTo>
                <a:cubicBezTo>
                  <a:pt x="7543" y="12803"/>
                  <a:pt x="8089" y="12756"/>
                  <a:pt x="8576" y="12874"/>
                </a:cubicBezTo>
                <a:cubicBezTo>
                  <a:pt x="8863" y="12921"/>
                  <a:pt x="9035" y="13206"/>
                  <a:pt x="9322" y="13230"/>
                </a:cubicBezTo>
                <a:cubicBezTo>
                  <a:pt x="9437" y="13253"/>
                  <a:pt x="9666" y="13136"/>
                  <a:pt x="9638" y="13016"/>
                </a:cubicBezTo>
                <a:cubicBezTo>
                  <a:pt x="9580" y="12921"/>
                  <a:pt x="9265" y="13040"/>
                  <a:pt x="9208" y="12921"/>
                </a:cubicBezTo>
                <a:cubicBezTo>
                  <a:pt x="8920" y="12376"/>
                  <a:pt x="9924" y="13182"/>
                  <a:pt x="10269" y="12399"/>
                </a:cubicBezTo>
                <a:cubicBezTo>
                  <a:pt x="10297" y="12329"/>
                  <a:pt x="10067" y="12447"/>
                  <a:pt x="9953" y="12399"/>
                </a:cubicBezTo>
                <a:cubicBezTo>
                  <a:pt x="9895" y="12376"/>
                  <a:pt x="9953" y="12258"/>
                  <a:pt x="9895" y="12258"/>
                </a:cubicBezTo>
                <a:cubicBezTo>
                  <a:pt x="9839" y="12258"/>
                  <a:pt x="9810" y="12543"/>
                  <a:pt x="9666" y="12399"/>
                </a:cubicBezTo>
                <a:cubicBezTo>
                  <a:pt x="9437" y="12162"/>
                  <a:pt x="9265" y="12495"/>
                  <a:pt x="8891" y="12352"/>
                </a:cubicBezTo>
                <a:cubicBezTo>
                  <a:pt x="8692" y="12258"/>
                  <a:pt x="8633" y="11973"/>
                  <a:pt x="8404" y="11949"/>
                </a:cubicBezTo>
                <a:cubicBezTo>
                  <a:pt x="8260" y="11925"/>
                  <a:pt x="8347" y="12305"/>
                  <a:pt x="8175" y="12305"/>
                </a:cubicBezTo>
                <a:cubicBezTo>
                  <a:pt x="7659" y="12281"/>
                  <a:pt x="8003" y="11309"/>
                  <a:pt x="7630" y="11854"/>
                </a:cubicBezTo>
                <a:cubicBezTo>
                  <a:pt x="7572" y="11949"/>
                  <a:pt x="7773" y="12139"/>
                  <a:pt x="7659" y="12210"/>
                </a:cubicBezTo>
                <a:cubicBezTo>
                  <a:pt x="7458" y="12376"/>
                  <a:pt x="6539" y="12068"/>
                  <a:pt x="6339" y="12139"/>
                </a:cubicBezTo>
                <a:cubicBezTo>
                  <a:pt x="5966" y="12258"/>
                  <a:pt x="5679" y="12543"/>
                  <a:pt x="5134" y="12661"/>
                </a:cubicBezTo>
                <a:cubicBezTo>
                  <a:pt x="4818" y="12732"/>
                  <a:pt x="4733" y="12329"/>
                  <a:pt x="4560" y="12258"/>
                </a:cubicBezTo>
                <a:cubicBezTo>
                  <a:pt x="4474" y="12234"/>
                  <a:pt x="4589" y="12423"/>
                  <a:pt x="4531" y="12471"/>
                </a:cubicBezTo>
                <a:cubicBezTo>
                  <a:pt x="4416" y="12613"/>
                  <a:pt x="4216" y="12732"/>
                  <a:pt x="4043" y="12803"/>
                </a:cubicBezTo>
                <a:cubicBezTo>
                  <a:pt x="3987" y="12827"/>
                  <a:pt x="4016" y="12708"/>
                  <a:pt x="3987" y="12708"/>
                </a:cubicBezTo>
                <a:cubicBezTo>
                  <a:pt x="3671" y="12590"/>
                  <a:pt x="3987" y="12376"/>
                  <a:pt x="3785" y="12115"/>
                </a:cubicBezTo>
                <a:cubicBezTo>
                  <a:pt x="3671" y="11973"/>
                  <a:pt x="3528" y="11831"/>
                  <a:pt x="3356" y="11737"/>
                </a:cubicBezTo>
                <a:cubicBezTo>
                  <a:pt x="3298" y="11712"/>
                  <a:pt x="3212" y="11807"/>
                  <a:pt x="3183" y="11760"/>
                </a:cubicBezTo>
                <a:cubicBezTo>
                  <a:pt x="3040" y="11664"/>
                  <a:pt x="3097" y="11451"/>
                  <a:pt x="2954" y="11380"/>
                </a:cubicBezTo>
                <a:cubicBezTo>
                  <a:pt x="2667" y="11214"/>
                  <a:pt x="2151" y="11854"/>
                  <a:pt x="2581" y="10977"/>
                </a:cubicBezTo>
                <a:cubicBezTo>
                  <a:pt x="2523" y="10953"/>
                  <a:pt x="2466" y="10929"/>
                  <a:pt x="2380" y="10882"/>
                </a:cubicBezTo>
                <a:cubicBezTo>
                  <a:pt x="2294" y="10811"/>
                  <a:pt x="2351" y="10693"/>
                  <a:pt x="2294" y="10622"/>
                </a:cubicBezTo>
                <a:cubicBezTo>
                  <a:pt x="1978" y="10290"/>
                  <a:pt x="1176" y="9982"/>
                  <a:pt x="831" y="9744"/>
                </a:cubicBezTo>
                <a:cubicBezTo>
                  <a:pt x="716" y="9697"/>
                  <a:pt x="889" y="9460"/>
                  <a:pt x="802" y="9388"/>
                </a:cubicBezTo>
                <a:cubicBezTo>
                  <a:pt x="716" y="9318"/>
                  <a:pt x="286" y="9578"/>
                  <a:pt x="0" y="9009"/>
                </a:cubicBezTo>
                <a:cubicBezTo>
                  <a:pt x="27" y="8985"/>
                  <a:pt x="27" y="8985"/>
                  <a:pt x="56" y="8962"/>
                </a:cubicBezTo>
                <a:cubicBezTo>
                  <a:pt x="85" y="8938"/>
                  <a:pt x="27" y="8914"/>
                  <a:pt x="56" y="8914"/>
                </a:cubicBezTo>
                <a:cubicBezTo>
                  <a:pt x="544" y="8843"/>
                  <a:pt x="859" y="9175"/>
                  <a:pt x="831" y="8559"/>
                </a:cubicBezTo>
                <a:cubicBezTo>
                  <a:pt x="831" y="8417"/>
                  <a:pt x="1233" y="8630"/>
                  <a:pt x="1147" y="8417"/>
                </a:cubicBezTo>
                <a:lnTo>
                  <a:pt x="773" y="7942"/>
                </a:lnTo>
                <a:cubicBezTo>
                  <a:pt x="802" y="7776"/>
                  <a:pt x="1692" y="7540"/>
                  <a:pt x="1749" y="7467"/>
                </a:cubicBezTo>
                <a:cubicBezTo>
                  <a:pt x="1749" y="7444"/>
                  <a:pt x="1921" y="6496"/>
                  <a:pt x="1921" y="6496"/>
                </a:cubicBezTo>
                <a:cubicBezTo>
                  <a:pt x="2122" y="5856"/>
                  <a:pt x="2294" y="6638"/>
                  <a:pt x="2581" y="5737"/>
                </a:cubicBezTo>
                <a:cubicBezTo>
                  <a:pt x="2667" y="5452"/>
                  <a:pt x="2266" y="5358"/>
                  <a:pt x="2266" y="5050"/>
                </a:cubicBezTo>
                <a:cubicBezTo>
                  <a:pt x="2466" y="5073"/>
                  <a:pt x="4388" y="4575"/>
                  <a:pt x="4503" y="4504"/>
                </a:cubicBezTo>
                <a:cubicBezTo>
                  <a:pt x="4818" y="4219"/>
                  <a:pt x="4589" y="3840"/>
                  <a:pt x="5162" y="3675"/>
                </a:cubicBezTo>
                <a:cubicBezTo>
                  <a:pt x="5363" y="3603"/>
                  <a:pt x="6481" y="3721"/>
                  <a:pt x="6654" y="3627"/>
                </a:cubicBezTo>
                <a:cubicBezTo>
                  <a:pt x="6740" y="3580"/>
                  <a:pt x="6712" y="3437"/>
                  <a:pt x="6797" y="3390"/>
                </a:cubicBezTo>
                <a:cubicBezTo>
                  <a:pt x="6855" y="3366"/>
                  <a:pt x="6941" y="3509"/>
                  <a:pt x="6998" y="3460"/>
                </a:cubicBezTo>
                <a:cubicBezTo>
                  <a:pt x="7343" y="3271"/>
                  <a:pt x="6568" y="2892"/>
                  <a:pt x="7486" y="2750"/>
                </a:cubicBezTo>
                <a:cubicBezTo>
                  <a:pt x="7458" y="2773"/>
                  <a:pt x="7486" y="2821"/>
                  <a:pt x="7486" y="2821"/>
                </a:cubicBezTo>
                <a:cubicBezTo>
                  <a:pt x="7514" y="2773"/>
                  <a:pt x="7514" y="2631"/>
                  <a:pt x="7514" y="2441"/>
                </a:cubicBezTo>
                <a:cubicBezTo>
                  <a:pt x="7514" y="2560"/>
                  <a:pt x="7514" y="2679"/>
                  <a:pt x="7514" y="2750"/>
                </a:cubicBezTo>
                <a:lnTo>
                  <a:pt x="7486" y="2750"/>
                </a:lnTo>
                <a:cubicBezTo>
                  <a:pt x="7601" y="2750"/>
                  <a:pt x="7744" y="2750"/>
                  <a:pt x="7859" y="2750"/>
                </a:cubicBezTo>
                <a:cubicBezTo>
                  <a:pt x="7974" y="2750"/>
                  <a:pt x="8118" y="2821"/>
                  <a:pt x="8203" y="2750"/>
                </a:cubicBezTo>
                <a:cubicBezTo>
                  <a:pt x="8318" y="2702"/>
                  <a:pt x="8318" y="2513"/>
                  <a:pt x="8433" y="2465"/>
                </a:cubicBezTo>
                <a:cubicBezTo>
                  <a:pt x="8748" y="2299"/>
                  <a:pt x="9179" y="2394"/>
                  <a:pt x="9523" y="2299"/>
                </a:cubicBezTo>
                <a:cubicBezTo>
                  <a:pt x="10326" y="2062"/>
                  <a:pt x="10527" y="1777"/>
                  <a:pt x="11043" y="1517"/>
                </a:cubicBezTo>
                <a:cubicBezTo>
                  <a:pt x="11128" y="1469"/>
                  <a:pt x="11272" y="1659"/>
                  <a:pt x="11387" y="1612"/>
                </a:cubicBezTo>
                <a:cubicBezTo>
                  <a:pt x="11559" y="1588"/>
                  <a:pt x="11645" y="1351"/>
                  <a:pt x="11818" y="1398"/>
                </a:cubicBezTo>
                <a:cubicBezTo>
                  <a:pt x="12047" y="1422"/>
                  <a:pt x="12104" y="1683"/>
                  <a:pt x="12305" y="1777"/>
                </a:cubicBezTo>
                <a:cubicBezTo>
                  <a:pt x="12334" y="1825"/>
                  <a:pt x="12420" y="1730"/>
                  <a:pt x="12477" y="1754"/>
                </a:cubicBezTo>
                <a:cubicBezTo>
                  <a:pt x="12564" y="1777"/>
                  <a:pt x="12621" y="1943"/>
                  <a:pt x="12707" y="1920"/>
                </a:cubicBezTo>
                <a:cubicBezTo>
                  <a:pt x="12821" y="1896"/>
                  <a:pt x="12821" y="1707"/>
                  <a:pt x="12936" y="1683"/>
                </a:cubicBezTo>
                <a:cubicBezTo>
                  <a:pt x="13252" y="1612"/>
                  <a:pt x="13625" y="1754"/>
                  <a:pt x="13911" y="1872"/>
                </a:cubicBezTo>
                <a:cubicBezTo>
                  <a:pt x="13969" y="1896"/>
                  <a:pt x="13911" y="2014"/>
                  <a:pt x="13998" y="2014"/>
                </a:cubicBezTo>
                <a:cubicBezTo>
                  <a:pt x="14398" y="2038"/>
                  <a:pt x="15031" y="1635"/>
                  <a:pt x="15432" y="1517"/>
                </a:cubicBezTo>
                <a:cubicBezTo>
                  <a:pt x="15432" y="1517"/>
                  <a:pt x="15432" y="1517"/>
                  <a:pt x="15432" y="1517"/>
                </a:cubicBezTo>
                <a:close/>
                <a:moveTo>
                  <a:pt x="21341" y="19466"/>
                </a:moveTo>
                <a:cubicBezTo>
                  <a:pt x="21026" y="19964"/>
                  <a:pt x="21599" y="19632"/>
                  <a:pt x="21284" y="20367"/>
                </a:cubicBezTo>
                <a:cubicBezTo>
                  <a:pt x="21255" y="20438"/>
                  <a:pt x="18931" y="20864"/>
                  <a:pt x="18702" y="20936"/>
                </a:cubicBezTo>
                <a:cubicBezTo>
                  <a:pt x="18529" y="20983"/>
                  <a:pt x="16923" y="21599"/>
                  <a:pt x="16751" y="21481"/>
                </a:cubicBezTo>
                <a:cubicBezTo>
                  <a:pt x="16236" y="21007"/>
                  <a:pt x="17153" y="21054"/>
                  <a:pt x="15518" y="20889"/>
                </a:cubicBezTo>
                <a:cubicBezTo>
                  <a:pt x="13854" y="20722"/>
                  <a:pt x="15920" y="21054"/>
                  <a:pt x="14514" y="21054"/>
                </a:cubicBezTo>
                <a:cubicBezTo>
                  <a:pt x="14428" y="21054"/>
                  <a:pt x="14398" y="20936"/>
                  <a:pt x="14313" y="20936"/>
                </a:cubicBezTo>
                <a:cubicBezTo>
                  <a:pt x="14141" y="20912"/>
                  <a:pt x="13941" y="20936"/>
                  <a:pt x="13740" y="20960"/>
                </a:cubicBezTo>
                <a:cubicBezTo>
                  <a:pt x="13539" y="21007"/>
                  <a:pt x="13309" y="21102"/>
                  <a:pt x="13109" y="21125"/>
                </a:cubicBezTo>
                <a:cubicBezTo>
                  <a:pt x="12678" y="21125"/>
                  <a:pt x="12850" y="20675"/>
                  <a:pt x="12879" y="20533"/>
                </a:cubicBezTo>
                <a:cubicBezTo>
                  <a:pt x="12879" y="20343"/>
                  <a:pt x="12793" y="20129"/>
                  <a:pt x="12879" y="19964"/>
                </a:cubicBezTo>
                <a:cubicBezTo>
                  <a:pt x="13194" y="19228"/>
                  <a:pt x="13481" y="20058"/>
                  <a:pt x="13683" y="20129"/>
                </a:cubicBezTo>
                <a:cubicBezTo>
                  <a:pt x="13883" y="20200"/>
                  <a:pt x="14112" y="20106"/>
                  <a:pt x="14313" y="20035"/>
                </a:cubicBezTo>
                <a:cubicBezTo>
                  <a:pt x="14456" y="19987"/>
                  <a:pt x="14543" y="19679"/>
                  <a:pt x="14657" y="19774"/>
                </a:cubicBezTo>
                <a:cubicBezTo>
                  <a:pt x="14802" y="19869"/>
                  <a:pt x="14313" y="19964"/>
                  <a:pt x="14371" y="20082"/>
                </a:cubicBezTo>
                <a:cubicBezTo>
                  <a:pt x="14398" y="20200"/>
                  <a:pt x="14657" y="20129"/>
                  <a:pt x="14802" y="20177"/>
                </a:cubicBezTo>
                <a:cubicBezTo>
                  <a:pt x="14944" y="20224"/>
                  <a:pt x="15060" y="20390"/>
                  <a:pt x="15231" y="20414"/>
                </a:cubicBezTo>
                <a:cubicBezTo>
                  <a:pt x="15375" y="20438"/>
                  <a:pt x="15490" y="20343"/>
                  <a:pt x="15633" y="20295"/>
                </a:cubicBezTo>
                <a:cubicBezTo>
                  <a:pt x="15920" y="20224"/>
                  <a:pt x="16121" y="20035"/>
                  <a:pt x="16378" y="19964"/>
                </a:cubicBezTo>
                <a:cubicBezTo>
                  <a:pt x="16694" y="19893"/>
                  <a:pt x="17009" y="19916"/>
                  <a:pt x="17325" y="19869"/>
                </a:cubicBezTo>
                <a:cubicBezTo>
                  <a:pt x="17526" y="19821"/>
                  <a:pt x="17354" y="20012"/>
                  <a:pt x="17526" y="20035"/>
                </a:cubicBezTo>
                <a:cubicBezTo>
                  <a:pt x="17841" y="20106"/>
                  <a:pt x="18157" y="19893"/>
                  <a:pt x="18502" y="19916"/>
                </a:cubicBezTo>
                <a:cubicBezTo>
                  <a:pt x="18587" y="19916"/>
                  <a:pt x="18644" y="20058"/>
                  <a:pt x="18731" y="20035"/>
                </a:cubicBezTo>
                <a:cubicBezTo>
                  <a:pt x="18874" y="20012"/>
                  <a:pt x="19390" y="19655"/>
                  <a:pt x="19649" y="19703"/>
                </a:cubicBezTo>
                <a:cubicBezTo>
                  <a:pt x="19706" y="19726"/>
                  <a:pt x="19218" y="20224"/>
                  <a:pt x="19906" y="20390"/>
                </a:cubicBezTo>
                <a:cubicBezTo>
                  <a:pt x="20050" y="20438"/>
                  <a:pt x="20050" y="20177"/>
                  <a:pt x="20165" y="20106"/>
                </a:cubicBezTo>
                <a:cubicBezTo>
                  <a:pt x="20767" y="19608"/>
                  <a:pt x="20681" y="20248"/>
                  <a:pt x="21341" y="19466"/>
                </a:cubicBezTo>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2" name="AutoShape 40"/>
          <p:cNvSpPr>
            <a:spLocks/>
          </p:cNvSpPr>
          <p:nvPr/>
        </p:nvSpPr>
        <p:spPr bwMode="auto">
          <a:xfrm>
            <a:off x="18618200" y="6386513"/>
            <a:ext cx="2303463" cy="1911350"/>
          </a:xfrm>
          <a:custGeom>
            <a:avLst/>
            <a:gdLst>
              <a:gd name="T0" fmla="*/ 10800 w 21600"/>
              <a:gd name="T1" fmla="+- 0 10828 156"/>
              <a:gd name="T2" fmla="*/ 10828 h 21345"/>
              <a:gd name="T3" fmla="*/ 10800 w 21600"/>
              <a:gd name="T4" fmla="+- 0 10828 156"/>
              <a:gd name="T5" fmla="*/ 10828 h 21345"/>
              <a:gd name="T6" fmla="*/ 10800 w 21600"/>
              <a:gd name="T7" fmla="+- 0 10828 156"/>
              <a:gd name="T8" fmla="*/ 10828 h 21345"/>
              <a:gd name="T9" fmla="*/ 10800 w 21600"/>
              <a:gd name="T10" fmla="+- 0 10828 156"/>
              <a:gd name="T11" fmla="*/ 10828 h 21345"/>
            </a:gdLst>
            <a:ahLst/>
            <a:cxnLst>
              <a:cxn ang="0">
                <a:pos x="T0" y="T2"/>
              </a:cxn>
              <a:cxn ang="0">
                <a:pos x="T3" y="T5"/>
              </a:cxn>
              <a:cxn ang="0">
                <a:pos x="T6" y="T8"/>
              </a:cxn>
              <a:cxn ang="0">
                <a:pos x="T9" y="T11"/>
              </a:cxn>
            </a:cxnLst>
            <a:rect l="0" t="0" r="r" b="b"/>
            <a:pathLst>
              <a:path w="21600" h="21345">
                <a:moveTo>
                  <a:pt x="8823" y="435"/>
                </a:moveTo>
                <a:cubicBezTo>
                  <a:pt x="8923" y="495"/>
                  <a:pt x="9023" y="554"/>
                  <a:pt x="9097" y="672"/>
                </a:cubicBezTo>
                <a:cubicBezTo>
                  <a:pt x="9122" y="703"/>
                  <a:pt x="9122" y="821"/>
                  <a:pt x="9072" y="791"/>
                </a:cubicBezTo>
                <a:cubicBezTo>
                  <a:pt x="8898" y="643"/>
                  <a:pt x="8848" y="524"/>
                  <a:pt x="8823" y="435"/>
                </a:cubicBezTo>
                <a:close/>
                <a:moveTo>
                  <a:pt x="546" y="5205"/>
                </a:moveTo>
                <a:cubicBezTo>
                  <a:pt x="546" y="5205"/>
                  <a:pt x="546" y="5205"/>
                  <a:pt x="571" y="5205"/>
                </a:cubicBezTo>
                <a:cubicBezTo>
                  <a:pt x="571" y="5205"/>
                  <a:pt x="546" y="5205"/>
                  <a:pt x="546" y="5205"/>
                </a:cubicBezTo>
                <a:close/>
                <a:moveTo>
                  <a:pt x="546" y="5205"/>
                </a:moveTo>
                <a:lnTo>
                  <a:pt x="546" y="5205"/>
                </a:lnTo>
                <a:cubicBezTo>
                  <a:pt x="546" y="5205"/>
                  <a:pt x="546" y="5205"/>
                  <a:pt x="546" y="5205"/>
                </a:cubicBezTo>
                <a:close/>
                <a:moveTo>
                  <a:pt x="322" y="5146"/>
                </a:moveTo>
                <a:cubicBezTo>
                  <a:pt x="347" y="5146"/>
                  <a:pt x="347" y="5146"/>
                  <a:pt x="347" y="5146"/>
                </a:cubicBezTo>
                <a:cubicBezTo>
                  <a:pt x="347" y="5146"/>
                  <a:pt x="347" y="5146"/>
                  <a:pt x="322" y="5146"/>
                </a:cubicBezTo>
                <a:close/>
                <a:moveTo>
                  <a:pt x="298" y="5146"/>
                </a:moveTo>
                <a:cubicBezTo>
                  <a:pt x="322" y="5146"/>
                  <a:pt x="322" y="5146"/>
                  <a:pt x="322" y="5146"/>
                </a:cubicBezTo>
                <a:moveTo>
                  <a:pt x="273" y="5117"/>
                </a:moveTo>
                <a:cubicBezTo>
                  <a:pt x="298" y="5117"/>
                  <a:pt x="298" y="5117"/>
                  <a:pt x="298" y="5146"/>
                </a:cubicBezTo>
                <a:cubicBezTo>
                  <a:pt x="298" y="5117"/>
                  <a:pt x="298" y="5117"/>
                  <a:pt x="273" y="5117"/>
                </a:cubicBezTo>
                <a:close/>
                <a:moveTo>
                  <a:pt x="248" y="5117"/>
                </a:moveTo>
                <a:lnTo>
                  <a:pt x="248" y="5117"/>
                </a:lnTo>
                <a:cubicBezTo>
                  <a:pt x="273" y="5117"/>
                  <a:pt x="273" y="5117"/>
                  <a:pt x="273" y="5117"/>
                </a:cubicBezTo>
                <a:moveTo>
                  <a:pt x="223" y="5087"/>
                </a:moveTo>
                <a:cubicBezTo>
                  <a:pt x="223" y="5087"/>
                  <a:pt x="223" y="5117"/>
                  <a:pt x="248" y="5117"/>
                </a:cubicBezTo>
                <a:cubicBezTo>
                  <a:pt x="223" y="5117"/>
                  <a:pt x="223" y="5087"/>
                  <a:pt x="223" y="5087"/>
                </a:cubicBezTo>
                <a:close/>
                <a:moveTo>
                  <a:pt x="173" y="5087"/>
                </a:moveTo>
                <a:cubicBezTo>
                  <a:pt x="173" y="5087"/>
                  <a:pt x="173" y="5087"/>
                  <a:pt x="198" y="5087"/>
                </a:cubicBezTo>
                <a:cubicBezTo>
                  <a:pt x="173" y="5087"/>
                  <a:pt x="173" y="5087"/>
                  <a:pt x="173" y="5087"/>
                </a:cubicBezTo>
                <a:close/>
                <a:moveTo>
                  <a:pt x="148" y="5058"/>
                </a:moveTo>
                <a:lnTo>
                  <a:pt x="148" y="5058"/>
                </a:lnTo>
                <a:cubicBezTo>
                  <a:pt x="148" y="5087"/>
                  <a:pt x="148" y="5087"/>
                  <a:pt x="148" y="5087"/>
                </a:cubicBezTo>
                <a:cubicBezTo>
                  <a:pt x="173" y="5087"/>
                  <a:pt x="173" y="5087"/>
                  <a:pt x="173" y="5087"/>
                </a:cubicBezTo>
                <a:moveTo>
                  <a:pt x="25" y="4999"/>
                </a:moveTo>
                <a:cubicBezTo>
                  <a:pt x="49" y="5028"/>
                  <a:pt x="73" y="5028"/>
                  <a:pt x="99" y="5058"/>
                </a:cubicBezTo>
                <a:cubicBezTo>
                  <a:pt x="73" y="5028"/>
                  <a:pt x="49" y="5028"/>
                  <a:pt x="25" y="4999"/>
                </a:cubicBezTo>
                <a:close/>
                <a:moveTo>
                  <a:pt x="0" y="4999"/>
                </a:moveTo>
                <a:lnTo>
                  <a:pt x="25" y="4999"/>
                </a:lnTo>
                <a:moveTo>
                  <a:pt x="2485" y="16170"/>
                </a:moveTo>
                <a:cubicBezTo>
                  <a:pt x="3157" y="16050"/>
                  <a:pt x="2361" y="15399"/>
                  <a:pt x="3057" y="15546"/>
                </a:cubicBezTo>
                <a:cubicBezTo>
                  <a:pt x="3504" y="15606"/>
                  <a:pt x="3132" y="15843"/>
                  <a:pt x="3405" y="16080"/>
                </a:cubicBezTo>
                <a:cubicBezTo>
                  <a:pt x="3802" y="16465"/>
                  <a:pt x="4125" y="16199"/>
                  <a:pt x="4449" y="16436"/>
                </a:cubicBezTo>
                <a:cubicBezTo>
                  <a:pt x="4548" y="16524"/>
                  <a:pt x="4523" y="16673"/>
                  <a:pt x="4573" y="16761"/>
                </a:cubicBezTo>
                <a:cubicBezTo>
                  <a:pt x="4622" y="16791"/>
                  <a:pt x="4648" y="16703"/>
                  <a:pt x="4672" y="16703"/>
                </a:cubicBezTo>
                <a:cubicBezTo>
                  <a:pt x="4747" y="16673"/>
                  <a:pt x="4822" y="16613"/>
                  <a:pt x="4846" y="16673"/>
                </a:cubicBezTo>
                <a:cubicBezTo>
                  <a:pt x="4921" y="16761"/>
                  <a:pt x="4846" y="16910"/>
                  <a:pt x="4921" y="16999"/>
                </a:cubicBezTo>
                <a:cubicBezTo>
                  <a:pt x="4921" y="16999"/>
                  <a:pt x="5468" y="16644"/>
                  <a:pt x="5592" y="16733"/>
                </a:cubicBezTo>
                <a:cubicBezTo>
                  <a:pt x="6263" y="17117"/>
                  <a:pt x="5318" y="17265"/>
                  <a:pt x="5368" y="17651"/>
                </a:cubicBezTo>
                <a:lnTo>
                  <a:pt x="5940" y="18066"/>
                </a:lnTo>
                <a:cubicBezTo>
                  <a:pt x="6015" y="18184"/>
                  <a:pt x="6164" y="18954"/>
                  <a:pt x="6537" y="18777"/>
                </a:cubicBezTo>
                <a:cubicBezTo>
                  <a:pt x="6636" y="18718"/>
                  <a:pt x="6611" y="18510"/>
                  <a:pt x="6686" y="18421"/>
                </a:cubicBezTo>
                <a:cubicBezTo>
                  <a:pt x="6810" y="18303"/>
                  <a:pt x="7059" y="18361"/>
                  <a:pt x="7133" y="18184"/>
                </a:cubicBezTo>
                <a:cubicBezTo>
                  <a:pt x="7158" y="18125"/>
                  <a:pt x="6611" y="17473"/>
                  <a:pt x="6760" y="17443"/>
                </a:cubicBezTo>
                <a:cubicBezTo>
                  <a:pt x="7133" y="17384"/>
                  <a:pt x="7556" y="17828"/>
                  <a:pt x="7780" y="17918"/>
                </a:cubicBezTo>
                <a:cubicBezTo>
                  <a:pt x="7879" y="17947"/>
                  <a:pt x="8003" y="17888"/>
                  <a:pt x="8102" y="17888"/>
                </a:cubicBezTo>
                <a:cubicBezTo>
                  <a:pt x="8202" y="17888"/>
                  <a:pt x="8326" y="17947"/>
                  <a:pt x="8426" y="17888"/>
                </a:cubicBezTo>
                <a:cubicBezTo>
                  <a:pt x="8475" y="17858"/>
                  <a:pt x="8451" y="17739"/>
                  <a:pt x="8475" y="17679"/>
                </a:cubicBezTo>
                <a:cubicBezTo>
                  <a:pt x="8500" y="17651"/>
                  <a:pt x="8550" y="17651"/>
                  <a:pt x="8550" y="17679"/>
                </a:cubicBezTo>
                <a:cubicBezTo>
                  <a:pt x="8848" y="18391"/>
                  <a:pt x="8650" y="17947"/>
                  <a:pt x="8326" y="18303"/>
                </a:cubicBezTo>
                <a:cubicBezTo>
                  <a:pt x="8227" y="18391"/>
                  <a:pt x="8575" y="18421"/>
                  <a:pt x="8674" y="18510"/>
                </a:cubicBezTo>
                <a:cubicBezTo>
                  <a:pt x="8749" y="18599"/>
                  <a:pt x="8724" y="18747"/>
                  <a:pt x="8798" y="18836"/>
                </a:cubicBezTo>
                <a:cubicBezTo>
                  <a:pt x="8848" y="18896"/>
                  <a:pt x="8923" y="18925"/>
                  <a:pt x="8973" y="18925"/>
                </a:cubicBezTo>
                <a:cubicBezTo>
                  <a:pt x="9693" y="18836"/>
                  <a:pt x="8873" y="18777"/>
                  <a:pt x="9296" y="18569"/>
                </a:cubicBezTo>
                <a:cubicBezTo>
                  <a:pt x="9345" y="18540"/>
                  <a:pt x="9345" y="18658"/>
                  <a:pt x="9395" y="18688"/>
                </a:cubicBezTo>
                <a:cubicBezTo>
                  <a:pt x="9494" y="18777"/>
                  <a:pt x="9768" y="18865"/>
                  <a:pt x="9892" y="18896"/>
                </a:cubicBezTo>
                <a:cubicBezTo>
                  <a:pt x="10042" y="18954"/>
                  <a:pt x="10265" y="18865"/>
                  <a:pt x="10389" y="18984"/>
                </a:cubicBezTo>
                <a:cubicBezTo>
                  <a:pt x="10414" y="19013"/>
                  <a:pt x="10638" y="19724"/>
                  <a:pt x="10663" y="19754"/>
                </a:cubicBezTo>
                <a:cubicBezTo>
                  <a:pt x="10762" y="19844"/>
                  <a:pt x="10961" y="19754"/>
                  <a:pt x="11060" y="19873"/>
                </a:cubicBezTo>
                <a:cubicBezTo>
                  <a:pt x="11160" y="20021"/>
                  <a:pt x="11085" y="20288"/>
                  <a:pt x="11185" y="20435"/>
                </a:cubicBezTo>
                <a:cubicBezTo>
                  <a:pt x="11235" y="20525"/>
                  <a:pt x="11408" y="20376"/>
                  <a:pt x="11483" y="20466"/>
                </a:cubicBezTo>
                <a:cubicBezTo>
                  <a:pt x="11558" y="20555"/>
                  <a:pt x="11433" y="20762"/>
                  <a:pt x="11508" y="20851"/>
                </a:cubicBezTo>
                <a:cubicBezTo>
                  <a:pt x="11905" y="21235"/>
                  <a:pt x="12229" y="19724"/>
                  <a:pt x="12477" y="19932"/>
                </a:cubicBezTo>
                <a:cubicBezTo>
                  <a:pt x="12627" y="20051"/>
                  <a:pt x="12627" y="20317"/>
                  <a:pt x="12751" y="20466"/>
                </a:cubicBezTo>
                <a:cubicBezTo>
                  <a:pt x="12776" y="20495"/>
                  <a:pt x="12875" y="20407"/>
                  <a:pt x="12900" y="20435"/>
                </a:cubicBezTo>
                <a:cubicBezTo>
                  <a:pt x="12924" y="20495"/>
                  <a:pt x="12826" y="20613"/>
                  <a:pt x="12875" y="20643"/>
                </a:cubicBezTo>
                <a:cubicBezTo>
                  <a:pt x="12999" y="20673"/>
                  <a:pt x="13124" y="20525"/>
                  <a:pt x="13223" y="20584"/>
                </a:cubicBezTo>
                <a:cubicBezTo>
                  <a:pt x="13397" y="20673"/>
                  <a:pt x="13248" y="21235"/>
                  <a:pt x="13248" y="21296"/>
                </a:cubicBezTo>
                <a:cubicBezTo>
                  <a:pt x="13248" y="21443"/>
                  <a:pt x="13472" y="21206"/>
                  <a:pt x="13596" y="21177"/>
                </a:cubicBezTo>
                <a:cubicBezTo>
                  <a:pt x="13695" y="21147"/>
                  <a:pt x="13795" y="21384"/>
                  <a:pt x="13894" y="21325"/>
                </a:cubicBezTo>
                <a:cubicBezTo>
                  <a:pt x="13919" y="21296"/>
                  <a:pt x="14217" y="20376"/>
                  <a:pt x="14565" y="20288"/>
                </a:cubicBezTo>
                <a:cubicBezTo>
                  <a:pt x="14665" y="20257"/>
                  <a:pt x="14765" y="20376"/>
                  <a:pt x="14863" y="20376"/>
                </a:cubicBezTo>
                <a:cubicBezTo>
                  <a:pt x="14963" y="20347"/>
                  <a:pt x="15013" y="20169"/>
                  <a:pt x="15112" y="20199"/>
                </a:cubicBezTo>
                <a:cubicBezTo>
                  <a:pt x="15311" y="20228"/>
                  <a:pt x="15435" y="20555"/>
                  <a:pt x="15634" y="20555"/>
                </a:cubicBezTo>
                <a:cubicBezTo>
                  <a:pt x="15783" y="20555"/>
                  <a:pt x="15907" y="20376"/>
                  <a:pt x="15982" y="20228"/>
                </a:cubicBezTo>
                <a:cubicBezTo>
                  <a:pt x="16007" y="20169"/>
                  <a:pt x="15858" y="20169"/>
                  <a:pt x="15858" y="20110"/>
                </a:cubicBezTo>
                <a:cubicBezTo>
                  <a:pt x="15932" y="19695"/>
                  <a:pt x="16082" y="20110"/>
                  <a:pt x="16180" y="20051"/>
                </a:cubicBezTo>
                <a:cubicBezTo>
                  <a:pt x="16256" y="20021"/>
                  <a:pt x="16256" y="19844"/>
                  <a:pt x="16330" y="19844"/>
                </a:cubicBezTo>
                <a:cubicBezTo>
                  <a:pt x="16703" y="19724"/>
                  <a:pt x="17548" y="19754"/>
                  <a:pt x="17871" y="20051"/>
                </a:cubicBezTo>
                <a:cubicBezTo>
                  <a:pt x="17946" y="20139"/>
                  <a:pt x="17921" y="20347"/>
                  <a:pt x="18020" y="20407"/>
                </a:cubicBezTo>
                <a:cubicBezTo>
                  <a:pt x="18169" y="20525"/>
                  <a:pt x="18344" y="20525"/>
                  <a:pt x="18518" y="20584"/>
                </a:cubicBezTo>
                <a:cubicBezTo>
                  <a:pt x="18841" y="20702"/>
                  <a:pt x="19139" y="20732"/>
                  <a:pt x="19437" y="20792"/>
                </a:cubicBezTo>
                <a:cubicBezTo>
                  <a:pt x="19562" y="20792"/>
                  <a:pt x="19686" y="20732"/>
                  <a:pt x="19810" y="20762"/>
                </a:cubicBezTo>
                <a:cubicBezTo>
                  <a:pt x="19860" y="20792"/>
                  <a:pt x="19960" y="20940"/>
                  <a:pt x="19934" y="20880"/>
                </a:cubicBezTo>
                <a:cubicBezTo>
                  <a:pt x="19636" y="19754"/>
                  <a:pt x="19884" y="20940"/>
                  <a:pt x="19462" y="20317"/>
                </a:cubicBezTo>
                <a:cubicBezTo>
                  <a:pt x="19363" y="20199"/>
                  <a:pt x="19562" y="19992"/>
                  <a:pt x="19537" y="19844"/>
                </a:cubicBezTo>
                <a:cubicBezTo>
                  <a:pt x="19462" y="19547"/>
                  <a:pt x="19213" y="19310"/>
                  <a:pt x="19164" y="18984"/>
                </a:cubicBezTo>
                <a:cubicBezTo>
                  <a:pt x="19089" y="18747"/>
                  <a:pt x="20606" y="15399"/>
                  <a:pt x="20804" y="15192"/>
                </a:cubicBezTo>
                <a:cubicBezTo>
                  <a:pt x="21252" y="14746"/>
                  <a:pt x="21525" y="15399"/>
                  <a:pt x="21599" y="14332"/>
                </a:cubicBezTo>
                <a:cubicBezTo>
                  <a:pt x="21599" y="14096"/>
                  <a:pt x="21102" y="13562"/>
                  <a:pt x="21078" y="13533"/>
                </a:cubicBezTo>
                <a:cubicBezTo>
                  <a:pt x="20953" y="13236"/>
                  <a:pt x="21525" y="13265"/>
                  <a:pt x="21451" y="13177"/>
                </a:cubicBezTo>
                <a:cubicBezTo>
                  <a:pt x="21053" y="12821"/>
                  <a:pt x="20332" y="12257"/>
                  <a:pt x="20108" y="11695"/>
                </a:cubicBezTo>
                <a:cubicBezTo>
                  <a:pt x="20059" y="11547"/>
                  <a:pt x="20158" y="11340"/>
                  <a:pt x="20108" y="11161"/>
                </a:cubicBezTo>
                <a:cubicBezTo>
                  <a:pt x="20033" y="10954"/>
                  <a:pt x="19810" y="10807"/>
                  <a:pt x="19736" y="10598"/>
                </a:cubicBezTo>
                <a:cubicBezTo>
                  <a:pt x="19537" y="10066"/>
                  <a:pt x="20059" y="9058"/>
                  <a:pt x="19562" y="8584"/>
                </a:cubicBezTo>
                <a:cubicBezTo>
                  <a:pt x="19363" y="8406"/>
                  <a:pt x="19114" y="8317"/>
                  <a:pt x="18890" y="8288"/>
                </a:cubicBezTo>
                <a:cubicBezTo>
                  <a:pt x="18841" y="8258"/>
                  <a:pt x="18791" y="8406"/>
                  <a:pt x="18741" y="8377"/>
                </a:cubicBezTo>
                <a:cubicBezTo>
                  <a:pt x="18020" y="8050"/>
                  <a:pt x="19587" y="6480"/>
                  <a:pt x="19760" y="6273"/>
                </a:cubicBezTo>
                <a:cubicBezTo>
                  <a:pt x="19785" y="6243"/>
                  <a:pt x="19835" y="6184"/>
                  <a:pt x="19835" y="6125"/>
                </a:cubicBezTo>
                <a:cubicBezTo>
                  <a:pt x="19760" y="4495"/>
                  <a:pt x="18667" y="3102"/>
                  <a:pt x="18219" y="1592"/>
                </a:cubicBezTo>
                <a:cubicBezTo>
                  <a:pt x="18070" y="1473"/>
                  <a:pt x="18219" y="1146"/>
                  <a:pt x="18070" y="910"/>
                </a:cubicBezTo>
                <a:cubicBezTo>
                  <a:pt x="17623" y="139"/>
                  <a:pt x="17896" y="791"/>
                  <a:pt x="17200" y="435"/>
                </a:cubicBezTo>
                <a:cubicBezTo>
                  <a:pt x="16952" y="317"/>
                  <a:pt x="17126" y="-68"/>
                  <a:pt x="16752" y="80"/>
                </a:cubicBezTo>
                <a:cubicBezTo>
                  <a:pt x="16678" y="110"/>
                  <a:pt x="16678" y="258"/>
                  <a:pt x="16603" y="317"/>
                </a:cubicBezTo>
                <a:cubicBezTo>
                  <a:pt x="15460" y="1117"/>
                  <a:pt x="12105" y="1265"/>
                  <a:pt x="10688" y="1028"/>
                </a:cubicBezTo>
                <a:cubicBezTo>
                  <a:pt x="10240" y="1592"/>
                  <a:pt x="9544" y="1917"/>
                  <a:pt x="8973" y="1650"/>
                </a:cubicBezTo>
                <a:cubicBezTo>
                  <a:pt x="8475" y="1413"/>
                  <a:pt x="8575" y="850"/>
                  <a:pt x="8426" y="495"/>
                </a:cubicBezTo>
                <a:cubicBezTo>
                  <a:pt x="8376" y="406"/>
                  <a:pt x="8202" y="169"/>
                  <a:pt x="8301" y="199"/>
                </a:cubicBezTo>
                <a:cubicBezTo>
                  <a:pt x="8376" y="199"/>
                  <a:pt x="8451" y="199"/>
                  <a:pt x="8500" y="228"/>
                </a:cubicBezTo>
                <a:cubicBezTo>
                  <a:pt x="8376" y="139"/>
                  <a:pt x="8227" y="50"/>
                  <a:pt x="8078" y="21"/>
                </a:cubicBezTo>
                <a:cubicBezTo>
                  <a:pt x="7183" y="-156"/>
                  <a:pt x="6189" y="791"/>
                  <a:pt x="5518" y="1265"/>
                </a:cubicBezTo>
                <a:cubicBezTo>
                  <a:pt x="5294" y="1413"/>
                  <a:pt x="5021" y="1354"/>
                  <a:pt x="4846" y="1532"/>
                </a:cubicBezTo>
                <a:cubicBezTo>
                  <a:pt x="4424" y="1977"/>
                  <a:pt x="4324" y="2688"/>
                  <a:pt x="4201" y="2717"/>
                </a:cubicBezTo>
                <a:cubicBezTo>
                  <a:pt x="3280" y="2984"/>
                  <a:pt x="2411" y="3458"/>
                  <a:pt x="1541" y="3873"/>
                </a:cubicBezTo>
                <a:cubicBezTo>
                  <a:pt x="1317" y="3991"/>
                  <a:pt x="1168" y="4318"/>
                  <a:pt x="944" y="4377"/>
                </a:cubicBezTo>
                <a:cubicBezTo>
                  <a:pt x="820" y="4435"/>
                  <a:pt x="695" y="4287"/>
                  <a:pt x="571" y="4347"/>
                </a:cubicBezTo>
                <a:cubicBezTo>
                  <a:pt x="347" y="4495"/>
                  <a:pt x="869" y="5146"/>
                  <a:pt x="646" y="5205"/>
                </a:cubicBezTo>
                <a:cubicBezTo>
                  <a:pt x="695" y="5680"/>
                  <a:pt x="1093" y="6599"/>
                  <a:pt x="1143" y="6895"/>
                </a:cubicBezTo>
                <a:cubicBezTo>
                  <a:pt x="1217" y="7606"/>
                  <a:pt x="422" y="8080"/>
                  <a:pt x="596" y="8644"/>
                </a:cubicBezTo>
                <a:cubicBezTo>
                  <a:pt x="695" y="8999"/>
                  <a:pt x="1640" y="9147"/>
                  <a:pt x="1640" y="9590"/>
                </a:cubicBezTo>
                <a:cubicBezTo>
                  <a:pt x="1640" y="10036"/>
                  <a:pt x="1342" y="10184"/>
                  <a:pt x="1565" y="10510"/>
                </a:cubicBezTo>
                <a:cubicBezTo>
                  <a:pt x="1640" y="10658"/>
                  <a:pt x="1814" y="10717"/>
                  <a:pt x="1864" y="10895"/>
                </a:cubicBezTo>
                <a:cubicBezTo>
                  <a:pt x="1938" y="11043"/>
                  <a:pt x="1839" y="11251"/>
                  <a:pt x="1864" y="11399"/>
                </a:cubicBezTo>
                <a:cubicBezTo>
                  <a:pt x="1888" y="11489"/>
                  <a:pt x="1988" y="11459"/>
                  <a:pt x="2013" y="11516"/>
                </a:cubicBezTo>
                <a:cubicBezTo>
                  <a:pt x="2137" y="11724"/>
                  <a:pt x="1839" y="12228"/>
                  <a:pt x="1764" y="12406"/>
                </a:cubicBezTo>
                <a:cubicBezTo>
                  <a:pt x="1615" y="12673"/>
                  <a:pt x="1988" y="12821"/>
                  <a:pt x="2062" y="13088"/>
                </a:cubicBezTo>
                <a:cubicBezTo>
                  <a:pt x="2112" y="13236"/>
                  <a:pt x="1938" y="13413"/>
                  <a:pt x="2013" y="13533"/>
                </a:cubicBezTo>
                <a:cubicBezTo>
                  <a:pt x="2112" y="13710"/>
                  <a:pt x="2336" y="13650"/>
                  <a:pt x="2435" y="13769"/>
                </a:cubicBezTo>
                <a:cubicBezTo>
                  <a:pt x="2733" y="14096"/>
                  <a:pt x="2684" y="15606"/>
                  <a:pt x="2485" y="1617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3" name="AutoShape 41"/>
          <p:cNvSpPr>
            <a:spLocks/>
          </p:cNvSpPr>
          <p:nvPr/>
        </p:nvSpPr>
        <p:spPr bwMode="auto">
          <a:xfrm>
            <a:off x="20561300" y="5548313"/>
            <a:ext cx="1890713" cy="1808162"/>
          </a:xfrm>
          <a:custGeom>
            <a:avLst/>
            <a:gdLst>
              <a:gd name="T0" fmla="+- 0 10893 239"/>
              <a:gd name="T1" fmla="*/ T0 w 21308"/>
              <a:gd name="T2" fmla="+- 0 10882 165"/>
              <a:gd name="T3" fmla="*/ 10882 h 21435"/>
              <a:gd name="T4" fmla="+- 0 10893 239"/>
              <a:gd name="T5" fmla="*/ T4 w 21308"/>
              <a:gd name="T6" fmla="+- 0 10882 165"/>
              <a:gd name="T7" fmla="*/ 10882 h 21435"/>
              <a:gd name="T8" fmla="+- 0 10893 239"/>
              <a:gd name="T9" fmla="*/ T8 w 21308"/>
              <a:gd name="T10" fmla="+- 0 10882 165"/>
              <a:gd name="T11" fmla="*/ 10882 h 21435"/>
              <a:gd name="T12" fmla="+- 0 10893 239"/>
              <a:gd name="T13" fmla="*/ T12 w 21308"/>
              <a:gd name="T14" fmla="+- 0 10882 165"/>
              <a:gd name="T15" fmla="*/ 10882 h 21435"/>
            </a:gdLst>
            <a:ahLst/>
            <a:cxnLst>
              <a:cxn ang="0">
                <a:pos x="T1" y="T3"/>
              </a:cxn>
              <a:cxn ang="0">
                <a:pos x="T5" y="T7"/>
              </a:cxn>
              <a:cxn ang="0">
                <a:pos x="T9" y="T11"/>
              </a:cxn>
              <a:cxn ang="0">
                <a:pos x="T13" y="T15"/>
              </a:cxn>
            </a:cxnLst>
            <a:rect l="0" t="0" r="r" b="b"/>
            <a:pathLst>
              <a:path w="21308" h="21435">
                <a:moveTo>
                  <a:pt x="2031" y="21403"/>
                </a:moveTo>
                <a:cubicBezTo>
                  <a:pt x="2390" y="21310"/>
                  <a:pt x="1673" y="21027"/>
                  <a:pt x="2151" y="20870"/>
                </a:cubicBezTo>
                <a:cubicBezTo>
                  <a:pt x="2300" y="20806"/>
                  <a:pt x="2509" y="20806"/>
                  <a:pt x="2688" y="20837"/>
                </a:cubicBezTo>
                <a:cubicBezTo>
                  <a:pt x="2748" y="20837"/>
                  <a:pt x="2748" y="20996"/>
                  <a:pt x="2838" y="21027"/>
                </a:cubicBezTo>
                <a:cubicBezTo>
                  <a:pt x="3137" y="21121"/>
                  <a:pt x="3555" y="19643"/>
                  <a:pt x="3674" y="19549"/>
                </a:cubicBezTo>
                <a:cubicBezTo>
                  <a:pt x="3913" y="19423"/>
                  <a:pt x="4212" y="19485"/>
                  <a:pt x="4452" y="19392"/>
                </a:cubicBezTo>
                <a:cubicBezTo>
                  <a:pt x="4810" y="19234"/>
                  <a:pt x="5079" y="18920"/>
                  <a:pt x="5467" y="18794"/>
                </a:cubicBezTo>
                <a:cubicBezTo>
                  <a:pt x="5616" y="18763"/>
                  <a:pt x="5766" y="18825"/>
                  <a:pt x="5915" y="18825"/>
                </a:cubicBezTo>
                <a:cubicBezTo>
                  <a:pt x="6065" y="18825"/>
                  <a:pt x="6214" y="18825"/>
                  <a:pt x="6363" y="18825"/>
                </a:cubicBezTo>
                <a:cubicBezTo>
                  <a:pt x="6811" y="18763"/>
                  <a:pt x="7229" y="18480"/>
                  <a:pt x="7648" y="18512"/>
                </a:cubicBezTo>
                <a:cubicBezTo>
                  <a:pt x="7738" y="18512"/>
                  <a:pt x="7767" y="18637"/>
                  <a:pt x="7858" y="18668"/>
                </a:cubicBezTo>
                <a:cubicBezTo>
                  <a:pt x="8603" y="18763"/>
                  <a:pt x="9530" y="18668"/>
                  <a:pt x="10217" y="18480"/>
                </a:cubicBezTo>
                <a:cubicBezTo>
                  <a:pt x="10546" y="18386"/>
                  <a:pt x="10307" y="18700"/>
                  <a:pt x="10486" y="18857"/>
                </a:cubicBezTo>
                <a:cubicBezTo>
                  <a:pt x="10546" y="18889"/>
                  <a:pt x="10665" y="18731"/>
                  <a:pt x="10725" y="18794"/>
                </a:cubicBezTo>
                <a:cubicBezTo>
                  <a:pt x="10784" y="18857"/>
                  <a:pt x="10605" y="19046"/>
                  <a:pt x="10695" y="19078"/>
                </a:cubicBezTo>
                <a:cubicBezTo>
                  <a:pt x="11442" y="19392"/>
                  <a:pt x="10905" y="18889"/>
                  <a:pt x="11263" y="18794"/>
                </a:cubicBezTo>
                <a:cubicBezTo>
                  <a:pt x="12458" y="18448"/>
                  <a:pt x="11382" y="18982"/>
                  <a:pt x="11770" y="19204"/>
                </a:cubicBezTo>
                <a:cubicBezTo>
                  <a:pt x="11831" y="19266"/>
                  <a:pt x="11921" y="19360"/>
                  <a:pt x="11949" y="19298"/>
                </a:cubicBezTo>
                <a:cubicBezTo>
                  <a:pt x="12099" y="19204"/>
                  <a:pt x="11949" y="18637"/>
                  <a:pt x="12099" y="18637"/>
                </a:cubicBezTo>
                <a:cubicBezTo>
                  <a:pt x="12248" y="18605"/>
                  <a:pt x="12518" y="18889"/>
                  <a:pt x="12697" y="18668"/>
                </a:cubicBezTo>
                <a:cubicBezTo>
                  <a:pt x="12817" y="18543"/>
                  <a:pt x="12817" y="18071"/>
                  <a:pt x="12996" y="18166"/>
                </a:cubicBezTo>
                <a:cubicBezTo>
                  <a:pt x="13264" y="18354"/>
                  <a:pt x="12607" y="18637"/>
                  <a:pt x="13354" y="18637"/>
                </a:cubicBezTo>
                <a:cubicBezTo>
                  <a:pt x="13623" y="18637"/>
                  <a:pt x="13474" y="18008"/>
                  <a:pt x="13892" y="18323"/>
                </a:cubicBezTo>
                <a:cubicBezTo>
                  <a:pt x="14669" y="18889"/>
                  <a:pt x="13743" y="18700"/>
                  <a:pt x="14370" y="18857"/>
                </a:cubicBezTo>
                <a:cubicBezTo>
                  <a:pt x="14549" y="18889"/>
                  <a:pt x="14310" y="18417"/>
                  <a:pt x="14430" y="18260"/>
                </a:cubicBezTo>
                <a:cubicBezTo>
                  <a:pt x="14609" y="18008"/>
                  <a:pt x="14878" y="17568"/>
                  <a:pt x="15117" y="17694"/>
                </a:cubicBezTo>
                <a:cubicBezTo>
                  <a:pt x="15355" y="17819"/>
                  <a:pt x="15595" y="18700"/>
                  <a:pt x="15834" y="18637"/>
                </a:cubicBezTo>
                <a:cubicBezTo>
                  <a:pt x="16252" y="18512"/>
                  <a:pt x="15983" y="17977"/>
                  <a:pt x="16461" y="17851"/>
                </a:cubicBezTo>
                <a:cubicBezTo>
                  <a:pt x="16640" y="17819"/>
                  <a:pt x="16790" y="18040"/>
                  <a:pt x="16939" y="18008"/>
                </a:cubicBezTo>
                <a:cubicBezTo>
                  <a:pt x="17925" y="17819"/>
                  <a:pt x="16282" y="17473"/>
                  <a:pt x="17656" y="17568"/>
                </a:cubicBezTo>
                <a:cubicBezTo>
                  <a:pt x="18343" y="17631"/>
                  <a:pt x="17985" y="18417"/>
                  <a:pt x="18761" y="18228"/>
                </a:cubicBezTo>
                <a:cubicBezTo>
                  <a:pt x="19508" y="18071"/>
                  <a:pt x="18314" y="17222"/>
                  <a:pt x="18314" y="16876"/>
                </a:cubicBezTo>
                <a:cubicBezTo>
                  <a:pt x="18314" y="16624"/>
                  <a:pt x="18373" y="16027"/>
                  <a:pt x="18403" y="15808"/>
                </a:cubicBezTo>
                <a:cubicBezTo>
                  <a:pt x="18552" y="14926"/>
                  <a:pt x="18761" y="14612"/>
                  <a:pt x="18881" y="14581"/>
                </a:cubicBezTo>
                <a:cubicBezTo>
                  <a:pt x="19089" y="14519"/>
                  <a:pt x="19329" y="14612"/>
                  <a:pt x="19508" y="14519"/>
                </a:cubicBezTo>
                <a:cubicBezTo>
                  <a:pt x="19628" y="14455"/>
                  <a:pt x="19568" y="14235"/>
                  <a:pt x="19688" y="14172"/>
                </a:cubicBezTo>
                <a:cubicBezTo>
                  <a:pt x="19957" y="13984"/>
                  <a:pt x="20345" y="14015"/>
                  <a:pt x="20674" y="13921"/>
                </a:cubicBezTo>
                <a:cubicBezTo>
                  <a:pt x="20584" y="13857"/>
                  <a:pt x="20644" y="13732"/>
                  <a:pt x="20584" y="13638"/>
                </a:cubicBezTo>
                <a:cubicBezTo>
                  <a:pt x="20584" y="13638"/>
                  <a:pt x="19957" y="13229"/>
                  <a:pt x="19957" y="13198"/>
                </a:cubicBezTo>
                <a:cubicBezTo>
                  <a:pt x="19927" y="13135"/>
                  <a:pt x="20046" y="13041"/>
                  <a:pt x="20017" y="12978"/>
                </a:cubicBezTo>
                <a:cubicBezTo>
                  <a:pt x="19927" y="12758"/>
                  <a:pt x="19718" y="12631"/>
                  <a:pt x="19688" y="12443"/>
                </a:cubicBezTo>
                <a:cubicBezTo>
                  <a:pt x="19657" y="12349"/>
                  <a:pt x="19837" y="12318"/>
                  <a:pt x="19837" y="12223"/>
                </a:cubicBezTo>
                <a:cubicBezTo>
                  <a:pt x="19777" y="12003"/>
                  <a:pt x="19359" y="12003"/>
                  <a:pt x="19329" y="11751"/>
                </a:cubicBezTo>
                <a:cubicBezTo>
                  <a:pt x="19300" y="11657"/>
                  <a:pt x="19479" y="11626"/>
                  <a:pt x="19508" y="11531"/>
                </a:cubicBezTo>
                <a:cubicBezTo>
                  <a:pt x="19598" y="11154"/>
                  <a:pt x="18522" y="10934"/>
                  <a:pt x="18432" y="10683"/>
                </a:cubicBezTo>
                <a:cubicBezTo>
                  <a:pt x="18314" y="10431"/>
                  <a:pt x="18522" y="10116"/>
                  <a:pt x="18492" y="9833"/>
                </a:cubicBezTo>
                <a:cubicBezTo>
                  <a:pt x="18492" y="9330"/>
                  <a:pt x="19927" y="9990"/>
                  <a:pt x="20315" y="9740"/>
                </a:cubicBezTo>
                <a:cubicBezTo>
                  <a:pt x="20584" y="9582"/>
                  <a:pt x="20882" y="8985"/>
                  <a:pt x="20852" y="8670"/>
                </a:cubicBezTo>
                <a:cubicBezTo>
                  <a:pt x="20852" y="8638"/>
                  <a:pt x="20733" y="8670"/>
                  <a:pt x="20763" y="8638"/>
                </a:cubicBezTo>
                <a:cubicBezTo>
                  <a:pt x="20912" y="8482"/>
                  <a:pt x="21182" y="8419"/>
                  <a:pt x="21272" y="8230"/>
                </a:cubicBezTo>
                <a:cubicBezTo>
                  <a:pt x="21361" y="8104"/>
                  <a:pt x="21272" y="7821"/>
                  <a:pt x="21151" y="7758"/>
                </a:cubicBezTo>
                <a:cubicBezTo>
                  <a:pt x="20644" y="7569"/>
                  <a:pt x="20584" y="7789"/>
                  <a:pt x="20315" y="7475"/>
                </a:cubicBezTo>
                <a:cubicBezTo>
                  <a:pt x="20225" y="7350"/>
                  <a:pt x="20524" y="6909"/>
                  <a:pt x="20196" y="6941"/>
                </a:cubicBezTo>
                <a:cubicBezTo>
                  <a:pt x="19837" y="6972"/>
                  <a:pt x="19657" y="6847"/>
                  <a:pt x="19150" y="7003"/>
                </a:cubicBezTo>
                <a:cubicBezTo>
                  <a:pt x="18971" y="7067"/>
                  <a:pt x="18792" y="7255"/>
                  <a:pt x="18612" y="7192"/>
                </a:cubicBezTo>
                <a:cubicBezTo>
                  <a:pt x="18463" y="7130"/>
                  <a:pt x="18732" y="6249"/>
                  <a:pt x="18463" y="6060"/>
                </a:cubicBezTo>
                <a:cubicBezTo>
                  <a:pt x="18373" y="5997"/>
                  <a:pt x="17447" y="5997"/>
                  <a:pt x="17148" y="5777"/>
                </a:cubicBezTo>
                <a:cubicBezTo>
                  <a:pt x="16671" y="5463"/>
                  <a:pt x="16970" y="5148"/>
                  <a:pt x="16282" y="4928"/>
                </a:cubicBezTo>
                <a:cubicBezTo>
                  <a:pt x="16163" y="4866"/>
                  <a:pt x="16461" y="4331"/>
                  <a:pt x="16341" y="4299"/>
                </a:cubicBezTo>
                <a:cubicBezTo>
                  <a:pt x="15924" y="4299"/>
                  <a:pt x="15774" y="4268"/>
                  <a:pt x="15296" y="3922"/>
                </a:cubicBezTo>
                <a:cubicBezTo>
                  <a:pt x="15087" y="3797"/>
                  <a:pt x="15475" y="3136"/>
                  <a:pt x="15416" y="3010"/>
                </a:cubicBezTo>
                <a:cubicBezTo>
                  <a:pt x="15237" y="2727"/>
                  <a:pt x="15654" y="2948"/>
                  <a:pt x="15535" y="2759"/>
                </a:cubicBezTo>
                <a:cubicBezTo>
                  <a:pt x="15446" y="2601"/>
                  <a:pt x="14729" y="2004"/>
                  <a:pt x="14759" y="1847"/>
                </a:cubicBezTo>
                <a:cubicBezTo>
                  <a:pt x="14878" y="1407"/>
                  <a:pt x="14937" y="1093"/>
                  <a:pt x="14698" y="652"/>
                </a:cubicBezTo>
                <a:cubicBezTo>
                  <a:pt x="14639" y="527"/>
                  <a:pt x="14459" y="778"/>
                  <a:pt x="14340" y="778"/>
                </a:cubicBezTo>
                <a:cubicBezTo>
                  <a:pt x="14310" y="778"/>
                  <a:pt x="13354" y="149"/>
                  <a:pt x="13354" y="149"/>
                </a:cubicBezTo>
                <a:cubicBezTo>
                  <a:pt x="12607" y="-165"/>
                  <a:pt x="13145" y="86"/>
                  <a:pt x="12727" y="275"/>
                </a:cubicBezTo>
                <a:cubicBezTo>
                  <a:pt x="12668" y="307"/>
                  <a:pt x="12309" y="244"/>
                  <a:pt x="12219" y="338"/>
                </a:cubicBezTo>
                <a:cubicBezTo>
                  <a:pt x="12070" y="558"/>
                  <a:pt x="11831" y="1155"/>
                  <a:pt x="11592" y="1281"/>
                </a:cubicBezTo>
                <a:cubicBezTo>
                  <a:pt x="11114" y="1533"/>
                  <a:pt x="11143" y="244"/>
                  <a:pt x="11143" y="244"/>
                </a:cubicBezTo>
                <a:cubicBezTo>
                  <a:pt x="10217" y="23"/>
                  <a:pt x="10396" y="149"/>
                  <a:pt x="9769" y="652"/>
                </a:cubicBezTo>
                <a:cubicBezTo>
                  <a:pt x="9620" y="778"/>
                  <a:pt x="9500" y="338"/>
                  <a:pt x="9351" y="212"/>
                </a:cubicBezTo>
                <a:cubicBezTo>
                  <a:pt x="8843" y="-165"/>
                  <a:pt x="8993" y="872"/>
                  <a:pt x="8245" y="244"/>
                </a:cubicBezTo>
                <a:cubicBezTo>
                  <a:pt x="8245" y="275"/>
                  <a:pt x="7678" y="746"/>
                  <a:pt x="7618" y="935"/>
                </a:cubicBezTo>
                <a:cubicBezTo>
                  <a:pt x="7559" y="1030"/>
                  <a:pt x="7408" y="1973"/>
                  <a:pt x="7408" y="1973"/>
                </a:cubicBezTo>
                <a:cubicBezTo>
                  <a:pt x="7260" y="2099"/>
                  <a:pt x="7020" y="1910"/>
                  <a:pt x="6841" y="1973"/>
                </a:cubicBezTo>
                <a:cubicBezTo>
                  <a:pt x="6782" y="2004"/>
                  <a:pt x="6841" y="2224"/>
                  <a:pt x="6753" y="2224"/>
                </a:cubicBezTo>
                <a:cubicBezTo>
                  <a:pt x="6632" y="2224"/>
                  <a:pt x="6542" y="2036"/>
                  <a:pt x="6393" y="2036"/>
                </a:cubicBezTo>
                <a:cubicBezTo>
                  <a:pt x="6005" y="2004"/>
                  <a:pt x="5945" y="2916"/>
                  <a:pt x="5438" y="3042"/>
                </a:cubicBezTo>
                <a:lnTo>
                  <a:pt x="5438" y="3074"/>
                </a:lnTo>
                <a:cubicBezTo>
                  <a:pt x="5616" y="3545"/>
                  <a:pt x="5406" y="3953"/>
                  <a:pt x="5378" y="4425"/>
                </a:cubicBezTo>
                <a:cubicBezTo>
                  <a:pt x="5348" y="4708"/>
                  <a:pt x="6333" y="4142"/>
                  <a:pt x="6214" y="4582"/>
                </a:cubicBezTo>
                <a:cubicBezTo>
                  <a:pt x="6184" y="4677"/>
                  <a:pt x="6034" y="4677"/>
                  <a:pt x="5974" y="4771"/>
                </a:cubicBezTo>
                <a:cubicBezTo>
                  <a:pt x="5945" y="4896"/>
                  <a:pt x="6065" y="5085"/>
                  <a:pt x="5974" y="5211"/>
                </a:cubicBezTo>
                <a:cubicBezTo>
                  <a:pt x="5795" y="5431"/>
                  <a:pt x="5348" y="5117"/>
                  <a:pt x="5198" y="5337"/>
                </a:cubicBezTo>
                <a:cubicBezTo>
                  <a:pt x="5079" y="5557"/>
                  <a:pt x="5228" y="5872"/>
                  <a:pt x="5079" y="6060"/>
                </a:cubicBezTo>
                <a:cubicBezTo>
                  <a:pt x="4511" y="7003"/>
                  <a:pt x="4780" y="5777"/>
                  <a:pt x="4421" y="6941"/>
                </a:cubicBezTo>
                <a:cubicBezTo>
                  <a:pt x="4421" y="7003"/>
                  <a:pt x="4302" y="7003"/>
                  <a:pt x="4302" y="7035"/>
                </a:cubicBezTo>
                <a:lnTo>
                  <a:pt x="4571" y="7915"/>
                </a:lnTo>
                <a:cubicBezTo>
                  <a:pt x="4571" y="7947"/>
                  <a:pt x="4272" y="8827"/>
                  <a:pt x="4302" y="8952"/>
                </a:cubicBezTo>
                <a:cubicBezTo>
                  <a:pt x="4302" y="9078"/>
                  <a:pt x="5228" y="8890"/>
                  <a:pt x="4959" y="9582"/>
                </a:cubicBezTo>
                <a:cubicBezTo>
                  <a:pt x="4899" y="9740"/>
                  <a:pt x="4302" y="9959"/>
                  <a:pt x="4332" y="9677"/>
                </a:cubicBezTo>
                <a:cubicBezTo>
                  <a:pt x="4332" y="9582"/>
                  <a:pt x="4481" y="9519"/>
                  <a:pt x="4452" y="9424"/>
                </a:cubicBezTo>
                <a:cubicBezTo>
                  <a:pt x="4392" y="9016"/>
                  <a:pt x="3705" y="9362"/>
                  <a:pt x="3614" y="9487"/>
                </a:cubicBezTo>
                <a:cubicBezTo>
                  <a:pt x="3285" y="9833"/>
                  <a:pt x="3944" y="9802"/>
                  <a:pt x="3465" y="10084"/>
                </a:cubicBezTo>
                <a:cubicBezTo>
                  <a:pt x="3256" y="10179"/>
                  <a:pt x="2958" y="10116"/>
                  <a:pt x="2808" y="10305"/>
                </a:cubicBezTo>
                <a:cubicBezTo>
                  <a:pt x="2688" y="10431"/>
                  <a:pt x="3107" y="10777"/>
                  <a:pt x="2958" y="10840"/>
                </a:cubicBezTo>
                <a:cubicBezTo>
                  <a:pt x="2808" y="10871"/>
                  <a:pt x="2629" y="10777"/>
                  <a:pt x="2480" y="10871"/>
                </a:cubicBezTo>
                <a:cubicBezTo>
                  <a:pt x="2300" y="10997"/>
                  <a:pt x="2271" y="11311"/>
                  <a:pt x="2092" y="11437"/>
                </a:cubicBezTo>
                <a:cubicBezTo>
                  <a:pt x="1823" y="11689"/>
                  <a:pt x="1703" y="11122"/>
                  <a:pt x="1464" y="11217"/>
                </a:cubicBezTo>
                <a:cubicBezTo>
                  <a:pt x="1225" y="11343"/>
                  <a:pt x="358" y="11846"/>
                  <a:pt x="0" y="11595"/>
                </a:cubicBezTo>
                <a:cubicBezTo>
                  <a:pt x="537" y="13198"/>
                  <a:pt x="1852" y="14676"/>
                  <a:pt x="1941" y="16405"/>
                </a:cubicBezTo>
                <a:cubicBezTo>
                  <a:pt x="1941" y="16467"/>
                  <a:pt x="1882" y="16531"/>
                  <a:pt x="1852" y="16562"/>
                </a:cubicBezTo>
                <a:cubicBezTo>
                  <a:pt x="1643" y="16782"/>
                  <a:pt x="-239" y="18448"/>
                  <a:pt x="627" y="18794"/>
                </a:cubicBezTo>
                <a:cubicBezTo>
                  <a:pt x="687" y="18825"/>
                  <a:pt x="747" y="18668"/>
                  <a:pt x="806" y="18700"/>
                </a:cubicBezTo>
                <a:cubicBezTo>
                  <a:pt x="1075" y="18731"/>
                  <a:pt x="1374" y="18825"/>
                  <a:pt x="1614" y="19014"/>
                </a:cubicBezTo>
                <a:cubicBezTo>
                  <a:pt x="2211" y="19517"/>
                  <a:pt x="1584" y="20587"/>
                  <a:pt x="1823" y="21152"/>
                </a:cubicBezTo>
                <a:cubicBezTo>
                  <a:pt x="1852" y="21247"/>
                  <a:pt x="1941" y="21341"/>
                  <a:pt x="2001" y="21434"/>
                </a:cubicBezTo>
                <a:cubicBezTo>
                  <a:pt x="2001" y="21434"/>
                  <a:pt x="2031" y="21403"/>
                  <a:pt x="2031" y="2140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4" name="AutoShape 42"/>
          <p:cNvSpPr>
            <a:spLocks/>
          </p:cNvSpPr>
          <p:nvPr/>
        </p:nvSpPr>
        <p:spPr bwMode="auto">
          <a:xfrm>
            <a:off x="16978313" y="9182100"/>
            <a:ext cx="3122612" cy="3570288"/>
          </a:xfrm>
          <a:custGeom>
            <a:avLst/>
            <a:gdLst>
              <a:gd name="T0" fmla="+- 0 10799 53"/>
              <a:gd name="T1" fmla="*/ T0 w 21492"/>
              <a:gd name="T2" fmla="*/ 10779 h 21559"/>
              <a:gd name="T3" fmla="+- 0 10799 53"/>
              <a:gd name="T4" fmla="*/ T3 w 21492"/>
              <a:gd name="T5" fmla="*/ 10779 h 21559"/>
              <a:gd name="T6" fmla="+- 0 10799 53"/>
              <a:gd name="T7" fmla="*/ T6 w 21492"/>
              <a:gd name="T8" fmla="*/ 10779 h 21559"/>
              <a:gd name="T9" fmla="+- 0 10799 53"/>
              <a:gd name="T10" fmla="*/ T9 w 21492"/>
              <a:gd name="T11" fmla="*/ 10779 h 21559"/>
            </a:gdLst>
            <a:ahLst/>
            <a:cxnLst>
              <a:cxn ang="0">
                <a:pos x="T1" y="T2"/>
              </a:cxn>
              <a:cxn ang="0">
                <a:pos x="T4" y="T5"/>
              </a:cxn>
              <a:cxn ang="0">
                <a:pos x="T7" y="T8"/>
              </a:cxn>
              <a:cxn ang="0">
                <a:pos x="T10" y="T11"/>
              </a:cxn>
            </a:cxnLst>
            <a:rect l="0" t="0" r="r" b="b"/>
            <a:pathLst>
              <a:path w="21492" h="21559">
                <a:moveTo>
                  <a:pt x="9916" y="6629"/>
                </a:moveTo>
                <a:cubicBezTo>
                  <a:pt x="9952" y="6580"/>
                  <a:pt x="9952" y="6516"/>
                  <a:pt x="10007" y="6484"/>
                </a:cubicBezTo>
                <a:cubicBezTo>
                  <a:pt x="10153" y="6356"/>
                  <a:pt x="10117" y="6853"/>
                  <a:pt x="9916" y="6629"/>
                </a:cubicBezTo>
                <a:close/>
                <a:moveTo>
                  <a:pt x="11906" y="1056"/>
                </a:moveTo>
                <a:cubicBezTo>
                  <a:pt x="11869" y="1377"/>
                  <a:pt x="11413" y="1312"/>
                  <a:pt x="11377" y="1569"/>
                </a:cubicBezTo>
                <a:cubicBezTo>
                  <a:pt x="11340" y="1761"/>
                  <a:pt x="11760" y="1729"/>
                  <a:pt x="11851" y="1793"/>
                </a:cubicBezTo>
                <a:cubicBezTo>
                  <a:pt x="11979" y="1889"/>
                  <a:pt x="11632" y="2017"/>
                  <a:pt x="11577" y="2161"/>
                </a:cubicBezTo>
                <a:cubicBezTo>
                  <a:pt x="11505" y="2369"/>
                  <a:pt x="11797" y="2145"/>
                  <a:pt x="11833" y="2225"/>
                </a:cubicBezTo>
                <a:cubicBezTo>
                  <a:pt x="11869" y="2306"/>
                  <a:pt x="11669" y="2513"/>
                  <a:pt x="11797" y="2577"/>
                </a:cubicBezTo>
                <a:cubicBezTo>
                  <a:pt x="11979" y="2673"/>
                  <a:pt x="12709" y="3058"/>
                  <a:pt x="12070" y="3026"/>
                </a:cubicBezTo>
                <a:cubicBezTo>
                  <a:pt x="12107" y="2946"/>
                  <a:pt x="12107" y="2882"/>
                  <a:pt x="12034" y="2802"/>
                </a:cubicBezTo>
                <a:cubicBezTo>
                  <a:pt x="11687" y="2513"/>
                  <a:pt x="11705" y="2641"/>
                  <a:pt x="11505" y="2866"/>
                </a:cubicBezTo>
                <a:cubicBezTo>
                  <a:pt x="11522" y="2850"/>
                  <a:pt x="11522" y="2834"/>
                  <a:pt x="11522" y="2834"/>
                </a:cubicBezTo>
                <a:cubicBezTo>
                  <a:pt x="11522" y="2673"/>
                  <a:pt x="11175" y="2641"/>
                  <a:pt x="11011" y="2706"/>
                </a:cubicBezTo>
                <a:cubicBezTo>
                  <a:pt x="10920" y="2754"/>
                  <a:pt x="11011" y="2930"/>
                  <a:pt x="10938" y="2994"/>
                </a:cubicBezTo>
                <a:cubicBezTo>
                  <a:pt x="10865" y="3058"/>
                  <a:pt x="10737" y="3010"/>
                  <a:pt x="10628" y="3042"/>
                </a:cubicBezTo>
                <a:cubicBezTo>
                  <a:pt x="10372" y="3138"/>
                  <a:pt x="10135" y="3394"/>
                  <a:pt x="9843" y="3442"/>
                </a:cubicBezTo>
                <a:cubicBezTo>
                  <a:pt x="9751" y="3458"/>
                  <a:pt x="9660" y="3378"/>
                  <a:pt x="9587" y="3426"/>
                </a:cubicBezTo>
                <a:cubicBezTo>
                  <a:pt x="9514" y="3442"/>
                  <a:pt x="9587" y="3538"/>
                  <a:pt x="9551" y="3602"/>
                </a:cubicBezTo>
                <a:cubicBezTo>
                  <a:pt x="9532" y="3650"/>
                  <a:pt x="9478" y="3714"/>
                  <a:pt x="9441" y="3762"/>
                </a:cubicBezTo>
                <a:cubicBezTo>
                  <a:pt x="9459" y="3746"/>
                  <a:pt x="9459" y="3730"/>
                  <a:pt x="9478" y="3730"/>
                </a:cubicBezTo>
                <a:cubicBezTo>
                  <a:pt x="9569" y="3730"/>
                  <a:pt x="9496" y="3907"/>
                  <a:pt x="9569" y="3938"/>
                </a:cubicBezTo>
                <a:cubicBezTo>
                  <a:pt x="9606" y="3954"/>
                  <a:pt x="9624" y="3842"/>
                  <a:pt x="9660" y="3874"/>
                </a:cubicBezTo>
                <a:cubicBezTo>
                  <a:pt x="9697" y="3938"/>
                  <a:pt x="9770" y="4067"/>
                  <a:pt x="9697" y="4114"/>
                </a:cubicBezTo>
                <a:cubicBezTo>
                  <a:pt x="9660" y="4131"/>
                  <a:pt x="9642" y="4163"/>
                  <a:pt x="9660" y="4195"/>
                </a:cubicBezTo>
                <a:cubicBezTo>
                  <a:pt x="9678" y="4210"/>
                  <a:pt x="9715" y="4178"/>
                  <a:pt x="9751" y="4178"/>
                </a:cubicBezTo>
                <a:cubicBezTo>
                  <a:pt x="9861" y="4258"/>
                  <a:pt x="10044" y="4307"/>
                  <a:pt x="10062" y="4419"/>
                </a:cubicBezTo>
                <a:cubicBezTo>
                  <a:pt x="10172" y="4867"/>
                  <a:pt x="9734" y="4691"/>
                  <a:pt x="9606" y="4963"/>
                </a:cubicBezTo>
                <a:cubicBezTo>
                  <a:pt x="9569" y="5044"/>
                  <a:pt x="9806" y="5908"/>
                  <a:pt x="9861" y="6004"/>
                </a:cubicBezTo>
                <a:cubicBezTo>
                  <a:pt x="9971" y="6164"/>
                  <a:pt x="11249" y="6964"/>
                  <a:pt x="11505" y="7093"/>
                </a:cubicBezTo>
                <a:cubicBezTo>
                  <a:pt x="11760" y="7221"/>
                  <a:pt x="11833" y="7141"/>
                  <a:pt x="12070" y="7317"/>
                </a:cubicBezTo>
                <a:cubicBezTo>
                  <a:pt x="12326" y="7509"/>
                  <a:pt x="12673" y="8774"/>
                  <a:pt x="12874" y="9094"/>
                </a:cubicBezTo>
                <a:cubicBezTo>
                  <a:pt x="13075" y="9431"/>
                  <a:pt x="13495" y="9735"/>
                  <a:pt x="13823" y="9959"/>
                </a:cubicBezTo>
                <a:cubicBezTo>
                  <a:pt x="13933" y="10023"/>
                  <a:pt x="14097" y="10039"/>
                  <a:pt x="14189" y="10119"/>
                </a:cubicBezTo>
                <a:cubicBezTo>
                  <a:pt x="14243" y="10151"/>
                  <a:pt x="14189" y="10247"/>
                  <a:pt x="14225" y="10279"/>
                </a:cubicBezTo>
                <a:cubicBezTo>
                  <a:pt x="14718" y="10728"/>
                  <a:pt x="15649" y="10583"/>
                  <a:pt x="16233" y="10503"/>
                </a:cubicBezTo>
                <a:cubicBezTo>
                  <a:pt x="16361" y="10487"/>
                  <a:pt x="16635" y="10311"/>
                  <a:pt x="16799" y="10471"/>
                </a:cubicBezTo>
                <a:cubicBezTo>
                  <a:pt x="17256" y="10920"/>
                  <a:pt x="15886" y="11080"/>
                  <a:pt x="16580" y="11496"/>
                </a:cubicBezTo>
                <a:cubicBezTo>
                  <a:pt x="17238" y="11880"/>
                  <a:pt x="18150" y="11848"/>
                  <a:pt x="18826" y="12152"/>
                </a:cubicBezTo>
                <a:cubicBezTo>
                  <a:pt x="19063" y="12265"/>
                  <a:pt x="19155" y="12441"/>
                  <a:pt x="19428" y="12521"/>
                </a:cubicBezTo>
                <a:cubicBezTo>
                  <a:pt x="19648" y="12601"/>
                  <a:pt x="20250" y="12681"/>
                  <a:pt x="20433" y="12809"/>
                </a:cubicBezTo>
                <a:cubicBezTo>
                  <a:pt x="20506" y="12857"/>
                  <a:pt x="20433" y="12969"/>
                  <a:pt x="20487" y="13017"/>
                </a:cubicBezTo>
                <a:cubicBezTo>
                  <a:pt x="20707" y="13289"/>
                  <a:pt x="21291" y="13241"/>
                  <a:pt x="21474" y="13802"/>
                </a:cubicBezTo>
                <a:cubicBezTo>
                  <a:pt x="21547" y="14010"/>
                  <a:pt x="21382" y="13946"/>
                  <a:pt x="21327" y="14090"/>
                </a:cubicBezTo>
                <a:cubicBezTo>
                  <a:pt x="21291" y="14170"/>
                  <a:pt x="21345" y="14490"/>
                  <a:pt x="21273" y="14522"/>
                </a:cubicBezTo>
                <a:cubicBezTo>
                  <a:pt x="21199" y="14570"/>
                  <a:pt x="21072" y="14522"/>
                  <a:pt x="20962" y="14474"/>
                </a:cubicBezTo>
                <a:cubicBezTo>
                  <a:pt x="20396" y="14282"/>
                  <a:pt x="20634" y="13994"/>
                  <a:pt x="20341" y="13658"/>
                </a:cubicBezTo>
                <a:cubicBezTo>
                  <a:pt x="20177" y="13466"/>
                  <a:pt x="19648" y="13658"/>
                  <a:pt x="19374" y="13578"/>
                </a:cubicBezTo>
                <a:cubicBezTo>
                  <a:pt x="19009" y="13466"/>
                  <a:pt x="18808" y="13097"/>
                  <a:pt x="18461" y="13417"/>
                </a:cubicBezTo>
                <a:cubicBezTo>
                  <a:pt x="18424" y="13466"/>
                  <a:pt x="17968" y="14266"/>
                  <a:pt x="17968" y="14298"/>
                </a:cubicBezTo>
                <a:cubicBezTo>
                  <a:pt x="17968" y="14346"/>
                  <a:pt x="18059" y="14394"/>
                  <a:pt x="18041" y="14458"/>
                </a:cubicBezTo>
                <a:cubicBezTo>
                  <a:pt x="17968" y="14763"/>
                  <a:pt x="17603" y="14746"/>
                  <a:pt x="17913" y="15098"/>
                </a:cubicBezTo>
                <a:cubicBezTo>
                  <a:pt x="18096" y="15291"/>
                  <a:pt x="18150" y="15115"/>
                  <a:pt x="18351" y="15162"/>
                </a:cubicBezTo>
                <a:cubicBezTo>
                  <a:pt x="18570" y="15227"/>
                  <a:pt x="18716" y="15419"/>
                  <a:pt x="18917" y="15499"/>
                </a:cubicBezTo>
                <a:cubicBezTo>
                  <a:pt x="18990" y="15531"/>
                  <a:pt x="19100" y="15499"/>
                  <a:pt x="19136" y="15563"/>
                </a:cubicBezTo>
                <a:cubicBezTo>
                  <a:pt x="19173" y="15611"/>
                  <a:pt x="19063" y="15675"/>
                  <a:pt x="19063" y="15739"/>
                </a:cubicBezTo>
                <a:cubicBezTo>
                  <a:pt x="19081" y="16188"/>
                  <a:pt x="19319" y="15771"/>
                  <a:pt x="19282" y="16347"/>
                </a:cubicBezTo>
                <a:cubicBezTo>
                  <a:pt x="19264" y="16684"/>
                  <a:pt x="18534" y="16556"/>
                  <a:pt x="18205" y="16892"/>
                </a:cubicBezTo>
                <a:cubicBezTo>
                  <a:pt x="17968" y="17132"/>
                  <a:pt x="18278" y="17372"/>
                  <a:pt x="18205" y="17661"/>
                </a:cubicBezTo>
                <a:cubicBezTo>
                  <a:pt x="18150" y="17901"/>
                  <a:pt x="17968" y="17837"/>
                  <a:pt x="17785" y="17965"/>
                </a:cubicBezTo>
                <a:cubicBezTo>
                  <a:pt x="17347" y="18301"/>
                  <a:pt x="17658" y="19069"/>
                  <a:pt x="16744" y="18846"/>
                </a:cubicBezTo>
                <a:cubicBezTo>
                  <a:pt x="16562" y="18797"/>
                  <a:pt x="16361" y="18381"/>
                  <a:pt x="16470" y="18205"/>
                </a:cubicBezTo>
                <a:cubicBezTo>
                  <a:pt x="16544" y="18109"/>
                  <a:pt x="16726" y="18125"/>
                  <a:pt x="16817" y="18045"/>
                </a:cubicBezTo>
                <a:cubicBezTo>
                  <a:pt x="16872" y="17981"/>
                  <a:pt x="16872" y="17885"/>
                  <a:pt x="16890" y="17805"/>
                </a:cubicBezTo>
                <a:cubicBezTo>
                  <a:pt x="16909" y="17725"/>
                  <a:pt x="16982" y="17661"/>
                  <a:pt x="16964" y="17581"/>
                </a:cubicBezTo>
                <a:cubicBezTo>
                  <a:pt x="16945" y="17484"/>
                  <a:pt x="16762" y="17437"/>
                  <a:pt x="16781" y="17340"/>
                </a:cubicBezTo>
                <a:cubicBezTo>
                  <a:pt x="16854" y="17052"/>
                  <a:pt x="17292" y="17212"/>
                  <a:pt x="17420" y="17052"/>
                </a:cubicBezTo>
                <a:cubicBezTo>
                  <a:pt x="17730" y="16732"/>
                  <a:pt x="17365" y="16684"/>
                  <a:pt x="17219" y="16508"/>
                </a:cubicBezTo>
                <a:cubicBezTo>
                  <a:pt x="17073" y="16316"/>
                  <a:pt x="17146" y="16043"/>
                  <a:pt x="17037" y="15836"/>
                </a:cubicBezTo>
                <a:cubicBezTo>
                  <a:pt x="16982" y="15707"/>
                  <a:pt x="16909" y="15595"/>
                  <a:pt x="16817" y="15499"/>
                </a:cubicBezTo>
                <a:cubicBezTo>
                  <a:pt x="16799" y="15467"/>
                  <a:pt x="16726" y="15467"/>
                  <a:pt x="16690" y="15435"/>
                </a:cubicBezTo>
                <a:cubicBezTo>
                  <a:pt x="16361" y="15003"/>
                  <a:pt x="16708" y="15259"/>
                  <a:pt x="16489" y="14778"/>
                </a:cubicBezTo>
                <a:cubicBezTo>
                  <a:pt x="16215" y="14170"/>
                  <a:pt x="16051" y="14474"/>
                  <a:pt x="15503" y="14506"/>
                </a:cubicBezTo>
                <a:cubicBezTo>
                  <a:pt x="15484" y="14506"/>
                  <a:pt x="15521" y="14458"/>
                  <a:pt x="15503" y="14426"/>
                </a:cubicBezTo>
                <a:cubicBezTo>
                  <a:pt x="15430" y="14362"/>
                  <a:pt x="15339" y="14282"/>
                  <a:pt x="15229" y="14234"/>
                </a:cubicBezTo>
                <a:cubicBezTo>
                  <a:pt x="15119" y="14186"/>
                  <a:pt x="14900" y="14234"/>
                  <a:pt x="14827" y="14122"/>
                </a:cubicBezTo>
                <a:cubicBezTo>
                  <a:pt x="14754" y="14010"/>
                  <a:pt x="14974" y="13898"/>
                  <a:pt x="14955" y="13770"/>
                </a:cubicBezTo>
                <a:cubicBezTo>
                  <a:pt x="14937" y="13642"/>
                  <a:pt x="14827" y="13530"/>
                  <a:pt x="14754" y="13434"/>
                </a:cubicBezTo>
                <a:cubicBezTo>
                  <a:pt x="14316" y="12905"/>
                  <a:pt x="14243" y="13642"/>
                  <a:pt x="13732" y="13481"/>
                </a:cubicBezTo>
                <a:cubicBezTo>
                  <a:pt x="13677" y="13466"/>
                  <a:pt x="14079" y="13209"/>
                  <a:pt x="13896" y="13097"/>
                </a:cubicBezTo>
                <a:cubicBezTo>
                  <a:pt x="13239" y="12681"/>
                  <a:pt x="13878" y="13113"/>
                  <a:pt x="13166" y="13033"/>
                </a:cubicBezTo>
                <a:cubicBezTo>
                  <a:pt x="13111" y="13017"/>
                  <a:pt x="13166" y="12937"/>
                  <a:pt x="13147" y="12889"/>
                </a:cubicBezTo>
                <a:cubicBezTo>
                  <a:pt x="13075" y="12697"/>
                  <a:pt x="12691" y="12185"/>
                  <a:pt x="12509" y="12121"/>
                </a:cubicBezTo>
                <a:cubicBezTo>
                  <a:pt x="12015" y="11960"/>
                  <a:pt x="12399" y="12265"/>
                  <a:pt x="12234" y="12233"/>
                </a:cubicBezTo>
                <a:cubicBezTo>
                  <a:pt x="12070" y="12201"/>
                  <a:pt x="11924" y="12024"/>
                  <a:pt x="11741" y="12041"/>
                </a:cubicBezTo>
                <a:cubicBezTo>
                  <a:pt x="11577" y="12073"/>
                  <a:pt x="11450" y="12265"/>
                  <a:pt x="11304" y="12233"/>
                </a:cubicBezTo>
                <a:cubicBezTo>
                  <a:pt x="11139" y="12201"/>
                  <a:pt x="11157" y="11992"/>
                  <a:pt x="11048" y="11897"/>
                </a:cubicBezTo>
                <a:cubicBezTo>
                  <a:pt x="10920" y="11800"/>
                  <a:pt x="10592" y="11832"/>
                  <a:pt x="10482" y="11768"/>
                </a:cubicBezTo>
                <a:lnTo>
                  <a:pt x="10208" y="11432"/>
                </a:lnTo>
                <a:cubicBezTo>
                  <a:pt x="10080" y="11336"/>
                  <a:pt x="9879" y="11320"/>
                  <a:pt x="9770" y="11208"/>
                </a:cubicBezTo>
                <a:cubicBezTo>
                  <a:pt x="9551" y="10920"/>
                  <a:pt x="9806" y="10967"/>
                  <a:pt x="9551" y="10792"/>
                </a:cubicBezTo>
                <a:cubicBezTo>
                  <a:pt x="9441" y="10711"/>
                  <a:pt x="9313" y="10647"/>
                  <a:pt x="9186" y="10583"/>
                </a:cubicBezTo>
                <a:cubicBezTo>
                  <a:pt x="9149" y="10568"/>
                  <a:pt x="9076" y="10615"/>
                  <a:pt x="9039" y="10599"/>
                </a:cubicBezTo>
                <a:cubicBezTo>
                  <a:pt x="8838" y="10455"/>
                  <a:pt x="8838" y="10183"/>
                  <a:pt x="8638" y="10039"/>
                </a:cubicBezTo>
                <a:cubicBezTo>
                  <a:pt x="8291" y="9783"/>
                  <a:pt x="8072" y="9975"/>
                  <a:pt x="7707" y="9847"/>
                </a:cubicBezTo>
                <a:cubicBezTo>
                  <a:pt x="7652" y="9831"/>
                  <a:pt x="7798" y="9783"/>
                  <a:pt x="7835" y="9751"/>
                </a:cubicBezTo>
                <a:cubicBezTo>
                  <a:pt x="7944" y="9623"/>
                  <a:pt x="7725" y="9415"/>
                  <a:pt x="7670" y="9366"/>
                </a:cubicBezTo>
                <a:cubicBezTo>
                  <a:pt x="7634" y="9334"/>
                  <a:pt x="7560" y="9366"/>
                  <a:pt x="7524" y="9334"/>
                </a:cubicBezTo>
                <a:cubicBezTo>
                  <a:pt x="7469" y="9270"/>
                  <a:pt x="7469" y="9174"/>
                  <a:pt x="7396" y="9127"/>
                </a:cubicBezTo>
                <a:cubicBezTo>
                  <a:pt x="7305" y="9062"/>
                  <a:pt x="7122" y="9111"/>
                  <a:pt x="7049" y="9014"/>
                </a:cubicBezTo>
                <a:cubicBezTo>
                  <a:pt x="6995" y="8950"/>
                  <a:pt x="7159" y="8822"/>
                  <a:pt x="7067" y="8774"/>
                </a:cubicBezTo>
                <a:cubicBezTo>
                  <a:pt x="6958" y="8694"/>
                  <a:pt x="6775" y="8790"/>
                  <a:pt x="6629" y="8742"/>
                </a:cubicBezTo>
                <a:cubicBezTo>
                  <a:pt x="6538" y="8710"/>
                  <a:pt x="6684" y="8566"/>
                  <a:pt x="6684" y="8470"/>
                </a:cubicBezTo>
                <a:cubicBezTo>
                  <a:pt x="6739" y="8150"/>
                  <a:pt x="6684" y="8037"/>
                  <a:pt x="6483" y="7766"/>
                </a:cubicBezTo>
                <a:cubicBezTo>
                  <a:pt x="6100" y="7285"/>
                  <a:pt x="6374" y="6853"/>
                  <a:pt x="5917" y="6484"/>
                </a:cubicBezTo>
                <a:cubicBezTo>
                  <a:pt x="5881" y="6436"/>
                  <a:pt x="5807" y="6420"/>
                  <a:pt x="5753" y="6404"/>
                </a:cubicBezTo>
                <a:cubicBezTo>
                  <a:pt x="5735" y="6404"/>
                  <a:pt x="5716" y="6452"/>
                  <a:pt x="5698" y="6436"/>
                </a:cubicBezTo>
                <a:cubicBezTo>
                  <a:pt x="5607" y="6404"/>
                  <a:pt x="5552" y="6308"/>
                  <a:pt x="5461" y="6308"/>
                </a:cubicBezTo>
                <a:cubicBezTo>
                  <a:pt x="5406" y="6308"/>
                  <a:pt x="5515" y="6452"/>
                  <a:pt x="5461" y="6436"/>
                </a:cubicBezTo>
                <a:cubicBezTo>
                  <a:pt x="5315" y="6404"/>
                  <a:pt x="5205" y="6308"/>
                  <a:pt x="5078" y="6228"/>
                </a:cubicBezTo>
                <a:cubicBezTo>
                  <a:pt x="5023" y="6196"/>
                  <a:pt x="4566" y="5780"/>
                  <a:pt x="4420" y="5780"/>
                </a:cubicBezTo>
                <a:cubicBezTo>
                  <a:pt x="4383" y="5780"/>
                  <a:pt x="4438" y="5860"/>
                  <a:pt x="4402" y="5876"/>
                </a:cubicBezTo>
                <a:cubicBezTo>
                  <a:pt x="4365" y="5892"/>
                  <a:pt x="4310" y="5876"/>
                  <a:pt x="4292" y="5844"/>
                </a:cubicBezTo>
                <a:cubicBezTo>
                  <a:pt x="4201" y="5748"/>
                  <a:pt x="3818" y="5588"/>
                  <a:pt x="3635" y="5588"/>
                </a:cubicBezTo>
                <a:cubicBezTo>
                  <a:pt x="3562" y="5588"/>
                  <a:pt x="3087" y="5828"/>
                  <a:pt x="3051" y="5892"/>
                </a:cubicBezTo>
                <a:cubicBezTo>
                  <a:pt x="3014" y="5956"/>
                  <a:pt x="3069" y="6052"/>
                  <a:pt x="3014" y="6100"/>
                </a:cubicBezTo>
                <a:cubicBezTo>
                  <a:pt x="2959" y="6164"/>
                  <a:pt x="2813" y="6148"/>
                  <a:pt x="2758" y="6196"/>
                </a:cubicBezTo>
                <a:cubicBezTo>
                  <a:pt x="2631" y="6308"/>
                  <a:pt x="2540" y="6564"/>
                  <a:pt x="2393" y="6677"/>
                </a:cubicBezTo>
                <a:cubicBezTo>
                  <a:pt x="2156" y="6885"/>
                  <a:pt x="1736" y="6869"/>
                  <a:pt x="1462" y="6901"/>
                </a:cubicBezTo>
                <a:cubicBezTo>
                  <a:pt x="1371" y="6612"/>
                  <a:pt x="1991" y="6244"/>
                  <a:pt x="1718" y="6068"/>
                </a:cubicBezTo>
                <a:cubicBezTo>
                  <a:pt x="1627" y="6020"/>
                  <a:pt x="1499" y="6084"/>
                  <a:pt x="1389" y="6100"/>
                </a:cubicBezTo>
                <a:cubicBezTo>
                  <a:pt x="1280" y="6100"/>
                  <a:pt x="1152" y="6148"/>
                  <a:pt x="1043" y="6116"/>
                </a:cubicBezTo>
                <a:cubicBezTo>
                  <a:pt x="841" y="6068"/>
                  <a:pt x="367" y="5764"/>
                  <a:pt x="385" y="5540"/>
                </a:cubicBezTo>
                <a:cubicBezTo>
                  <a:pt x="385" y="5508"/>
                  <a:pt x="476" y="5508"/>
                  <a:pt x="476" y="5476"/>
                </a:cubicBezTo>
                <a:cubicBezTo>
                  <a:pt x="458" y="5427"/>
                  <a:pt x="275" y="5379"/>
                  <a:pt x="330" y="5283"/>
                </a:cubicBezTo>
                <a:cubicBezTo>
                  <a:pt x="403" y="5219"/>
                  <a:pt x="495" y="5171"/>
                  <a:pt x="549" y="5091"/>
                </a:cubicBezTo>
                <a:cubicBezTo>
                  <a:pt x="567" y="5075"/>
                  <a:pt x="513" y="5044"/>
                  <a:pt x="531" y="5011"/>
                </a:cubicBezTo>
                <a:cubicBezTo>
                  <a:pt x="549" y="4963"/>
                  <a:pt x="713" y="5044"/>
                  <a:pt x="732" y="4995"/>
                </a:cubicBezTo>
                <a:cubicBezTo>
                  <a:pt x="732" y="4867"/>
                  <a:pt x="713" y="4739"/>
                  <a:pt x="659" y="4643"/>
                </a:cubicBezTo>
                <a:cubicBezTo>
                  <a:pt x="567" y="4515"/>
                  <a:pt x="-35" y="4307"/>
                  <a:pt x="1" y="4051"/>
                </a:cubicBezTo>
                <a:cubicBezTo>
                  <a:pt x="1" y="3970"/>
                  <a:pt x="166" y="3970"/>
                  <a:pt x="257" y="3954"/>
                </a:cubicBezTo>
                <a:cubicBezTo>
                  <a:pt x="312" y="3954"/>
                  <a:pt x="349" y="4051"/>
                  <a:pt x="403" y="4034"/>
                </a:cubicBezTo>
                <a:cubicBezTo>
                  <a:pt x="495" y="4018"/>
                  <a:pt x="1079" y="3602"/>
                  <a:pt x="988" y="3458"/>
                </a:cubicBezTo>
                <a:cubicBezTo>
                  <a:pt x="933" y="3362"/>
                  <a:pt x="750" y="3346"/>
                  <a:pt x="695" y="3234"/>
                </a:cubicBezTo>
                <a:cubicBezTo>
                  <a:pt x="640" y="3170"/>
                  <a:pt x="713" y="3058"/>
                  <a:pt x="677" y="2994"/>
                </a:cubicBezTo>
                <a:cubicBezTo>
                  <a:pt x="421" y="2609"/>
                  <a:pt x="-53" y="2802"/>
                  <a:pt x="787" y="2369"/>
                </a:cubicBezTo>
                <a:cubicBezTo>
                  <a:pt x="969" y="2658"/>
                  <a:pt x="1462" y="2338"/>
                  <a:pt x="1700" y="2290"/>
                </a:cubicBezTo>
                <a:cubicBezTo>
                  <a:pt x="1864" y="2257"/>
                  <a:pt x="1991" y="2449"/>
                  <a:pt x="2156" y="2449"/>
                </a:cubicBezTo>
                <a:cubicBezTo>
                  <a:pt x="2174" y="2449"/>
                  <a:pt x="2685" y="1985"/>
                  <a:pt x="2685" y="1905"/>
                </a:cubicBezTo>
                <a:cubicBezTo>
                  <a:pt x="2704" y="1825"/>
                  <a:pt x="2540" y="1793"/>
                  <a:pt x="2558" y="1729"/>
                </a:cubicBezTo>
                <a:cubicBezTo>
                  <a:pt x="2594" y="1633"/>
                  <a:pt x="2740" y="1601"/>
                  <a:pt x="2832" y="1537"/>
                </a:cubicBezTo>
                <a:cubicBezTo>
                  <a:pt x="2923" y="1473"/>
                  <a:pt x="2996" y="1409"/>
                  <a:pt x="3087" y="1345"/>
                </a:cubicBezTo>
                <a:cubicBezTo>
                  <a:pt x="3124" y="1328"/>
                  <a:pt x="3160" y="1297"/>
                  <a:pt x="3179" y="1312"/>
                </a:cubicBezTo>
                <a:cubicBezTo>
                  <a:pt x="3215" y="1409"/>
                  <a:pt x="3197" y="1504"/>
                  <a:pt x="3197" y="1601"/>
                </a:cubicBezTo>
                <a:cubicBezTo>
                  <a:pt x="3197" y="1649"/>
                  <a:pt x="3142" y="1713"/>
                  <a:pt x="3160" y="1777"/>
                </a:cubicBezTo>
                <a:cubicBezTo>
                  <a:pt x="3288" y="1985"/>
                  <a:pt x="3580" y="2033"/>
                  <a:pt x="3781" y="2097"/>
                </a:cubicBezTo>
                <a:cubicBezTo>
                  <a:pt x="3800" y="2097"/>
                  <a:pt x="3836" y="2129"/>
                  <a:pt x="3836" y="2161"/>
                </a:cubicBezTo>
                <a:cubicBezTo>
                  <a:pt x="3818" y="2225"/>
                  <a:pt x="3690" y="2273"/>
                  <a:pt x="3708" y="2338"/>
                </a:cubicBezTo>
                <a:cubicBezTo>
                  <a:pt x="3726" y="2401"/>
                  <a:pt x="3854" y="2369"/>
                  <a:pt x="3909" y="2417"/>
                </a:cubicBezTo>
                <a:cubicBezTo>
                  <a:pt x="3982" y="2497"/>
                  <a:pt x="4019" y="2770"/>
                  <a:pt x="4128" y="2689"/>
                </a:cubicBezTo>
                <a:cubicBezTo>
                  <a:pt x="4438" y="2482"/>
                  <a:pt x="4073" y="2545"/>
                  <a:pt x="4073" y="2385"/>
                </a:cubicBezTo>
                <a:cubicBezTo>
                  <a:pt x="4073" y="2033"/>
                  <a:pt x="4511" y="1937"/>
                  <a:pt x="4584" y="1649"/>
                </a:cubicBezTo>
                <a:cubicBezTo>
                  <a:pt x="4584" y="1617"/>
                  <a:pt x="4383" y="1184"/>
                  <a:pt x="4694" y="1232"/>
                </a:cubicBezTo>
                <a:cubicBezTo>
                  <a:pt x="4931" y="1264"/>
                  <a:pt x="4639" y="1584"/>
                  <a:pt x="5114" y="1681"/>
                </a:cubicBezTo>
                <a:cubicBezTo>
                  <a:pt x="5406" y="1761"/>
                  <a:pt x="5169" y="1441"/>
                  <a:pt x="5662" y="1520"/>
                </a:cubicBezTo>
                <a:cubicBezTo>
                  <a:pt x="5807" y="1537"/>
                  <a:pt x="5735" y="1793"/>
                  <a:pt x="5862" y="1857"/>
                </a:cubicBezTo>
                <a:cubicBezTo>
                  <a:pt x="5935" y="1889"/>
                  <a:pt x="6082" y="1825"/>
                  <a:pt x="6063" y="1761"/>
                </a:cubicBezTo>
                <a:cubicBezTo>
                  <a:pt x="6027" y="1713"/>
                  <a:pt x="5954" y="1681"/>
                  <a:pt x="5935" y="1617"/>
                </a:cubicBezTo>
                <a:cubicBezTo>
                  <a:pt x="5935" y="1553"/>
                  <a:pt x="6045" y="1504"/>
                  <a:pt x="6027" y="1441"/>
                </a:cubicBezTo>
                <a:cubicBezTo>
                  <a:pt x="5990" y="1360"/>
                  <a:pt x="5662" y="1184"/>
                  <a:pt x="5917" y="1024"/>
                </a:cubicBezTo>
                <a:cubicBezTo>
                  <a:pt x="6246" y="816"/>
                  <a:pt x="6118" y="1280"/>
                  <a:pt x="6502" y="1200"/>
                </a:cubicBezTo>
                <a:cubicBezTo>
                  <a:pt x="6720" y="1136"/>
                  <a:pt x="6374" y="912"/>
                  <a:pt x="6374" y="880"/>
                </a:cubicBezTo>
                <a:cubicBezTo>
                  <a:pt x="6410" y="816"/>
                  <a:pt x="6465" y="768"/>
                  <a:pt x="6483" y="704"/>
                </a:cubicBezTo>
                <a:cubicBezTo>
                  <a:pt x="6520" y="640"/>
                  <a:pt x="6502" y="560"/>
                  <a:pt x="6520" y="496"/>
                </a:cubicBezTo>
                <a:cubicBezTo>
                  <a:pt x="6812" y="624"/>
                  <a:pt x="6556" y="464"/>
                  <a:pt x="6849" y="496"/>
                </a:cubicBezTo>
                <a:cubicBezTo>
                  <a:pt x="6995" y="512"/>
                  <a:pt x="7140" y="848"/>
                  <a:pt x="7432" y="704"/>
                </a:cubicBezTo>
                <a:lnTo>
                  <a:pt x="7670" y="272"/>
                </a:lnTo>
                <a:cubicBezTo>
                  <a:pt x="7816" y="175"/>
                  <a:pt x="8455" y="240"/>
                  <a:pt x="8619" y="224"/>
                </a:cubicBezTo>
                <a:cubicBezTo>
                  <a:pt x="8893" y="208"/>
                  <a:pt x="9112" y="0"/>
                  <a:pt x="9386" y="0"/>
                </a:cubicBezTo>
                <a:cubicBezTo>
                  <a:pt x="9459" y="0"/>
                  <a:pt x="9259" y="79"/>
                  <a:pt x="9240" y="143"/>
                </a:cubicBezTo>
                <a:cubicBezTo>
                  <a:pt x="9149" y="480"/>
                  <a:pt x="9386" y="256"/>
                  <a:pt x="9532" y="448"/>
                </a:cubicBezTo>
                <a:cubicBezTo>
                  <a:pt x="9569" y="496"/>
                  <a:pt x="9478" y="560"/>
                  <a:pt x="9514" y="624"/>
                </a:cubicBezTo>
                <a:cubicBezTo>
                  <a:pt x="9532" y="656"/>
                  <a:pt x="9587" y="592"/>
                  <a:pt x="9624" y="624"/>
                </a:cubicBezTo>
                <a:cubicBezTo>
                  <a:pt x="9971" y="848"/>
                  <a:pt x="10062" y="880"/>
                  <a:pt x="10537" y="944"/>
                </a:cubicBezTo>
                <a:cubicBezTo>
                  <a:pt x="10993" y="992"/>
                  <a:pt x="11450" y="1024"/>
                  <a:pt x="11906" y="1056"/>
                </a:cubicBezTo>
                <a:close/>
                <a:moveTo>
                  <a:pt x="4383" y="12265"/>
                </a:moveTo>
                <a:cubicBezTo>
                  <a:pt x="4438" y="12488"/>
                  <a:pt x="5242" y="12441"/>
                  <a:pt x="5132" y="12793"/>
                </a:cubicBezTo>
                <a:cubicBezTo>
                  <a:pt x="5114" y="12889"/>
                  <a:pt x="4803" y="12857"/>
                  <a:pt x="4840" y="12969"/>
                </a:cubicBezTo>
                <a:cubicBezTo>
                  <a:pt x="4877" y="13081"/>
                  <a:pt x="5132" y="13049"/>
                  <a:pt x="5223" y="13145"/>
                </a:cubicBezTo>
                <a:cubicBezTo>
                  <a:pt x="5260" y="13177"/>
                  <a:pt x="5132" y="13194"/>
                  <a:pt x="5132" y="13241"/>
                </a:cubicBezTo>
                <a:cubicBezTo>
                  <a:pt x="5242" y="13817"/>
                  <a:pt x="5406" y="13001"/>
                  <a:pt x="5443" y="13770"/>
                </a:cubicBezTo>
                <a:cubicBezTo>
                  <a:pt x="5461" y="14042"/>
                  <a:pt x="5132" y="14138"/>
                  <a:pt x="5041" y="14362"/>
                </a:cubicBezTo>
                <a:cubicBezTo>
                  <a:pt x="4950" y="14570"/>
                  <a:pt x="5223" y="14570"/>
                  <a:pt x="5260" y="14746"/>
                </a:cubicBezTo>
                <a:cubicBezTo>
                  <a:pt x="5260" y="14810"/>
                  <a:pt x="5169" y="14875"/>
                  <a:pt x="5169" y="14954"/>
                </a:cubicBezTo>
                <a:cubicBezTo>
                  <a:pt x="5114" y="15483"/>
                  <a:pt x="5187" y="16220"/>
                  <a:pt x="4840" y="16748"/>
                </a:cubicBezTo>
                <a:cubicBezTo>
                  <a:pt x="4822" y="16780"/>
                  <a:pt x="4840" y="16700"/>
                  <a:pt x="4803" y="16684"/>
                </a:cubicBezTo>
                <a:cubicBezTo>
                  <a:pt x="4548" y="16604"/>
                  <a:pt x="4219" y="16379"/>
                  <a:pt x="3909" y="16396"/>
                </a:cubicBezTo>
                <a:cubicBezTo>
                  <a:pt x="3854" y="16396"/>
                  <a:pt x="4037" y="16460"/>
                  <a:pt x="4037" y="16508"/>
                </a:cubicBezTo>
                <a:cubicBezTo>
                  <a:pt x="4019" y="16572"/>
                  <a:pt x="3927" y="16604"/>
                  <a:pt x="3909" y="16684"/>
                </a:cubicBezTo>
                <a:cubicBezTo>
                  <a:pt x="3800" y="17052"/>
                  <a:pt x="4091" y="16988"/>
                  <a:pt x="3580" y="17196"/>
                </a:cubicBezTo>
                <a:cubicBezTo>
                  <a:pt x="2868" y="17484"/>
                  <a:pt x="3307" y="16892"/>
                  <a:pt x="2959" y="16764"/>
                </a:cubicBezTo>
                <a:cubicBezTo>
                  <a:pt x="2868" y="16732"/>
                  <a:pt x="2777" y="16860"/>
                  <a:pt x="2667" y="16860"/>
                </a:cubicBezTo>
                <a:cubicBezTo>
                  <a:pt x="2594" y="16860"/>
                  <a:pt x="2886" y="16844"/>
                  <a:pt x="2905" y="16764"/>
                </a:cubicBezTo>
                <a:cubicBezTo>
                  <a:pt x="2905" y="16652"/>
                  <a:pt x="2722" y="16588"/>
                  <a:pt x="2685" y="16492"/>
                </a:cubicBezTo>
                <a:cubicBezTo>
                  <a:pt x="2576" y="16172"/>
                  <a:pt x="2832" y="15963"/>
                  <a:pt x="2886" y="15691"/>
                </a:cubicBezTo>
                <a:cubicBezTo>
                  <a:pt x="2905" y="15579"/>
                  <a:pt x="2832" y="15483"/>
                  <a:pt x="2868" y="15371"/>
                </a:cubicBezTo>
                <a:cubicBezTo>
                  <a:pt x="2886" y="15275"/>
                  <a:pt x="3087" y="15227"/>
                  <a:pt x="3051" y="15131"/>
                </a:cubicBezTo>
                <a:cubicBezTo>
                  <a:pt x="3032" y="15051"/>
                  <a:pt x="2832" y="15131"/>
                  <a:pt x="2777" y="15067"/>
                </a:cubicBezTo>
                <a:cubicBezTo>
                  <a:pt x="2722" y="14987"/>
                  <a:pt x="2813" y="14891"/>
                  <a:pt x="2813" y="14810"/>
                </a:cubicBezTo>
                <a:cubicBezTo>
                  <a:pt x="2813" y="14795"/>
                  <a:pt x="2740" y="14795"/>
                  <a:pt x="2758" y="14778"/>
                </a:cubicBezTo>
                <a:cubicBezTo>
                  <a:pt x="2795" y="14731"/>
                  <a:pt x="2905" y="14746"/>
                  <a:pt x="2941" y="14682"/>
                </a:cubicBezTo>
                <a:cubicBezTo>
                  <a:pt x="3014" y="14522"/>
                  <a:pt x="2740" y="13738"/>
                  <a:pt x="2631" y="13626"/>
                </a:cubicBezTo>
                <a:cubicBezTo>
                  <a:pt x="2412" y="13417"/>
                  <a:pt x="2266" y="14106"/>
                  <a:pt x="2320" y="13305"/>
                </a:cubicBezTo>
                <a:cubicBezTo>
                  <a:pt x="2339" y="13194"/>
                  <a:pt x="2467" y="13113"/>
                  <a:pt x="2485" y="13001"/>
                </a:cubicBezTo>
                <a:cubicBezTo>
                  <a:pt x="2503" y="12937"/>
                  <a:pt x="2412" y="12873"/>
                  <a:pt x="2467" y="12825"/>
                </a:cubicBezTo>
                <a:cubicBezTo>
                  <a:pt x="2485" y="12809"/>
                  <a:pt x="2613" y="13145"/>
                  <a:pt x="2941" y="13145"/>
                </a:cubicBezTo>
                <a:cubicBezTo>
                  <a:pt x="3215" y="13161"/>
                  <a:pt x="4219" y="12441"/>
                  <a:pt x="4383" y="12265"/>
                </a:cubicBezTo>
                <a:moveTo>
                  <a:pt x="16434" y="18173"/>
                </a:moveTo>
                <a:cubicBezTo>
                  <a:pt x="16197" y="18285"/>
                  <a:pt x="15412" y="19950"/>
                  <a:pt x="15594" y="20175"/>
                </a:cubicBezTo>
                <a:cubicBezTo>
                  <a:pt x="15667" y="20271"/>
                  <a:pt x="16032" y="20271"/>
                  <a:pt x="15923" y="20335"/>
                </a:cubicBezTo>
                <a:cubicBezTo>
                  <a:pt x="15832" y="20383"/>
                  <a:pt x="15850" y="20222"/>
                  <a:pt x="15795" y="20335"/>
                </a:cubicBezTo>
                <a:cubicBezTo>
                  <a:pt x="15795" y="20366"/>
                  <a:pt x="15759" y="20398"/>
                  <a:pt x="15777" y="20447"/>
                </a:cubicBezTo>
                <a:cubicBezTo>
                  <a:pt x="15813" y="20575"/>
                  <a:pt x="16032" y="20639"/>
                  <a:pt x="16087" y="20767"/>
                </a:cubicBezTo>
                <a:cubicBezTo>
                  <a:pt x="16105" y="20799"/>
                  <a:pt x="16032" y="20783"/>
                  <a:pt x="15996" y="20815"/>
                </a:cubicBezTo>
                <a:cubicBezTo>
                  <a:pt x="15905" y="20863"/>
                  <a:pt x="15813" y="20911"/>
                  <a:pt x="15759" y="20991"/>
                </a:cubicBezTo>
                <a:cubicBezTo>
                  <a:pt x="15704" y="21071"/>
                  <a:pt x="15686" y="21167"/>
                  <a:pt x="15667" y="21247"/>
                </a:cubicBezTo>
                <a:cubicBezTo>
                  <a:pt x="15649" y="21344"/>
                  <a:pt x="15722" y="21471"/>
                  <a:pt x="15667" y="21552"/>
                </a:cubicBezTo>
                <a:cubicBezTo>
                  <a:pt x="15631" y="21599"/>
                  <a:pt x="15576" y="21392"/>
                  <a:pt x="15229" y="21407"/>
                </a:cubicBezTo>
                <a:cubicBezTo>
                  <a:pt x="14846" y="21439"/>
                  <a:pt x="15010" y="21552"/>
                  <a:pt x="14499" y="21344"/>
                </a:cubicBezTo>
                <a:cubicBezTo>
                  <a:pt x="14280" y="21263"/>
                  <a:pt x="14225" y="20911"/>
                  <a:pt x="13987" y="20783"/>
                </a:cubicBezTo>
                <a:cubicBezTo>
                  <a:pt x="13659" y="20607"/>
                  <a:pt x="13367" y="20783"/>
                  <a:pt x="13001" y="20655"/>
                </a:cubicBezTo>
                <a:cubicBezTo>
                  <a:pt x="12947" y="20639"/>
                  <a:pt x="12892" y="20623"/>
                  <a:pt x="12837" y="20591"/>
                </a:cubicBezTo>
                <a:cubicBezTo>
                  <a:pt x="12764" y="20543"/>
                  <a:pt x="12728" y="20430"/>
                  <a:pt x="12636" y="20398"/>
                </a:cubicBezTo>
                <a:cubicBezTo>
                  <a:pt x="12563" y="20351"/>
                  <a:pt x="12472" y="20398"/>
                  <a:pt x="12380" y="20366"/>
                </a:cubicBezTo>
                <a:cubicBezTo>
                  <a:pt x="12015" y="20255"/>
                  <a:pt x="11760" y="19950"/>
                  <a:pt x="11358" y="19854"/>
                </a:cubicBezTo>
                <a:cubicBezTo>
                  <a:pt x="11194" y="19822"/>
                  <a:pt x="11011" y="19966"/>
                  <a:pt x="10847" y="19902"/>
                </a:cubicBezTo>
                <a:cubicBezTo>
                  <a:pt x="10811" y="19886"/>
                  <a:pt x="10372" y="19470"/>
                  <a:pt x="10390" y="19406"/>
                </a:cubicBezTo>
                <a:cubicBezTo>
                  <a:pt x="10390" y="19342"/>
                  <a:pt x="10500" y="19310"/>
                  <a:pt x="10500" y="19262"/>
                </a:cubicBezTo>
                <a:cubicBezTo>
                  <a:pt x="10519" y="19214"/>
                  <a:pt x="10445" y="19198"/>
                  <a:pt x="10445" y="19150"/>
                </a:cubicBezTo>
                <a:cubicBezTo>
                  <a:pt x="10445" y="19085"/>
                  <a:pt x="10482" y="19006"/>
                  <a:pt x="10537" y="18941"/>
                </a:cubicBezTo>
                <a:cubicBezTo>
                  <a:pt x="10592" y="18878"/>
                  <a:pt x="10701" y="18862"/>
                  <a:pt x="10774" y="18797"/>
                </a:cubicBezTo>
                <a:cubicBezTo>
                  <a:pt x="10865" y="18733"/>
                  <a:pt x="10957" y="18493"/>
                  <a:pt x="11030" y="18574"/>
                </a:cubicBezTo>
                <a:cubicBezTo>
                  <a:pt x="11066" y="18622"/>
                  <a:pt x="11121" y="18941"/>
                  <a:pt x="11285" y="18925"/>
                </a:cubicBezTo>
                <a:cubicBezTo>
                  <a:pt x="11906" y="18846"/>
                  <a:pt x="11285" y="18445"/>
                  <a:pt x="12070" y="18478"/>
                </a:cubicBezTo>
                <a:cubicBezTo>
                  <a:pt x="12271" y="18478"/>
                  <a:pt x="12107" y="18670"/>
                  <a:pt x="12217" y="18717"/>
                </a:cubicBezTo>
                <a:cubicBezTo>
                  <a:pt x="12290" y="18750"/>
                  <a:pt x="12399" y="18670"/>
                  <a:pt x="12490" y="18701"/>
                </a:cubicBezTo>
                <a:cubicBezTo>
                  <a:pt x="12545" y="18717"/>
                  <a:pt x="12527" y="18813"/>
                  <a:pt x="12563" y="18829"/>
                </a:cubicBezTo>
                <a:cubicBezTo>
                  <a:pt x="12673" y="18894"/>
                  <a:pt x="12819" y="18958"/>
                  <a:pt x="12947" y="18958"/>
                </a:cubicBezTo>
                <a:cubicBezTo>
                  <a:pt x="12965" y="18958"/>
                  <a:pt x="13421" y="18765"/>
                  <a:pt x="13421" y="18765"/>
                </a:cubicBezTo>
                <a:cubicBezTo>
                  <a:pt x="13568" y="18750"/>
                  <a:pt x="13878" y="18846"/>
                  <a:pt x="14097" y="18797"/>
                </a:cubicBezTo>
                <a:cubicBezTo>
                  <a:pt x="14554" y="18717"/>
                  <a:pt x="14536" y="18557"/>
                  <a:pt x="14773" y="18445"/>
                </a:cubicBezTo>
                <a:cubicBezTo>
                  <a:pt x="15320" y="18189"/>
                  <a:pt x="14919" y="18541"/>
                  <a:pt x="15448" y="18509"/>
                </a:cubicBezTo>
                <a:cubicBezTo>
                  <a:pt x="15813" y="18493"/>
                  <a:pt x="15557" y="18317"/>
                  <a:pt x="15704" y="18189"/>
                </a:cubicBezTo>
                <a:cubicBezTo>
                  <a:pt x="15759" y="18141"/>
                  <a:pt x="15759" y="18333"/>
                  <a:pt x="15813" y="18317"/>
                </a:cubicBezTo>
                <a:cubicBezTo>
                  <a:pt x="16142" y="18253"/>
                  <a:pt x="16142" y="17997"/>
                  <a:pt x="16434" y="18173"/>
                </a:cubicBezTo>
              </a:path>
            </a:pathLst>
          </a:custGeom>
          <a:solidFill>
            <a:srgbClr val="6CC8C3"/>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5" name="AutoShape 43"/>
          <p:cNvSpPr>
            <a:spLocks/>
          </p:cNvSpPr>
          <p:nvPr/>
        </p:nvSpPr>
        <p:spPr bwMode="auto">
          <a:xfrm>
            <a:off x="16179800" y="7593013"/>
            <a:ext cx="833438" cy="711200"/>
          </a:xfrm>
          <a:custGeom>
            <a:avLst/>
            <a:gdLst>
              <a:gd name="T0" fmla="*/ 10519 w 21039"/>
              <a:gd name="T1" fmla="+- 0 10933 444"/>
              <a:gd name="T2" fmla="*/ 10933 h 20979"/>
              <a:gd name="T3" fmla="*/ 10519 w 21039"/>
              <a:gd name="T4" fmla="+- 0 10933 444"/>
              <a:gd name="T5" fmla="*/ 10933 h 20979"/>
              <a:gd name="T6" fmla="*/ 10519 w 21039"/>
              <a:gd name="T7" fmla="+- 0 10933 444"/>
              <a:gd name="T8" fmla="*/ 10933 h 20979"/>
              <a:gd name="T9" fmla="*/ 10519 w 21039"/>
              <a:gd name="T10" fmla="+- 0 10933 444"/>
              <a:gd name="T11" fmla="*/ 10933 h 20979"/>
            </a:gdLst>
            <a:ahLst/>
            <a:cxnLst>
              <a:cxn ang="0">
                <a:pos x="T0" y="T2"/>
              </a:cxn>
              <a:cxn ang="0">
                <a:pos x="T3" y="T5"/>
              </a:cxn>
              <a:cxn ang="0">
                <a:pos x="T6" y="T8"/>
              </a:cxn>
              <a:cxn ang="0">
                <a:pos x="T9" y="T11"/>
              </a:cxn>
            </a:cxnLst>
            <a:rect l="0" t="0" r="r" b="b"/>
            <a:pathLst>
              <a:path w="21039" h="20979">
                <a:moveTo>
                  <a:pt x="17253" y="20842"/>
                </a:moveTo>
                <a:cubicBezTo>
                  <a:pt x="17052" y="20763"/>
                  <a:pt x="16852" y="20686"/>
                  <a:pt x="16652" y="20686"/>
                </a:cubicBezTo>
                <a:cubicBezTo>
                  <a:pt x="16182" y="20606"/>
                  <a:pt x="15715" y="21155"/>
                  <a:pt x="15314" y="20920"/>
                </a:cubicBezTo>
                <a:cubicBezTo>
                  <a:pt x="14978" y="20763"/>
                  <a:pt x="15246" y="20059"/>
                  <a:pt x="15047" y="19745"/>
                </a:cubicBezTo>
                <a:cubicBezTo>
                  <a:pt x="14913" y="19512"/>
                  <a:pt x="14578" y="19668"/>
                  <a:pt x="14377" y="19512"/>
                </a:cubicBezTo>
                <a:cubicBezTo>
                  <a:pt x="14310" y="19432"/>
                  <a:pt x="14646" y="19275"/>
                  <a:pt x="14646" y="19198"/>
                </a:cubicBezTo>
                <a:cubicBezTo>
                  <a:pt x="14578" y="19042"/>
                  <a:pt x="14511" y="18885"/>
                  <a:pt x="14377" y="18807"/>
                </a:cubicBezTo>
                <a:cubicBezTo>
                  <a:pt x="14243" y="18728"/>
                  <a:pt x="14043" y="19042"/>
                  <a:pt x="13976" y="18964"/>
                </a:cubicBezTo>
                <a:cubicBezTo>
                  <a:pt x="13709" y="18728"/>
                  <a:pt x="13641" y="18259"/>
                  <a:pt x="13374" y="18023"/>
                </a:cubicBezTo>
                <a:cubicBezTo>
                  <a:pt x="12906" y="17789"/>
                  <a:pt x="12237" y="18023"/>
                  <a:pt x="11970" y="17552"/>
                </a:cubicBezTo>
                <a:cubicBezTo>
                  <a:pt x="11702" y="17241"/>
                  <a:pt x="12237" y="16772"/>
                  <a:pt x="12237" y="16381"/>
                </a:cubicBezTo>
                <a:cubicBezTo>
                  <a:pt x="12171" y="16068"/>
                  <a:pt x="11771" y="15988"/>
                  <a:pt x="11771" y="15676"/>
                </a:cubicBezTo>
                <a:cubicBezTo>
                  <a:pt x="11771" y="15284"/>
                  <a:pt x="12036" y="14971"/>
                  <a:pt x="12104" y="14659"/>
                </a:cubicBezTo>
                <a:cubicBezTo>
                  <a:pt x="12171" y="14424"/>
                  <a:pt x="12504" y="14189"/>
                  <a:pt x="12371" y="14033"/>
                </a:cubicBezTo>
                <a:cubicBezTo>
                  <a:pt x="11903" y="13563"/>
                  <a:pt x="11502" y="14971"/>
                  <a:pt x="11034" y="15443"/>
                </a:cubicBezTo>
                <a:cubicBezTo>
                  <a:pt x="10096" y="16461"/>
                  <a:pt x="7890" y="15831"/>
                  <a:pt x="8091" y="15363"/>
                </a:cubicBezTo>
                <a:cubicBezTo>
                  <a:pt x="8292" y="14971"/>
                  <a:pt x="8626" y="14736"/>
                  <a:pt x="8626" y="14346"/>
                </a:cubicBezTo>
                <a:cubicBezTo>
                  <a:pt x="8626" y="14110"/>
                  <a:pt x="8091" y="14110"/>
                  <a:pt x="8158" y="13799"/>
                </a:cubicBezTo>
                <a:cubicBezTo>
                  <a:pt x="8158" y="13328"/>
                  <a:pt x="8693" y="12937"/>
                  <a:pt x="8693" y="12467"/>
                </a:cubicBezTo>
                <a:cubicBezTo>
                  <a:pt x="8560" y="11137"/>
                  <a:pt x="5818" y="11919"/>
                  <a:pt x="5683" y="11293"/>
                </a:cubicBezTo>
                <a:cubicBezTo>
                  <a:pt x="5616" y="10980"/>
                  <a:pt x="5818" y="10588"/>
                  <a:pt x="5751" y="10277"/>
                </a:cubicBezTo>
                <a:cubicBezTo>
                  <a:pt x="5550" y="9023"/>
                  <a:pt x="4078" y="10277"/>
                  <a:pt x="3677" y="9179"/>
                </a:cubicBezTo>
                <a:cubicBezTo>
                  <a:pt x="3410" y="8556"/>
                  <a:pt x="3811" y="6756"/>
                  <a:pt x="2941" y="6364"/>
                </a:cubicBezTo>
                <a:cubicBezTo>
                  <a:pt x="2540" y="6129"/>
                  <a:pt x="2206" y="7224"/>
                  <a:pt x="1670" y="7224"/>
                </a:cubicBezTo>
                <a:cubicBezTo>
                  <a:pt x="200" y="7224"/>
                  <a:pt x="134" y="4249"/>
                  <a:pt x="0" y="3154"/>
                </a:cubicBezTo>
                <a:cubicBezTo>
                  <a:pt x="66" y="3077"/>
                  <a:pt x="66" y="3077"/>
                  <a:pt x="66" y="3077"/>
                </a:cubicBezTo>
                <a:cubicBezTo>
                  <a:pt x="1270" y="2685"/>
                  <a:pt x="3143" y="962"/>
                  <a:pt x="4681" y="416"/>
                </a:cubicBezTo>
                <a:lnTo>
                  <a:pt x="4814" y="729"/>
                </a:lnTo>
                <a:cubicBezTo>
                  <a:pt x="4681" y="2764"/>
                  <a:pt x="6085" y="1433"/>
                  <a:pt x="7088" y="1980"/>
                </a:cubicBezTo>
                <a:cubicBezTo>
                  <a:pt x="7222" y="2059"/>
                  <a:pt x="6953" y="2372"/>
                  <a:pt x="7088" y="2529"/>
                </a:cubicBezTo>
                <a:cubicBezTo>
                  <a:pt x="7890" y="3154"/>
                  <a:pt x="8560" y="2059"/>
                  <a:pt x="9094" y="1511"/>
                </a:cubicBezTo>
                <a:cubicBezTo>
                  <a:pt x="9495" y="1903"/>
                  <a:pt x="9897" y="2215"/>
                  <a:pt x="10031" y="2135"/>
                </a:cubicBezTo>
                <a:cubicBezTo>
                  <a:pt x="10231" y="1980"/>
                  <a:pt x="10164" y="1668"/>
                  <a:pt x="10031" y="1352"/>
                </a:cubicBezTo>
                <a:cubicBezTo>
                  <a:pt x="10231" y="1433"/>
                  <a:pt x="10364" y="1511"/>
                  <a:pt x="10565" y="1433"/>
                </a:cubicBezTo>
                <a:cubicBezTo>
                  <a:pt x="11034" y="1433"/>
                  <a:pt x="9763" y="-368"/>
                  <a:pt x="11368" y="179"/>
                </a:cubicBezTo>
                <a:cubicBezTo>
                  <a:pt x="11502" y="179"/>
                  <a:pt x="11235" y="573"/>
                  <a:pt x="11301" y="652"/>
                </a:cubicBezTo>
                <a:cubicBezTo>
                  <a:pt x="12104" y="1433"/>
                  <a:pt x="12303" y="-444"/>
                  <a:pt x="12906" y="101"/>
                </a:cubicBezTo>
                <a:cubicBezTo>
                  <a:pt x="13107" y="338"/>
                  <a:pt x="12371" y="807"/>
                  <a:pt x="12571" y="962"/>
                </a:cubicBezTo>
                <a:cubicBezTo>
                  <a:pt x="14109" y="1903"/>
                  <a:pt x="12772" y="729"/>
                  <a:pt x="13976" y="416"/>
                </a:cubicBezTo>
                <a:cubicBezTo>
                  <a:pt x="14176" y="338"/>
                  <a:pt x="14511" y="2604"/>
                  <a:pt x="14978" y="2685"/>
                </a:cubicBezTo>
                <a:cubicBezTo>
                  <a:pt x="16049" y="2921"/>
                  <a:pt x="17453" y="2843"/>
                  <a:pt x="18322" y="4173"/>
                </a:cubicBezTo>
                <a:cubicBezTo>
                  <a:pt x="18391" y="4328"/>
                  <a:pt x="18054" y="4485"/>
                  <a:pt x="17988" y="4641"/>
                </a:cubicBezTo>
                <a:cubicBezTo>
                  <a:pt x="17854" y="5110"/>
                  <a:pt x="17520" y="5503"/>
                  <a:pt x="17453" y="5973"/>
                </a:cubicBezTo>
                <a:cubicBezTo>
                  <a:pt x="17453" y="6129"/>
                  <a:pt x="17788" y="6050"/>
                  <a:pt x="17721" y="6206"/>
                </a:cubicBezTo>
                <a:cubicBezTo>
                  <a:pt x="17654" y="6440"/>
                  <a:pt x="17320" y="6520"/>
                  <a:pt x="17253" y="6834"/>
                </a:cubicBezTo>
                <a:cubicBezTo>
                  <a:pt x="16785" y="8788"/>
                  <a:pt x="17921" y="8243"/>
                  <a:pt x="18992" y="8318"/>
                </a:cubicBezTo>
                <a:lnTo>
                  <a:pt x="19059" y="8318"/>
                </a:lnTo>
                <a:cubicBezTo>
                  <a:pt x="19327" y="8867"/>
                  <a:pt x="19728" y="9729"/>
                  <a:pt x="19795" y="9729"/>
                </a:cubicBezTo>
                <a:cubicBezTo>
                  <a:pt x="19927" y="9886"/>
                  <a:pt x="20328" y="9572"/>
                  <a:pt x="20328" y="9807"/>
                </a:cubicBezTo>
                <a:cubicBezTo>
                  <a:pt x="20396" y="10118"/>
                  <a:pt x="19861" y="10432"/>
                  <a:pt x="19927" y="10744"/>
                </a:cubicBezTo>
                <a:cubicBezTo>
                  <a:pt x="20061" y="11215"/>
                  <a:pt x="20663" y="11137"/>
                  <a:pt x="20865" y="11530"/>
                </a:cubicBezTo>
                <a:cubicBezTo>
                  <a:pt x="21599" y="12937"/>
                  <a:pt x="19795" y="13174"/>
                  <a:pt x="19327" y="14659"/>
                </a:cubicBezTo>
                <a:cubicBezTo>
                  <a:pt x="18590" y="13174"/>
                  <a:pt x="17253" y="16068"/>
                  <a:pt x="16986" y="16929"/>
                </a:cubicBezTo>
                <a:cubicBezTo>
                  <a:pt x="16785" y="17634"/>
                  <a:pt x="18791" y="20686"/>
                  <a:pt x="17320" y="20529"/>
                </a:cubicBezTo>
                <a:cubicBezTo>
                  <a:pt x="17320" y="20529"/>
                  <a:pt x="17253" y="20842"/>
                  <a:pt x="17253" y="2084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6" name="AutoShape 44"/>
          <p:cNvSpPr>
            <a:spLocks/>
          </p:cNvSpPr>
          <p:nvPr/>
        </p:nvSpPr>
        <p:spPr bwMode="auto">
          <a:xfrm>
            <a:off x="12927013" y="9766300"/>
            <a:ext cx="3165475" cy="3194050"/>
          </a:xfrm>
          <a:custGeom>
            <a:avLst/>
            <a:gdLst>
              <a:gd name="T0" fmla="+- 0 10833 93"/>
              <a:gd name="T1" fmla="*/ T0 w 21481"/>
              <a:gd name="T2" fmla="+- 0 10840 80"/>
              <a:gd name="T3" fmla="*/ 10840 h 21520"/>
              <a:gd name="T4" fmla="+- 0 10833 93"/>
              <a:gd name="T5" fmla="*/ T4 w 21481"/>
              <a:gd name="T6" fmla="+- 0 10840 80"/>
              <a:gd name="T7" fmla="*/ 10840 h 21520"/>
              <a:gd name="T8" fmla="+- 0 10833 93"/>
              <a:gd name="T9" fmla="*/ T8 w 21481"/>
              <a:gd name="T10" fmla="+- 0 10840 80"/>
              <a:gd name="T11" fmla="*/ 10840 h 21520"/>
              <a:gd name="T12" fmla="+- 0 10833 93"/>
              <a:gd name="T13" fmla="*/ T12 w 21481"/>
              <a:gd name="T14" fmla="+- 0 10840 80"/>
              <a:gd name="T15" fmla="*/ 10840 h 21520"/>
            </a:gdLst>
            <a:ahLst/>
            <a:cxnLst>
              <a:cxn ang="0">
                <a:pos x="T1" y="T3"/>
              </a:cxn>
              <a:cxn ang="0">
                <a:pos x="T5" y="T7"/>
              </a:cxn>
              <a:cxn ang="0">
                <a:pos x="T9" y="T11"/>
              </a:cxn>
              <a:cxn ang="0">
                <a:pos x="T13" y="T15"/>
              </a:cxn>
            </a:cxnLst>
            <a:rect l="0" t="0" r="r" b="b"/>
            <a:pathLst>
              <a:path w="21481" h="21520">
                <a:moveTo>
                  <a:pt x="8025" y="21484"/>
                </a:moveTo>
                <a:lnTo>
                  <a:pt x="8060" y="21430"/>
                </a:lnTo>
                <a:cubicBezTo>
                  <a:pt x="8042" y="21430"/>
                  <a:pt x="8025" y="21430"/>
                  <a:pt x="8025" y="21466"/>
                </a:cubicBezTo>
                <a:cubicBezTo>
                  <a:pt x="8025" y="21484"/>
                  <a:pt x="8025" y="21484"/>
                  <a:pt x="8025" y="21484"/>
                </a:cubicBezTo>
                <a:close/>
                <a:moveTo>
                  <a:pt x="7682" y="21341"/>
                </a:moveTo>
                <a:lnTo>
                  <a:pt x="7952" y="21519"/>
                </a:lnTo>
                <a:cubicBezTo>
                  <a:pt x="7952" y="21359"/>
                  <a:pt x="7989" y="21180"/>
                  <a:pt x="7970" y="21038"/>
                </a:cubicBezTo>
                <a:cubicBezTo>
                  <a:pt x="7934" y="20894"/>
                  <a:pt x="7790" y="21252"/>
                  <a:pt x="7682" y="21341"/>
                </a:cubicBezTo>
                <a:cubicBezTo>
                  <a:pt x="7682" y="21341"/>
                  <a:pt x="7682" y="21341"/>
                  <a:pt x="7682" y="21341"/>
                </a:cubicBezTo>
                <a:close/>
                <a:moveTo>
                  <a:pt x="18716" y="5959"/>
                </a:moveTo>
                <a:cubicBezTo>
                  <a:pt x="18843" y="6012"/>
                  <a:pt x="18987" y="6048"/>
                  <a:pt x="19077" y="6120"/>
                </a:cubicBezTo>
                <a:cubicBezTo>
                  <a:pt x="19112" y="6155"/>
                  <a:pt x="19131" y="6351"/>
                  <a:pt x="19238" y="6333"/>
                </a:cubicBezTo>
                <a:cubicBezTo>
                  <a:pt x="19383" y="6316"/>
                  <a:pt x="19509" y="6226"/>
                  <a:pt x="19671" y="6226"/>
                </a:cubicBezTo>
                <a:cubicBezTo>
                  <a:pt x="19851" y="6226"/>
                  <a:pt x="20157" y="6584"/>
                  <a:pt x="20337" y="6530"/>
                </a:cubicBezTo>
                <a:cubicBezTo>
                  <a:pt x="20408" y="6513"/>
                  <a:pt x="20337" y="6370"/>
                  <a:pt x="20391" y="6333"/>
                </a:cubicBezTo>
                <a:cubicBezTo>
                  <a:pt x="20661" y="6155"/>
                  <a:pt x="20985" y="6316"/>
                  <a:pt x="21272" y="6387"/>
                </a:cubicBezTo>
                <a:lnTo>
                  <a:pt x="21345" y="6387"/>
                </a:lnTo>
                <a:cubicBezTo>
                  <a:pt x="21435" y="6477"/>
                  <a:pt x="21507" y="6566"/>
                  <a:pt x="21471" y="6673"/>
                </a:cubicBezTo>
                <a:cubicBezTo>
                  <a:pt x="21435" y="6816"/>
                  <a:pt x="21201" y="6780"/>
                  <a:pt x="21111" y="6870"/>
                </a:cubicBezTo>
                <a:cubicBezTo>
                  <a:pt x="21039" y="6941"/>
                  <a:pt x="21327" y="7352"/>
                  <a:pt x="21147" y="7656"/>
                </a:cubicBezTo>
                <a:cubicBezTo>
                  <a:pt x="21057" y="7852"/>
                  <a:pt x="20283" y="8156"/>
                  <a:pt x="20067" y="8245"/>
                </a:cubicBezTo>
                <a:cubicBezTo>
                  <a:pt x="19869" y="8317"/>
                  <a:pt x="19562" y="8388"/>
                  <a:pt x="19419" y="8514"/>
                </a:cubicBezTo>
                <a:cubicBezTo>
                  <a:pt x="19311" y="8585"/>
                  <a:pt x="19148" y="8853"/>
                  <a:pt x="18987" y="8889"/>
                </a:cubicBezTo>
                <a:cubicBezTo>
                  <a:pt x="18375" y="9067"/>
                  <a:pt x="17277" y="8942"/>
                  <a:pt x="16790" y="9335"/>
                </a:cubicBezTo>
                <a:cubicBezTo>
                  <a:pt x="16664" y="9443"/>
                  <a:pt x="16412" y="9532"/>
                  <a:pt x="16449" y="9693"/>
                </a:cubicBezTo>
                <a:cubicBezTo>
                  <a:pt x="16503" y="9817"/>
                  <a:pt x="16772" y="9799"/>
                  <a:pt x="16755" y="9925"/>
                </a:cubicBezTo>
                <a:cubicBezTo>
                  <a:pt x="16755" y="9978"/>
                  <a:pt x="16197" y="10103"/>
                  <a:pt x="16161" y="10121"/>
                </a:cubicBezTo>
                <a:cubicBezTo>
                  <a:pt x="15945" y="10283"/>
                  <a:pt x="15873" y="10586"/>
                  <a:pt x="15692" y="10764"/>
                </a:cubicBezTo>
                <a:cubicBezTo>
                  <a:pt x="15188" y="11282"/>
                  <a:pt x="14523" y="11783"/>
                  <a:pt x="14199" y="12444"/>
                </a:cubicBezTo>
                <a:cubicBezTo>
                  <a:pt x="14055" y="12712"/>
                  <a:pt x="14253" y="13570"/>
                  <a:pt x="14414" y="13801"/>
                </a:cubicBezTo>
                <a:cubicBezTo>
                  <a:pt x="14469" y="13873"/>
                  <a:pt x="15135" y="14248"/>
                  <a:pt x="14972" y="14356"/>
                </a:cubicBezTo>
                <a:cubicBezTo>
                  <a:pt x="14847" y="14463"/>
                  <a:pt x="14541" y="14499"/>
                  <a:pt x="14414" y="14588"/>
                </a:cubicBezTo>
                <a:cubicBezTo>
                  <a:pt x="14378" y="14623"/>
                  <a:pt x="14378" y="14713"/>
                  <a:pt x="14342" y="14731"/>
                </a:cubicBezTo>
                <a:cubicBezTo>
                  <a:pt x="14306" y="14766"/>
                  <a:pt x="14253" y="14713"/>
                  <a:pt x="14217" y="14713"/>
                </a:cubicBezTo>
                <a:cubicBezTo>
                  <a:pt x="14073" y="14748"/>
                  <a:pt x="13910" y="14766"/>
                  <a:pt x="13785" y="14856"/>
                </a:cubicBezTo>
                <a:cubicBezTo>
                  <a:pt x="13731" y="14909"/>
                  <a:pt x="13767" y="15035"/>
                  <a:pt x="13695" y="15088"/>
                </a:cubicBezTo>
                <a:cubicBezTo>
                  <a:pt x="13640" y="15124"/>
                  <a:pt x="13550" y="15052"/>
                  <a:pt x="13515" y="15088"/>
                </a:cubicBezTo>
                <a:cubicBezTo>
                  <a:pt x="13443" y="15177"/>
                  <a:pt x="13497" y="15320"/>
                  <a:pt x="13443" y="15392"/>
                </a:cubicBezTo>
                <a:cubicBezTo>
                  <a:pt x="13370" y="15463"/>
                  <a:pt x="13226" y="15392"/>
                  <a:pt x="13173" y="15481"/>
                </a:cubicBezTo>
                <a:cubicBezTo>
                  <a:pt x="13101" y="15588"/>
                  <a:pt x="13209" y="15749"/>
                  <a:pt x="13155" y="15856"/>
                </a:cubicBezTo>
                <a:cubicBezTo>
                  <a:pt x="13011" y="16214"/>
                  <a:pt x="12687" y="15803"/>
                  <a:pt x="12669" y="16374"/>
                </a:cubicBezTo>
                <a:cubicBezTo>
                  <a:pt x="12669" y="16517"/>
                  <a:pt x="12957" y="16571"/>
                  <a:pt x="12921" y="16696"/>
                </a:cubicBezTo>
                <a:cubicBezTo>
                  <a:pt x="12866" y="16821"/>
                  <a:pt x="12669" y="16803"/>
                  <a:pt x="12525" y="16786"/>
                </a:cubicBezTo>
                <a:cubicBezTo>
                  <a:pt x="12435" y="16786"/>
                  <a:pt x="12344" y="16696"/>
                  <a:pt x="12255" y="16678"/>
                </a:cubicBezTo>
                <a:cubicBezTo>
                  <a:pt x="11877" y="16571"/>
                  <a:pt x="11427" y="16750"/>
                  <a:pt x="11103" y="16964"/>
                </a:cubicBezTo>
                <a:cubicBezTo>
                  <a:pt x="10544" y="17321"/>
                  <a:pt x="10544" y="18018"/>
                  <a:pt x="9969" y="18304"/>
                </a:cubicBezTo>
                <a:cubicBezTo>
                  <a:pt x="9753" y="18429"/>
                  <a:pt x="9680" y="17839"/>
                  <a:pt x="9141" y="17983"/>
                </a:cubicBezTo>
                <a:cubicBezTo>
                  <a:pt x="9033" y="18018"/>
                  <a:pt x="8979" y="18161"/>
                  <a:pt x="8852" y="18197"/>
                </a:cubicBezTo>
                <a:cubicBezTo>
                  <a:pt x="8690" y="18250"/>
                  <a:pt x="8312" y="17947"/>
                  <a:pt x="8150" y="17929"/>
                </a:cubicBezTo>
                <a:cubicBezTo>
                  <a:pt x="7934" y="17875"/>
                  <a:pt x="7701" y="18000"/>
                  <a:pt x="7466" y="17965"/>
                </a:cubicBezTo>
                <a:cubicBezTo>
                  <a:pt x="7341" y="17929"/>
                  <a:pt x="7269" y="17822"/>
                  <a:pt x="7142" y="17786"/>
                </a:cubicBezTo>
                <a:cubicBezTo>
                  <a:pt x="6908" y="17696"/>
                  <a:pt x="5847" y="17536"/>
                  <a:pt x="5648" y="17571"/>
                </a:cubicBezTo>
                <a:cubicBezTo>
                  <a:pt x="5433" y="17625"/>
                  <a:pt x="5324" y="17893"/>
                  <a:pt x="5127" y="17983"/>
                </a:cubicBezTo>
                <a:cubicBezTo>
                  <a:pt x="4839" y="18089"/>
                  <a:pt x="4479" y="17768"/>
                  <a:pt x="4083" y="17965"/>
                </a:cubicBezTo>
                <a:cubicBezTo>
                  <a:pt x="3758" y="18125"/>
                  <a:pt x="3794" y="18268"/>
                  <a:pt x="3632" y="18501"/>
                </a:cubicBezTo>
                <a:cubicBezTo>
                  <a:pt x="3615" y="18518"/>
                  <a:pt x="3507" y="18411"/>
                  <a:pt x="3434" y="18465"/>
                </a:cubicBezTo>
                <a:cubicBezTo>
                  <a:pt x="3327" y="18554"/>
                  <a:pt x="3236" y="18697"/>
                  <a:pt x="3092" y="18751"/>
                </a:cubicBezTo>
                <a:cubicBezTo>
                  <a:pt x="3038" y="18768"/>
                  <a:pt x="3038" y="18643"/>
                  <a:pt x="2984" y="18608"/>
                </a:cubicBezTo>
                <a:cubicBezTo>
                  <a:pt x="2913" y="18554"/>
                  <a:pt x="2805" y="18536"/>
                  <a:pt x="2750" y="18482"/>
                </a:cubicBezTo>
                <a:cubicBezTo>
                  <a:pt x="2679" y="18394"/>
                  <a:pt x="2661" y="18268"/>
                  <a:pt x="2570" y="18197"/>
                </a:cubicBezTo>
                <a:cubicBezTo>
                  <a:pt x="2517" y="18143"/>
                  <a:pt x="2408" y="18197"/>
                  <a:pt x="2355" y="18143"/>
                </a:cubicBezTo>
                <a:cubicBezTo>
                  <a:pt x="2228" y="18018"/>
                  <a:pt x="2048" y="17429"/>
                  <a:pt x="2012" y="17250"/>
                </a:cubicBezTo>
                <a:cubicBezTo>
                  <a:pt x="2012" y="17232"/>
                  <a:pt x="2283" y="17500"/>
                  <a:pt x="2246" y="17339"/>
                </a:cubicBezTo>
                <a:cubicBezTo>
                  <a:pt x="2246" y="17285"/>
                  <a:pt x="2139" y="17339"/>
                  <a:pt x="2120" y="17303"/>
                </a:cubicBezTo>
                <a:cubicBezTo>
                  <a:pt x="2103" y="17268"/>
                  <a:pt x="2192" y="17232"/>
                  <a:pt x="2174" y="17196"/>
                </a:cubicBezTo>
                <a:cubicBezTo>
                  <a:pt x="2120" y="16892"/>
                  <a:pt x="1850" y="17250"/>
                  <a:pt x="1868" y="16732"/>
                </a:cubicBezTo>
                <a:cubicBezTo>
                  <a:pt x="1868" y="16732"/>
                  <a:pt x="2570" y="16410"/>
                  <a:pt x="2408" y="16374"/>
                </a:cubicBezTo>
                <a:cubicBezTo>
                  <a:pt x="2265" y="16339"/>
                  <a:pt x="2174" y="16642"/>
                  <a:pt x="2030" y="16606"/>
                </a:cubicBezTo>
                <a:cubicBezTo>
                  <a:pt x="1905" y="16589"/>
                  <a:pt x="1958" y="16374"/>
                  <a:pt x="1905" y="16267"/>
                </a:cubicBezTo>
                <a:cubicBezTo>
                  <a:pt x="1850" y="16160"/>
                  <a:pt x="1779" y="16071"/>
                  <a:pt x="1707" y="15982"/>
                </a:cubicBezTo>
                <a:lnTo>
                  <a:pt x="1220" y="15516"/>
                </a:lnTo>
                <a:cubicBezTo>
                  <a:pt x="1220" y="15499"/>
                  <a:pt x="1220" y="15499"/>
                  <a:pt x="1220" y="15481"/>
                </a:cubicBezTo>
                <a:cubicBezTo>
                  <a:pt x="1202" y="15516"/>
                  <a:pt x="1185" y="15535"/>
                  <a:pt x="1149" y="15535"/>
                </a:cubicBezTo>
                <a:cubicBezTo>
                  <a:pt x="1041" y="15553"/>
                  <a:pt x="986" y="15409"/>
                  <a:pt x="897" y="15356"/>
                </a:cubicBezTo>
                <a:cubicBezTo>
                  <a:pt x="824" y="15320"/>
                  <a:pt x="500" y="15266"/>
                  <a:pt x="266" y="15266"/>
                </a:cubicBezTo>
                <a:cubicBezTo>
                  <a:pt x="302" y="14516"/>
                  <a:pt x="122" y="14391"/>
                  <a:pt x="717" y="13873"/>
                </a:cubicBezTo>
                <a:cubicBezTo>
                  <a:pt x="824" y="13784"/>
                  <a:pt x="807" y="13587"/>
                  <a:pt x="914" y="13534"/>
                </a:cubicBezTo>
                <a:cubicBezTo>
                  <a:pt x="951" y="13516"/>
                  <a:pt x="1832" y="13498"/>
                  <a:pt x="1616" y="13140"/>
                </a:cubicBezTo>
                <a:cubicBezTo>
                  <a:pt x="1562" y="13052"/>
                  <a:pt x="1382" y="13195"/>
                  <a:pt x="1293" y="13140"/>
                </a:cubicBezTo>
                <a:cubicBezTo>
                  <a:pt x="1202" y="13069"/>
                  <a:pt x="1220" y="12926"/>
                  <a:pt x="1185" y="12819"/>
                </a:cubicBezTo>
                <a:cubicBezTo>
                  <a:pt x="1149" y="12712"/>
                  <a:pt x="1149" y="12587"/>
                  <a:pt x="1076" y="12497"/>
                </a:cubicBezTo>
                <a:cubicBezTo>
                  <a:pt x="1058" y="12462"/>
                  <a:pt x="951" y="12497"/>
                  <a:pt x="951" y="12462"/>
                </a:cubicBezTo>
                <a:cubicBezTo>
                  <a:pt x="1005" y="12336"/>
                  <a:pt x="1131" y="12247"/>
                  <a:pt x="1185" y="12122"/>
                </a:cubicBezTo>
                <a:cubicBezTo>
                  <a:pt x="1293" y="11908"/>
                  <a:pt x="986" y="12069"/>
                  <a:pt x="1293" y="11819"/>
                </a:cubicBezTo>
                <a:cubicBezTo>
                  <a:pt x="1562" y="11604"/>
                  <a:pt x="1923" y="11640"/>
                  <a:pt x="1958" y="11176"/>
                </a:cubicBezTo>
                <a:cubicBezTo>
                  <a:pt x="1958" y="11140"/>
                  <a:pt x="1616" y="10907"/>
                  <a:pt x="1545" y="10764"/>
                </a:cubicBezTo>
                <a:cubicBezTo>
                  <a:pt x="1436" y="10532"/>
                  <a:pt x="1562" y="10157"/>
                  <a:pt x="1562" y="10121"/>
                </a:cubicBezTo>
                <a:cubicBezTo>
                  <a:pt x="1545" y="10103"/>
                  <a:pt x="1257" y="9550"/>
                  <a:pt x="1257" y="9532"/>
                </a:cubicBezTo>
                <a:cubicBezTo>
                  <a:pt x="1239" y="9496"/>
                  <a:pt x="1310" y="9550"/>
                  <a:pt x="1347" y="9550"/>
                </a:cubicBezTo>
                <a:cubicBezTo>
                  <a:pt x="1508" y="9603"/>
                  <a:pt x="1616" y="9621"/>
                  <a:pt x="1779" y="9657"/>
                </a:cubicBezTo>
                <a:cubicBezTo>
                  <a:pt x="2192" y="9764"/>
                  <a:pt x="2283" y="9799"/>
                  <a:pt x="2499" y="9389"/>
                </a:cubicBezTo>
                <a:cubicBezTo>
                  <a:pt x="2750" y="8889"/>
                  <a:pt x="2480" y="9067"/>
                  <a:pt x="2427" y="8692"/>
                </a:cubicBezTo>
                <a:cubicBezTo>
                  <a:pt x="2373" y="8353"/>
                  <a:pt x="2930" y="8514"/>
                  <a:pt x="2948" y="8263"/>
                </a:cubicBezTo>
                <a:cubicBezTo>
                  <a:pt x="2966" y="8085"/>
                  <a:pt x="2769" y="8245"/>
                  <a:pt x="2877" y="8032"/>
                </a:cubicBezTo>
                <a:cubicBezTo>
                  <a:pt x="2895" y="7996"/>
                  <a:pt x="2966" y="7996"/>
                  <a:pt x="2984" y="7942"/>
                </a:cubicBezTo>
                <a:cubicBezTo>
                  <a:pt x="3038" y="7817"/>
                  <a:pt x="3038" y="7691"/>
                  <a:pt x="3056" y="7566"/>
                </a:cubicBezTo>
                <a:cubicBezTo>
                  <a:pt x="3075" y="7424"/>
                  <a:pt x="3182" y="7281"/>
                  <a:pt x="3164" y="7138"/>
                </a:cubicBezTo>
                <a:lnTo>
                  <a:pt x="3003" y="6709"/>
                </a:lnTo>
                <a:cubicBezTo>
                  <a:pt x="3056" y="6655"/>
                  <a:pt x="3182" y="6763"/>
                  <a:pt x="3254" y="6727"/>
                </a:cubicBezTo>
                <a:lnTo>
                  <a:pt x="3632" y="6333"/>
                </a:lnTo>
                <a:cubicBezTo>
                  <a:pt x="3902" y="6191"/>
                  <a:pt x="4406" y="6173"/>
                  <a:pt x="4550" y="5780"/>
                </a:cubicBezTo>
                <a:cubicBezTo>
                  <a:pt x="4659" y="5423"/>
                  <a:pt x="4190" y="5459"/>
                  <a:pt x="4065" y="5441"/>
                </a:cubicBezTo>
                <a:cubicBezTo>
                  <a:pt x="3975" y="5423"/>
                  <a:pt x="4137" y="4744"/>
                  <a:pt x="4065" y="4708"/>
                </a:cubicBezTo>
                <a:cubicBezTo>
                  <a:pt x="3722" y="4529"/>
                  <a:pt x="3651" y="4690"/>
                  <a:pt x="3236" y="4529"/>
                </a:cubicBezTo>
                <a:cubicBezTo>
                  <a:pt x="3164" y="4494"/>
                  <a:pt x="3182" y="4315"/>
                  <a:pt x="3020" y="4422"/>
                </a:cubicBezTo>
                <a:cubicBezTo>
                  <a:pt x="2984" y="4458"/>
                  <a:pt x="3056" y="4547"/>
                  <a:pt x="3020" y="4583"/>
                </a:cubicBezTo>
                <a:cubicBezTo>
                  <a:pt x="2769" y="4797"/>
                  <a:pt x="2499" y="4547"/>
                  <a:pt x="2427" y="4529"/>
                </a:cubicBezTo>
                <a:cubicBezTo>
                  <a:pt x="2355" y="4494"/>
                  <a:pt x="2265" y="4583"/>
                  <a:pt x="2210" y="4547"/>
                </a:cubicBezTo>
                <a:cubicBezTo>
                  <a:pt x="2174" y="4529"/>
                  <a:pt x="2318" y="4494"/>
                  <a:pt x="2283" y="4458"/>
                </a:cubicBezTo>
                <a:cubicBezTo>
                  <a:pt x="2265" y="4386"/>
                  <a:pt x="2174" y="4369"/>
                  <a:pt x="2103" y="4369"/>
                </a:cubicBezTo>
                <a:cubicBezTo>
                  <a:pt x="1994" y="4351"/>
                  <a:pt x="1868" y="4386"/>
                  <a:pt x="1761" y="4369"/>
                </a:cubicBezTo>
                <a:cubicBezTo>
                  <a:pt x="1742" y="4351"/>
                  <a:pt x="1779" y="4315"/>
                  <a:pt x="1779" y="4279"/>
                </a:cubicBezTo>
                <a:cubicBezTo>
                  <a:pt x="1779" y="4261"/>
                  <a:pt x="1796" y="4190"/>
                  <a:pt x="1779" y="4208"/>
                </a:cubicBezTo>
                <a:cubicBezTo>
                  <a:pt x="1689" y="4225"/>
                  <a:pt x="1472" y="4476"/>
                  <a:pt x="1310" y="4369"/>
                </a:cubicBezTo>
                <a:cubicBezTo>
                  <a:pt x="878" y="4065"/>
                  <a:pt x="1725" y="3993"/>
                  <a:pt x="1508" y="3779"/>
                </a:cubicBezTo>
                <a:cubicBezTo>
                  <a:pt x="1472" y="3743"/>
                  <a:pt x="1400" y="3779"/>
                  <a:pt x="1364" y="3743"/>
                </a:cubicBezTo>
                <a:cubicBezTo>
                  <a:pt x="1347" y="3707"/>
                  <a:pt x="1436" y="3636"/>
                  <a:pt x="1400" y="3618"/>
                </a:cubicBezTo>
                <a:cubicBezTo>
                  <a:pt x="1076" y="3547"/>
                  <a:pt x="626" y="3654"/>
                  <a:pt x="357" y="3797"/>
                </a:cubicBezTo>
                <a:cubicBezTo>
                  <a:pt x="393" y="3654"/>
                  <a:pt x="194" y="3529"/>
                  <a:pt x="194" y="3386"/>
                </a:cubicBezTo>
                <a:cubicBezTo>
                  <a:pt x="177" y="3332"/>
                  <a:pt x="284" y="3458"/>
                  <a:pt x="320" y="3421"/>
                </a:cubicBezTo>
                <a:cubicBezTo>
                  <a:pt x="357" y="3404"/>
                  <a:pt x="284" y="3332"/>
                  <a:pt x="302" y="3296"/>
                </a:cubicBezTo>
                <a:cubicBezTo>
                  <a:pt x="338" y="3136"/>
                  <a:pt x="609" y="3189"/>
                  <a:pt x="735" y="3082"/>
                </a:cubicBezTo>
                <a:cubicBezTo>
                  <a:pt x="771" y="3064"/>
                  <a:pt x="843" y="2975"/>
                  <a:pt x="788" y="2993"/>
                </a:cubicBezTo>
                <a:cubicBezTo>
                  <a:pt x="680" y="3010"/>
                  <a:pt x="572" y="3118"/>
                  <a:pt x="464" y="3136"/>
                </a:cubicBezTo>
                <a:cubicBezTo>
                  <a:pt x="374" y="3154"/>
                  <a:pt x="338" y="2993"/>
                  <a:pt x="411" y="2921"/>
                </a:cubicBezTo>
                <a:cubicBezTo>
                  <a:pt x="519" y="2850"/>
                  <a:pt x="753" y="2904"/>
                  <a:pt x="788" y="2779"/>
                </a:cubicBezTo>
                <a:cubicBezTo>
                  <a:pt x="807" y="2671"/>
                  <a:pt x="555" y="2814"/>
                  <a:pt x="464" y="2779"/>
                </a:cubicBezTo>
                <a:cubicBezTo>
                  <a:pt x="393" y="2742"/>
                  <a:pt x="338" y="2653"/>
                  <a:pt x="320" y="2582"/>
                </a:cubicBezTo>
                <a:cubicBezTo>
                  <a:pt x="302" y="2403"/>
                  <a:pt x="482" y="2635"/>
                  <a:pt x="500" y="2618"/>
                </a:cubicBezTo>
                <a:cubicBezTo>
                  <a:pt x="536" y="2546"/>
                  <a:pt x="500" y="2457"/>
                  <a:pt x="555" y="2385"/>
                </a:cubicBezTo>
                <a:cubicBezTo>
                  <a:pt x="609" y="2296"/>
                  <a:pt x="771" y="2278"/>
                  <a:pt x="788" y="2171"/>
                </a:cubicBezTo>
                <a:cubicBezTo>
                  <a:pt x="878" y="1296"/>
                  <a:pt x="159" y="2296"/>
                  <a:pt x="14" y="1438"/>
                </a:cubicBezTo>
                <a:cubicBezTo>
                  <a:pt x="-93" y="849"/>
                  <a:pt x="411" y="1027"/>
                  <a:pt x="428" y="938"/>
                </a:cubicBezTo>
                <a:cubicBezTo>
                  <a:pt x="447" y="885"/>
                  <a:pt x="284" y="938"/>
                  <a:pt x="230" y="903"/>
                </a:cubicBezTo>
                <a:cubicBezTo>
                  <a:pt x="213" y="867"/>
                  <a:pt x="284" y="831"/>
                  <a:pt x="302" y="831"/>
                </a:cubicBezTo>
                <a:cubicBezTo>
                  <a:pt x="500" y="795"/>
                  <a:pt x="609" y="849"/>
                  <a:pt x="753" y="831"/>
                </a:cubicBezTo>
                <a:cubicBezTo>
                  <a:pt x="1220" y="795"/>
                  <a:pt x="1850" y="402"/>
                  <a:pt x="2283" y="223"/>
                </a:cubicBezTo>
                <a:cubicBezTo>
                  <a:pt x="2444" y="152"/>
                  <a:pt x="2624" y="-80"/>
                  <a:pt x="2787" y="27"/>
                </a:cubicBezTo>
                <a:cubicBezTo>
                  <a:pt x="2858" y="81"/>
                  <a:pt x="2679" y="295"/>
                  <a:pt x="2769" y="313"/>
                </a:cubicBezTo>
                <a:cubicBezTo>
                  <a:pt x="2913" y="331"/>
                  <a:pt x="3003" y="81"/>
                  <a:pt x="3147" y="81"/>
                </a:cubicBezTo>
                <a:cubicBezTo>
                  <a:pt x="3632" y="81"/>
                  <a:pt x="3597" y="920"/>
                  <a:pt x="4047" y="1027"/>
                </a:cubicBezTo>
                <a:cubicBezTo>
                  <a:pt x="4137" y="1045"/>
                  <a:pt x="4172" y="849"/>
                  <a:pt x="4263" y="867"/>
                </a:cubicBezTo>
                <a:cubicBezTo>
                  <a:pt x="4767" y="992"/>
                  <a:pt x="4497" y="1010"/>
                  <a:pt x="5000" y="1081"/>
                </a:cubicBezTo>
                <a:cubicBezTo>
                  <a:pt x="5127" y="1099"/>
                  <a:pt x="5361" y="1045"/>
                  <a:pt x="5468" y="1063"/>
                </a:cubicBezTo>
                <a:cubicBezTo>
                  <a:pt x="5576" y="1099"/>
                  <a:pt x="5630" y="1206"/>
                  <a:pt x="5739" y="1206"/>
                </a:cubicBezTo>
                <a:cubicBezTo>
                  <a:pt x="5883" y="1206"/>
                  <a:pt x="6009" y="1027"/>
                  <a:pt x="6152" y="1063"/>
                </a:cubicBezTo>
                <a:cubicBezTo>
                  <a:pt x="6279" y="1099"/>
                  <a:pt x="6297" y="1313"/>
                  <a:pt x="6405" y="1403"/>
                </a:cubicBezTo>
                <a:cubicBezTo>
                  <a:pt x="6512" y="1492"/>
                  <a:pt x="6729" y="1385"/>
                  <a:pt x="6836" y="1492"/>
                </a:cubicBezTo>
                <a:cubicBezTo>
                  <a:pt x="6873" y="1528"/>
                  <a:pt x="6764" y="1582"/>
                  <a:pt x="6801" y="1599"/>
                </a:cubicBezTo>
                <a:cubicBezTo>
                  <a:pt x="6836" y="1653"/>
                  <a:pt x="6944" y="1528"/>
                  <a:pt x="6998" y="1564"/>
                </a:cubicBezTo>
                <a:cubicBezTo>
                  <a:pt x="7449" y="1867"/>
                  <a:pt x="8619" y="2439"/>
                  <a:pt x="9213" y="2260"/>
                </a:cubicBezTo>
                <a:cubicBezTo>
                  <a:pt x="9248" y="2242"/>
                  <a:pt x="9248" y="2171"/>
                  <a:pt x="9285" y="2153"/>
                </a:cubicBezTo>
                <a:cubicBezTo>
                  <a:pt x="9357" y="2136"/>
                  <a:pt x="9428" y="2153"/>
                  <a:pt x="9500" y="2153"/>
                </a:cubicBezTo>
                <a:cubicBezTo>
                  <a:pt x="9644" y="2171"/>
                  <a:pt x="10023" y="2136"/>
                  <a:pt x="10131" y="2350"/>
                </a:cubicBezTo>
                <a:cubicBezTo>
                  <a:pt x="10131" y="2367"/>
                  <a:pt x="10113" y="2403"/>
                  <a:pt x="10094" y="2421"/>
                </a:cubicBezTo>
                <a:cubicBezTo>
                  <a:pt x="10239" y="2457"/>
                  <a:pt x="10634" y="2832"/>
                  <a:pt x="10779" y="2832"/>
                </a:cubicBezTo>
                <a:cubicBezTo>
                  <a:pt x="10833" y="2832"/>
                  <a:pt x="10743" y="2707"/>
                  <a:pt x="10779" y="2671"/>
                </a:cubicBezTo>
                <a:cubicBezTo>
                  <a:pt x="10815" y="2618"/>
                  <a:pt x="10886" y="2600"/>
                  <a:pt x="10958" y="2582"/>
                </a:cubicBezTo>
                <a:cubicBezTo>
                  <a:pt x="11480" y="2510"/>
                  <a:pt x="11139" y="2564"/>
                  <a:pt x="11355" y="2814"/>
                </a:cubicBezTo>
                <a:cubicBezTo>
                  <a:pt x="11427" y="2886"/>
                  <a:pt x="11571" y="2779"/>
                  <a:pt x="11643" y="2832"/>
                </a:cubicBezTo>
                <a:cubicBezTo>
                  <a:pt x="11750" y="2886"/>
                  <a:pt x="11805" y="3010"/>
                  <a:pt x="11895" y="3064"/>
                </a:cubicBezTo>
                <a:cubicBezTo>
                  <a:pt x="12128" y="3189"/>
                  <a:pt x="12633" y="3171"/>
                  <a:pt x="12974" y="3082"/>
                </a:cubicBezTo>
                <a:cubicBezTo>
                  <a:pt x="13083" y="3189"/>
                  <a:pt x="13281" y="3368"/>
                  <a:pt x="13281" y="3368"/>
                </a:cubicBezTo>
                <a:cubicBezTo>
                  <a:pt x="13316" y="3386"/>
                  <a:pt x="13299" y="3296"/>
                  <a:pt x="13316" y="3296"/>
                </a:cubicBezTo>
                <a:cubicBezTo>
                  <a:pt x="13407" y="3314"/>
                  <a:pt x="13515" y="3350"/>
                  <a:pt x="13569" y="3421"/>
                </a:cubicBezTo>
                <a:cubicBezTo>
                  <a:pt x="13731" y="3600"/>
                  <a:pt x="13209" y="3815"/>
                  <a:pt x="13443" y="3922"/>
                </a:cubicBezTo>
                <a:cubicBezTo>
                  <a:pt x="13550" y="3957"/>
                  <a:pt x="13658" y="3761"/>
                  <a:pt x="13695" y="3797"/>
                </a:cubicBezTo>
                <a:cubicBezTo>
                  <a:pt x="13713" y="3833"/>
                  <a:pt x="13658" y="3922"/>
                  <a:pt x="13695" y="3957"/>
                </a:cubicBezTo>
                <a:cubicBezTo>
                  <a:pt x="13947" y="4190"/>
                  <a:pt x="14342" y="4100"/>
                  <a:pt x="14577" y="4279"/>
                </a:cubicBezTo>
                <a:cubicBezTo>
                  <a:pt x="14594" y="4297"/>
                  <a:pt x="14774" y="4708"/>
                  <a:pt x="14792" y="4708"/>
                </a:cubicBezTo>
                <a:cubicBezTo>
                  <a:pt x="15026" y="4886"/>
                  <a:pt x="15261" y="4565"/>
                  <a:pt x="15513" y="4779"/>
                </a:cubicBezTo>
                <a:cubicBezTo>
                  <a:pt x="15639" y="4886"/>
                  <a:pt x="15548" y="5119"/>
                  <a:pt x="15783" y="5119"/>
                </a:cubicBezTo>
                <a:cubicBezTo>
                  <a:pt x="15891" y="5137"/>
                  <a:pt x="15962" y="5030"/>
                  <a:pt x="16070" y="5048"/>
                </a:cubicBezTo>
                <a:cubicBezTo>
                  <a:pt x="16178" y="5065"/>
                  <a:pt x="16233" y="5190"/>
                  <a:pt x="16340" y="5208"/>
                </a:cubicBezTo>
                <a:cubicBezTo>
                  <a:pt x="16395" y="5208"/>
                  <a:pt x="16395" y="5101"/>
                  <a:pt x="16449" y="5101"/>
                </a:cubicBezTo>
                <a:cubicBezTo>
                  <a:pt x="16629" y="5083"/>
                  <a:pt x="16790" y="5226"/>
                  <a:pt x="16989" y="5244"/>
                </a:cubicBezTo>
                <a:cubicBezTo>
                  <a:pt x="16989" y="5244"/>
                  <a:pt x="16898" y="4833"/>
                  <a:pt x="17114" y="4869"/>
                </a:cubicBezTo>
                <a:cubicBezTo>
                  <a:pt x="17420" y="4923"/>
                  <a:pt x="17601" y="5137"/>
                  <a:pt x="17798" y="5315"/>
                </a:cubicBezTo>
                <a:cubicBezTo>
                  <a:pt x="17817" y="5333"/>
                  <a:pt x="17870" y="5315"/>
                  <a:pt x="17906" y="5315"/>
                </a:cubicBezTo>
                <a:cubicBezTo>
                  <a:pt x="17997" y="5333"/>
                  <a:pt x="18105" y="5333"/>
                  <a:pt x="18159" y="5387"/>
                </a:cubicBezTo>
                <a:cubicBezTo>
                  <a:pt x="18248" y="5459"/>
                  <a:pt x="18195" y="5619"/>
                  <a:pt x="18284" y="5673"/>
                </a:cubicBezTo>
                <a:lnTo>
                  <a:pt x="18284" y="5691"/>
                </a:lnTo>
                <a:cubicBezTo>
                  <a:pt x="18195" y="5869"/>
                  <a:pt x="18159" y="6120"/>
                  <a:pt x="18716" y="595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7" name="AutoShape 45"/>
          <p:cNvSpPr>
            <a:spLocks/>
          </p:cNvSpPr>
          <p:nvPr/>
        </p:nvSpPr>
        <p:spPr bwMode="auto">
          <a:xfrm>
            <a:off x="12520613" y="10299700"/>
            <a:ext cx="1077912" cy="1774825"/>
          </a:xfrm>
          <a:custGeom>
            <a:avLst/>
            <a:gdLst>
              <a:gd name="T0" fmla="+- 0 10739 146"/>
              <a:gd name="T1" fmla="*/ T0 w 21187"/>
              <a:gd name="T2" fmla="+- 0 10827 87"/>
              <a:gd name="T3" fmla="*/ 10827 h 21481"/>
              <a:gd name="T4" fmla="+- 0 10739 146"/>
              <a:gd name="T5" fmla="*/ T4 w 21187"/>
              <a:gd name="T6" fmla="+- 0 10827 87"/>
              <a:gd name="T7" fmla="*/ 10827 h 21481"/>
              <a:gd name="T8" fmla="+- 0 10739 146"/>
              <a:gd name="T9" fmla="*/ T8 w 21187"/>
              <a:gd name="T10" fmla="+- 0 10827 87"/>
              <a:gd name="T11" fmla="*/ 10827 h 21481"/>
              <a:gd name="T12" fmla="+- 0 10739 146"/>
              <a:gd name="T13" fmla="*/ T12 w 21187"/>
              <a:gd name="T14" fmla="+- 0 10827 87"/>
              <a:gd name="T15" fmla="*/ 10827 h 21481"/>
            </a:gdLst>
            <a:ahLst/>
            <a:cxnLst>
              <a:cxn ang="0">
                <a:pos x="T1" y="T3"/>
              </a:cxn>
              <a:cxn ang="0">
                <a:pos x="T5" y="T7"/>
              </a:cxn>
              <a:cxn ang="0">
                <a:pos x="T9" y="T11"/>
              </a:cxn>
              <a:cxn ang="0">
                <a:pos x="T13" y="T15"/>
              </a:cxn>
            </a:cxnLst>
            <a:rect l="0" t="0" r="r" b="b"/>
            <a:pathLst>
              <a:path w="21187" h="21481">
                <a:moveTo>
                  <a:pt x="8722" y="20966"/>
                </a:moveTo>
                <a:cubicBezTo>
                  <a:pt x="8827" y="19618"/>
                  <a:pt x="8305" y="19394"/>
                  <a:pt x="10028" y="18463"/>
                </a:cubicBezTo>
                <a:cubicBezTo>
                  <a:pt x="10340" y="18303"/>
                  <a:pt x="10289" y="17949"/>
                  <a:pt x="10601" y="17854"/>
                </a:cubicBezTo>
                <a:cubicBezTo>
                  <a:pt x="10706" y="17821"/>
                  <a:pt x="13261" y="17789"/>
                  <a:pt x="12636" y="17147"/>
                </a:cubicBezTo>
                <a:cubicBezTo>
                  <a:pt x="12479" y="16987"/>
                  <a:pt x="11957" y="17244"/>
                  <a:pt x="11697" y="17147"/>
                </a:cubicBezTo>
                <a:cubicBezTo>
                  <a:pt x="11435" y="17019"/>
                  <a:pt x="11487" y="16761"/>
                  <a:pt x="11385" y="16570"/>
                </a:cubicBezTo>
                <a:cubicBezTo>
                  <a:pt x="11280" y="16377"/>
                  <a:pt x="11280" y="16153"/>
                  <a:pt x="11070" y="15992"/>
                </a:cubicBezTo>
                <a:cubicBezTo>
                  <a:pt x="11018" y="15927"/>
                  <a:pt x="10706" y="15992"/>
                  <a:pt x="10706" y="15927"/>
                </a:cubicBezTo>
                <a:cubicBezTo>
                  <a:pt x="10862" y="15702"/>
                  <a:pt x="11227" y="15542"/>
                  <a:pt x="11385" y="15318"/>
                </a:cubicBezTo>
                <a:cubicBezTo>
                  <a:pt x="11697" y="14933"/>
                  <a:pt x="10810" y="15221"/>
                  <a:pt x="11697" y="14773"/>
                </a:cubicBezTo>
                <a:cubicBezTo>
                  <a:pt x="12479" y="14386"/>
                  <a:pt x="13523" y="14451"/>
                  <a:pt x="13627" y="13617"/>
                </a:cubicBezTo>
                <a:cubicBezTo>
                  <a:pt x="13627" y="13552"/>
                  <a:pt x="12636" y="13135"/>
                  <a:pt x="12427" y="12879"/>
                </a:cubicBezTo>
                <a:cubicBezTo>
                  <a:pt x="12114" y="12460"/>
                  <a:pt x="12479" y="11787"/>
                  <a:pt x="12479" y="11723"/>
                </a:cubicBezTo>
                <a:cubicBezTo>
                  <a:pt x="12427" y="11691"/>
                  <a:pt x="11593" y="10696"/>
                  <a:pt x="11593" y="10664"/>
                </a:cubicBezTo>
                <a:cubicBezTo>
                  <a:pt x="11541" y="10599"/>
                  <a:pt x="11749" y="10696"/>
                  <a:pt x="11854" y="10696"/>
                </a:cubicBezTo>
                <a:cubicBezTo>
                  <a:pt x="12322" y="10792"/>
                  <a:pt x="12636" y="10825"/>
                  <a:pt x="13106" y="10889"/>
                </a:cubicBezTo>
                <a:cubicBezTo>
                  <a:pt x="14305" y="11081"/>
                  <a:pt x="14566" y="11145"/>
                  <a:pt x="15193" y="10407"/>
                </a:cubicBezTo>
                <a:cubicBezTo>
                  <a:pt x="15922" y="9509"/>
                  <a:pt x="15140" y="9830"/>
                  <a:pt x="14984" y="9155"/>
                </a:cubicBezTo>
                <a:cubicBezTo>
                  <a:pt x="14828" y="8546"/>
                  <a:pt x="16444" y="8835"/>
                  <a:pt x="16496" y="8385"/>
                </a:cubicBezTo>
                <a:cubicBezTo>
                  <a:pt x="16549" y="8064"/>
                  <a:pt x="15976" y="8353"/>
                  <a:pt x="16288" y="7969"/>
                </a:cubicBezTo>
                <a:cubicBezTo>
                  <a:pt x="16340" y="7904"/>
                  <a:pt x="16549" y="7904"/>
                  <a:pt x="16601" y="7807"/>
                </a:cubicBezTo>
                <a:cubicBezTo>
                  <a:pt x="16757" y="7583"/>
                  <a:pt x="16757" y="7358"/>
                  <a:pt x="16809" y="7134"/>
                </a:cubicBezTo>
                <a:cubicBezTo>
                  <a:pt x="16862" y="6877"/>
                  <a:pt x="17175" y="6620"/>
                  <a:pt x="17122" y="6363"/>
                </a:cubicBezTo>
                <a:lnTo>
                  <a:pt x="16653" y="5593"/>
                </a:lnTo>
                <a:cubicBezTo>
                  <a:pt x="16809" y="5496"/>
                  <a:pt x="17175" y="5689"/>
                  <a:pt x="17383" y="5625"/>
                </a:cubicBezTo>
                <a:lnTo>
                  <a:pt x="18479" y="4919"/>
                </a:lnTo>
                <a:cubicBezTo>
                  <a:pt x="19261" y="4663"/>
                  <a:pt x="20722" y="4631"/>
                  <a:pt x="21140" y="3924"/>
                </a:cubicBezTo>
                <a:cubicBezTo>
                  <a:pt x="21453" y="3282"/>
                  <a:pt x="20096" y="3347"/>
                  <a:pt x="19732" y="3315"/>
                </a:cubicBezTo>
                <a:cubicBezTo>
                  <a:pt x="19471" y="3282"/>
                  <a:pt x="19940" y="2063"/>
                  <a:pt x="19732" y="1999"/>
                </a:cubicBezTo>
                <a:cubicBezTo>
                  <a:pt x="18739" y="1677"/>
                  <a:pt x="18532" y="1966"/>
                  <a:pt x="17331" y="1677"/>
                </a:cubicBezTo>
                <a:cubicBezTo>
                  <a:pt x="17122" y="1614"/>
                  <a:pt x="17175" y="1292"/>
                  <a:pt x="16705" y="1485"/>
                </a:cubicBezTo>
                <a:cubicBezTo>
                  <a:pt x="16601" y="1549"/>
                  <a:pt x="16809" y="1710"/>
                  <a:pt x="16705" y="1774"/>
                </a:cubicBezTo>
                <a:cubicBezTo>
                  <a:pt x="15976" y="2159"/>
                  <a:pt x="15193" y="1710"/>
                  <a:pt x="14984" y="1677"/>
                </a:cubicBezTo>
                <a:cubicBezTo>
                  <a:pt x="14775" y="1614"/>
                  <a:pt x="14514" y="1774"/>
                  <a:pt x="14357" y="1710"/>
                </a:cubicBezTo>
                <a:cubicBezTo>
                  <a:pt x="14253" y="1677"/>
                  <a:pt x="14670" y="1614"/>
                  <a:pt x="14566" y="1549"/>
                </a:cubicBezTo>
                <a:cubicBezTo>
                  <a:pt x="14514" y="1421"/>
                  <a:pt x="14253" y="1389"/>
                  <a:pt x="14045" y="1389"/>
                </a:cubicBezTo>
                <a:cubicBezTo>
                  <a:pt x="13731" y="1357"/>
                  <a:pt x="13366" y="1421"/>
                  <a:pt x="13054" y="1389"/>
                </a:cubicBezTo>
                <a:cubicBezTo>
                  <a:pt x="13001" y="1357"/>
                  <a:pt x="13106" y="1292"/>
                  <a:pt x="13106" y="1228"/>
                </a:cubicBezTo>
                <a:cubicBezTo>
                  <a:pt x="13106" y="1196"/>
                  <a:pt x="13157" y="1068"/>
                  <a:pt x="13106" y="1100"/>
                </a:cubicBezTo>
                <a:cubicBezTo>
                  <a:pt x="12845" y="1132"/>
                  <a:pt x="12218" y="1582"/>
                  <a:pt x="11749" y="1389"/>
                </a:cubicBezTo>
                <a:cubicBezTo>
                  <a:pt x="10497" y="843"/>
                  <a:pt x="12950" y="714"/>
                  <a:pt x="12322" y="329"/>
                </a:cubicBezTo>
                <a:cubicBezTo>
                  <a:pt x="12218" y="264"/>
                  <a:pt x="12010" y="329"/>
                  <a:pt x="11905" y="264"/>
                </a:cubicBezTo>
                <a:cubicBezTo>
                  <a:pt x="11854" y="201"/>
                  <a:pt x="12114" y="73"/>
                  <a:pt x="12010" y="41"/>
                </a:cubicBezTo>
                <a:cubicBezTo>
                  <a:pt x="11070" y="-87"/>
                  <a:pt x="9766" y="105"/>
                  <a:pt x="8984" y="361"/>
                </a:cubicBezTo>
                <a:cubicBezTo>
                  <a:pt x="8879" y="683"/>
                  <a:pt x="7575" y="843"/>
                  <a:pt x="7888" y="1132"/>
                </a:cubicBezTo>
                <a:cubicBezTo>
                  <a:pt x="8097" y="1292"/>
                  <a:pt x="8722" y="1228"/>
                  <a:pt x="8827" y="1421"/>
                </a:cubicBezTo>
                <a:cubicBezTo>
                  <a:pt x="8931" y="1582"/>
                  <a:pt x="8254" y="1389"/>
                  <a:pt x="8097" y="1517"/>
                </a:cubicBezTo>
                <a:cubicBezTo>
                  <a:pt x="7784" y="1806"/>
                  <a:pt x="7836" y="3186"/>
                  <a:pt x="7940" y="3539"/>
                </a:cubicBezTo>
                <a:cubicBezTo>
                  <a:pt x="7940" y="3635"/>
                  <a:pt x="8201" y="3667"/>
                  <a:pt x="8201" y="3796"/>
                </a:cubicBezTo>
                <a:cubicBezTo>
                  <a:pt x="8150" y="4341"/>
                  <a:pt x="7784" y="4663"/>
                  <a:pt x="7418" y="5111"/>
                </a:cubicBezTo>
                <a:cubicBezTo>
                  <a:pt x="7261" y="5305"/>
                  <a:pt x="6584" y="5721"/>
                  <a:pt x="6949" y="5689"/>
                </a:cubicBezTo>
                <a:cubicBezTo>
                  <a:pt x="7314" y="5625"/>
                  <a:pt x="7314" y="5143"/>
                  <a:pt x="7680" y="5079"/>
                </a:cubicBezTo>
                <a:cubicBezTo>
                  <a:pt x="7940" y="5047"/>
                  <a:pt x="8097" y="5369"/>
                  <a:pt x="7992" y="5496"/>
                </a:cubicBezTo>
                <a:cubicBezTo>
                  <a:pt x="7731" y="5721"/>
                  <a:pt x="7001" y="5625"/>
                  <a:pt x="6741" y="5882"/>
                </a:cubicBezTo>
                <a:cubicBezTo>
                  <a:pt x="6375" y="6267"/>
                  <a:pt x="6167" y="6717"/>
                  <a:pt x="5750" y="7101"/>
                </a:cubicBezTo>
                <a:cubicBezTo>
                  <a:pt x="5592" y="7262"/>
                  <a:pt x="5280" y="7358"/>
                  <a:pt x="5331" y="7519"/>
                </a:cubicBezTo>
                <a:cubicBezTo>
                  <a:pt x="5331" y="7678"/>
                  <a:pt x="5802" y="7743"/>
                  <a:pt x="5906" y="7904"/>
                </a:cubicBezTo>
                <a:cubicBezTo>
                  <a:pt x="5958" y="7969"/>
                  <a:pt x="5645" y="7711"/>
                  <a:pt x="5488" y="7775"/>
                </a:cubicBezTo>
                <a:cubicBezTo>
                  <a:pt x="5228" y="7872"/>
                  <a:pt x="5123" y="8129"/>
                  <a:pt x="4915" y="8321"/>
                </a:cubicBezTo>
                <a:cubicBezTo>
                  <a:pt x="4393" y="8835"/>
                  <a:pt x="3819" y="9477"/>
                  <a:pt x="3192" y="9926"/>
                </a:cubicBezTo>
                <a:cubicBezTo>
                  <a:pt x="3036" y="10054"/>
                  <a:pt x="2723" y="10086"/>
                  <a:pt x="2515" y="10247"/>
                </a:cubicBezTo>
                <a:cubicBezTo>
                  <a:pt x="2463" y="10279"/>
                  <a:pt x="2775" y="10375"/>
                  <a:pt x="2671" y="10407"/>
                </a:cubicBezTo>
                <a:cubicBezTo>
                  <a:pt x="2254" y="10471"/>
                  <a:pt x="1732" y="10247"/>
                  <a:pt x="1471" y="10407"/>
                </a:cubicBezTo>
                <a:cubicBezTo>
                  <a:pt x="1211" y="10568"/>
                  <a:pt x="1679" y="10825"/>
                  <a:pt x="1576" y="11017"/>
                </a:cubicBezTo>
                <a:cubicBezTo>
                  <a:pt x="1419" y="11339"/>
                  <a:pt x="-146" y="12686"/>
                  <a:pt x="10" y="13007"/>
                </a:cubicBezTo>
                <a:cubicBezTo>
                  <a:pt x="115" y="13231"/>
                  <a:pt x="376" y="13424"/>
                  <a:pt x="584" y="13648"/>
                </a:cubicBezTo>
                <a:cubicBezTo>
                  <a:pt x="1106" y="14194"/>
                  <a:pt x="898" y="14451"/>
                  <a:pt x="898" y="14451"/>
                </a:cubicBezTo>
                <a:cubicBezTo>
                  <a:pt x="1314" y="14516"/>
                  <a:pt x="1784" y="14483"/>
                  <a:pt x="2202" y="14451"/>
                </a:cubicBezTo>
                <a:cubicBezTo>
                  <a:pt x="2411" y="14451"/>
                  <a:pt x="2515" y="14291"/>
                  <a:pt x="2723" y="14322"/>
                </a:cubicBezTo>
                <a:cubicBezTo>
                  <a:pt x="2932" y="14322"/>
                  <a:pt x="3036" y="14516"/>
                  <a:pt x="3297" y="14548"/>
                </a:cubicBezTo>
                <a:cubicBezTo>
                  <a:pt x="3454" y="14580"/>
                  <a:pt x="3454" y="14130"/>
                  <a:pt x="3559" y="14227"/>
                </a:cubicBezTo>
                <a:cubicBezTo>
                  <a:pt x="3715" y="14386"/>
                  <a:pt x="3454" y="14612"/>
                  <a:pt x="3559" y="14740"/>
                </a:cubicBezTo>
                <a:cubicBezTo>
                  <a:pt x="3715" y="14869"/>
                  <a:pt x="4445" y="14933"/>
                  <a:pt x="4236" y="14997"/>
                </a:cubicBezTo>
                <a:cubicBezTo>
                  <a:pt x="2828" y="15414"/>
                  <a:pt x="3662" y="14322"/>
                  <a:pt x="2515" y="14420"/>
                </a:cubicBezTo>
                <a:cubicBezTo>
                  <a:pt x="2202" y="14451"/>
                  <a:pt x="2880" y="14709"/>
                  <a:pt x="2984" y="14869"/>
                </a:cubicBezTo>
                <a:cubicBezTo>
                  <a:pt x="3036" y="15061"/>
                  <a:pt x="2984" y="15286"/>
                  <a:pt x="2932" y="15511"/>
                </a:cubicBezTo>
                <a:cubicBezTo>
                  <a:pt x="2828" y="15927"/>
                  <a:pt x="1941" y="16313"/>
                  <a:pt x="1941" y="16633"/>
                </a:cubicBezTo>
                <a:cubicBezTo>
                  <a:pt x="1941" y="16761"/>
                  <a:pt x="2254" y="16859"/>
                  <a:pt x="2254" y="16987"/>
                </a:cubicBezTo>
                <a:cubicBezTo>
                  <a:pt x="2307" y="17211"/>
                  <a:pt x="1732" y="17629"/>
                  <a:pt x="2097" y="17693"/>
                </a:cubicBezTo>
                <a:cubicBezTo>
                  <a:pt x="2202" y="17693"/>
                  <a:pt x="2567" y="17597"/>
                  <a:pt x="2463" y="17661"/>
                </a:cubicBezTo>
                <a:cubicBezTo>
                  <a:pt x="2358" y="17757"/>
                  <a:pt x="2045" y="17693"/>
                  <a:pt x="1941" y="17789"/>
                </a:cubicBezTo>
                <a:cubicBezTo>
                  <a:pt x="1679" y="18111"/>
                  <a:pt x="1836" y="18495"/>
                  <a:pt x="1576" y="18817"/>
                </a:cubicBezTo>
                <a:cubicBezTo>
                  <a:pt x="1367" y="19073"/>
                  <a:pt x="115" y="20133"/>
                  <a:pt x="219" y="20485"/>
                </a:cubicBezTo>
                <a:cubicBezTo>
                  <a:pt x="272" y="20613"/>
                  <a:pt x="636" y="20356"/>
                  <a:pt x="845" y="20356"/>
                </a:cubicBezTo>
                <a:cubicBezTo>
                  <a:pt x="1158" y="20325"/>
                  <a:pt x="1471" y="20389"/>
                  <a:pt x="1784" y="20356"/>
                </a:cubicBezTo>
                <a:cubicBezTo>
                  <a:pt x="1941" y="20356"/>
                  <a:pt x="2097" y="20261"/>
                  <a:pt x="2254" y="20293"/>
                </a:cubicBezTo>
                <a:cubicBezTo>
                  <a:pt x="3088" y="20422"/>
                  <a:pt x="5802" y="21513"/>
                  <a:pt x="6167" y="21481"/>
                </a:cubicBezTo>
                <a:cubicBezTo>
                  <a:pt x="6323" y="21481"/>
                  <a:pt x="7940" y="20999"/>
                  <a:pt x="8046" y="20966"/>
                </a:cubicBezTo>
                <a:cubicBezTo>
                  <a:pt x="8201" y="20966"/>
                  <a:pt x="8462" y="20966"/>
                  <a:pt x="8722" y="2096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5278" name="AutoShape 4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Europe milestones</a:t>
            </a:r>
            <a:endParaRPr lang="en-US" dirty="0"/>
          </a:p>
        </p:txBody>
      </p:sp>
      <p:sp>
        <p:nvSpPr>
          <p:cNvPr id="95279" name="AutoShape 47"/>
          <p:cNvSpPr>
            <a:spLocks/>
          </p:cNvSpPr>
          <p:nvPr/>
        </p:nvSpPr>
        <p:spPr bwMode="auto">
          <a:xfrm>
            <a:off x="3611563" y="4418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5280" name="AutoShape 48"/>
          <p:cNvSpPr>
            <a:spLocks/>
          </p:cNvSpPr>
          <p:nvPr/>
        </p:nvSpPr>
        <p:spPr bwMode="auto">
          <a:xfrm>
            <a:off x="3617913" y="6577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5281" name="AutoShape 49"/>
          <p:cNvSpPr>
            <a:spLocks/>
          </p:cNvSpPr>
          <p:nvPr/>
        </p:nvSpPr>
        <p:spPr bwMode="auto">
          <a:xfrm>
            <a:off x="1282700" y="45783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London</a:t>
            </a:r>
            <a:endParaRPr lang="en-US" dirty="0"/>
          </a:p>
        </p:txBody>
      </p:sp>
      <p:sp>
        <p:nvSpPr>
          <p:cNvPr id="95282" name="AutoShape 50"/>
          <p:cNvSpPr>
            <a:spLocks/>
          </p:cNvSpPr>
          <p:nvPr/>
        </p:nvSpPr>
        <p:spPr bwMode="auto">
          <a:xfrm>
            <a:off x="990600" y="40005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$10,000</a:t>
            </a:r>
            <a:endParaRPr lang="en-US" dirty="0"/>
          </a:p>
        </p:txBody>
      </p:sp>
      <p:sp>
        <p:nvSpPr>
          <p:cNvPr id="95283" name="AutoShape 51"/>
          <p:cNvSpPr>
            <a:spLocks/>
          </p:cNvSpPr>
          <p:nvPr/>
        </p:nvSpPr>
        <p:spPr bwMode="auto">
          <a:xfrm>
            <a:off x="3617913" y="8736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5284" name="AutoShape 52"/>
          <p:cNvSpPr>
            <a:spLocks/>
          </p:cNvSpPr>
          <p:nvPr/>
        </p:nvSpPr>
        <p:spPr bwMode="auto">
          <a:xfrm>
            <a:off x="3617913" y="10882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5285" name="AutoShape 53"/>
          <p:cNvSpPr>
            <a:spLocks/>
          </p:cNvSpPr>
          <p:nvPr/>
        </p:nvSpPr>
        <p:spPr bwMode="auto">
          <a:xfrm>
            <a:off x="1231900" y="67310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Rome</a:t>
            </a:r>
            <a:endParaRPr lang="en-US" dirty="0"/>
          </a:p>
        </p:txBody>
      </p:sp>
      <p:sp>
        <p:nvSpPr>
          <p:cNvPr id="95286" name="AutoShape 54"/>
          <p:cNvSpPr>
            <a:spLocks/>
          </p:cNvSpPr>
          <p:nvPr/>
        </p:nvSpPr>
        <p:spPr bwMode="auto">
          <a:xfrm>
            <a:off x="939800" y="6146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5CBEB6"/>
                </a:solidFill>
                <a:latin typeface="Aleo" panose="020F0502020204030203" pitchFamily="34" charset="0"/>
                <a:ea typeface="Aleo Regular" charset="0"/>
                <a:cs typeface="Aleo Regular" charset="0"/>
                <a:sym typeface="Aleo Regular" charset="0"/>
              </a:rPr>
              <a:t>$15,500</a:t>
            </a:r>
            <a:endParaRPr lang="en-US" dirty="0"/>
          </a:p>
        </p:txBody>
      </p:sp>
      <p:sp>
        <p:nvSpPr>
          <p:cNvPr id="95287" name="AutoShape 55"/>
          <p:cNvSpPr>
            <a:spLocks/>
          </p:cNvSpPr>
          <p:nvPr/>
        </p:nvSpPr>
        <p:spPr bwMode="auto">
          <a:xfrm>
            <a:off x="1320800" y="88773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Paris</a:t>
            </a:r>
            <a:endParaRPr lang="en-US" dirty="0"/>
          </a:p>
        </p:txBody>
      </p:sp>
      <p:sp>
        <p:nvSpPr>
          <p:cNvPr id="95288" name="AutoShape 56"/>
          <p:cNvSpPr>
            <a:spLocks/>
          </p:cNvSpPr>
          <p:nvPr/>
        </p:nvSpPr>
        <p:spPr bwMode="auto">
          <a:xfrm>
            <a:off x="1028700" y="82931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E59428"/>
                </a:solidFill>
                <a:latin typeface="Aleo" panose="020F0502020204030203" pitchFamily="34" charset="0"/>
                <a:ea typeface="Aleo Regular" charset="0"/>
                <a:cs typeface="Aleo Regular" charset="0"/>
                <a:sym typeface="Aleo Regular" charset="0"/>
              </a:rPr>
              <a:t>$20,000</a:t>
            </a:r>
            <a:endParaRPr lang="en-US" dirty="0"/>
          </a:p>
        </p:txBody>
      </p:sp>
      <p:sp>
        <p:nvSpPr>
          <p:cNvPr id="95289" name="AutoShape 57"/>
          <p:cNvSpPr>
            <a:spLocks/>
          </p:cNvSpPr>
          <p:nvPr/>
        </p:nvSpPr>
        <p:spPr bwMode="auto">
          <a:xfrm>
            <a:off x="1320800" y="110490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Berlin</a:t>
            </a:r>
            <a:endParaRPr lang="en-US" dirty="0"/>
          </a:p>
        </p:txBody>
      </p:sp>
      <p:sp>
        <p:nvSpPr>
          <p:cNvPr id="95290" name="AutoShape 58"/>
          <p:cNvSpPr>
            <a:spLocks/>
          </p:cNvSpPr>
          <p:nvPr/>
        </p:nvSpPr>
        <p:spPr bwMode="auto">
          <a:xfrm>
            <a:off x="1028700" y="10464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374B5D"/>
                </a:solidFill>
                <a:latin typeface="Aleo" panose="020F0502020204030203" pitchFamily="34" charset="0"/>
                <a:ea typeface="Aleo Regular" charset="0"/>
                <a:cs typeface="Aleo Regular" charset="0"/>
                <a:sym typeface="Aleo Regular" charset="0"/>
              </a:rPr>
              <a:t>$22,800</a:t>
            </a:r>
            <a:endParaRPr lang="en-US" dirty="0"/>
          </a:p>
        </p:txBody>
      </p:sp>
      <p:sp>
        <p:nvSpPr>
          <p:cNvPr id="95291" name="AutoShape 59"/>
          <p:cNvSpPr>
            <a:spLocks/>
          </p:cNvSpPr>
          <p:nvPr/>
        </p:nvSpPr>
        <p:spPr bwMode="auto">
          <a:xfrm>
            <a:off x="4470400" y="37719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mi.</a:t>
            </a:r>
            <a:endParaRPr lang="en-US"/>
          </a:p>
        </p:txBody>
      </p:sp>
      <p:sp>
        <p:nvSpPr>
          <p:cNvPr id="95292" name="AutoShape 60"/>
          <p:cNvSpPr>
            <a:spLocks/>
          </p:cNvSpPr>
          <p:nvPr/>
        </p:nvSpPr>
        <p:spPr bwMode="auto">
          <a:xfrm>
            <a:off x="4533900" y="59436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95293" name="AutoShape 61"/>
          <p:cNvSpPr>
            <a:spLocks/>
          </p:cNvSpPr>
          <p:nvPr/>
        </p:nvSpPr>
        <p:spPr bwMode="auto">
          <a:xfrm>
            <a:off x="4546600" y="8483600"/>
            <a:ext cx="6057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a:t>
            </a:r>
            <a:endParaRPr lang="en-US"/>
          </a:p>
        </p:txBody>
      </p:sp>
      <p:sp>
        <p:nvSpPr>
          <p:cNvPr id="95294" name="AutoShape 62"/>
          <p:cNvSpPr>
            <a:spLocks/>
          </p:cNvSpPr>
          <p:nvPr/>
        </p:nvSpPr>
        <p:spPr bwMode="auto">
          <a:xfrm>
            <a:off x="4521200" y="103124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95295" name="AutoShape 63"/>
          <p:cNvSpPr>
            <a:spLocks/>
          </p:cNvSpPr>
          <p:nvPr/>
        </p:nvSpPr>
        <p:spPr bwMode="auto">
          <a:xfrm>
            <a:off x="19583400" y="7512050"/>
            <a:ext cx="23241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300" b="1" dirty="0">
                <a:solidFill>
                  <a:srgbClr val="333333"/>
                </a:solidFill>
                <a:latin typeface="Aleo" panose="020F0502020204030203" pitchFamily="34" charset="0"/>
                <a:ea typeface="Aleo Regular" charset="0"/>
                <a:cs typeface="Aleo Regular" charset="0"/>
                <a:sym typeface="Aleo Regular" charset="0"/>
              </a:rPr>
              <a:t>28%</a:t>
            </a:r>
            <a:endParaRPr lang="en-US" dirty="0"/>
          </a:p>
        </p:txBody>
      </p:sp>
      <p:sp>
        <p:nvSpPr>
          <p:cNvPr id="95296" name="AutoShape 64"/>
          <p:cNvSpPr>
            <a:spLocks/>
          </p:cNvSpPr>
          <p:nvPr/>
        </p:nvSpPr>
        <p:spPr bwMode="auto">
          <a:xfrm>
            <a:off x="19685000" y="8426450"/>
            <a:ext cx="2146300" cy="825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800" dirty="0">
                <a:solidFill>
                  <a:srgbClr val="333333"/>
                </a:solidFill>
                <a:latin typeface="Aleo" panose="020F0502020204030203" pitchFamily="34" charset="0"/>
                <a:ea typeface="Aleo Regular" charset="0"/>
                <a:cs typeface="Aleo Regular" charset="0"/>
                <a:sym typeface="Aleo Regular" charset="0"/>
              </a:rPr>
              <a:t>growth</a:t>
            </a:r>
            <a:endParaRPr lang="en-US" dirty="0"/>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AutoShape 1"/>
          <p:cNvSpPr>
            <a:spLocks/>
          </p:cNvSpPr>
          <p:nvPr/>
        </p:nvSpPr>
        <p:spPr bwMode="auto">
          <a:xfrm>
            <a:off x="11518900" y="5943600"/>
            <a:ext cx="1841500" cy="30813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678" y="20184"/>
                </a:moveTo>
                <a:lnTo>
                  <a:pt x="8954" y="20476"/>
                </a:lnTo>
                <a:lnTo>
                  <a:pt x="9141" y="20656"/>
                </a:lnTo>
                <a:lnTo>
                  <a:pt x="8916" y="20679"/>
                </a:lnTo>
                <a:lnTo>
                  <a:pt x="8715" y="20566"/>
                </a:lnTo>
                <a:cubicBezTo>
                  <a:pt x="8715" y="20566"/>
                  <a:pt x="8602" y="20432"/>
                  <a:pt x="8602" y="20394"/>
                </a:cubicBezTo>
                <a:cubicBezTo>
                  <a:pt x="8602" y="20356"/>
                  <a:pt x="8602" y="20192"/>
                  <a:pt x="8602" y="20192"/>
                </a:cubicBezTo>
                <a:lnTo>
                  <a:pt x="8678" y="20184"/>
                </a:lnTo>
                <a:cubicBezTo>
                  <a:pt x="8678" y="20184"/>
                  <a:pt x="8678" y="20184"/>
                  <a:pt x="8678" y="20184"/>
                </a:cubicBezTo>
                <a:close/>
                <a:moveTo>
                  <a:pt x="8903" y="19383"/>
                </a:moveTo>
                <a:lnTo>
                  <a:pt x="9179" y="19600"/>
                </a:lnTo>
                <a:lnTo>
                  <a:pt x="9305" y="19690"/>
                </a:lnTo>
                <a:lnTo>
                  <a:pt x="9543" y="19742"/>
                </a:lnTo>
                <a:lnTo>
                  <a:pt x="9631" y="19607"/>
                </a:lnTo>
                <a:lnTo>
                  <a:pt x="9480" y="19442"/>
                </a:lnTo>
                <a:lnTo>
                  <a:pt x="9066" y="19255"/>
                </a:lnTo>
                <a:lnTo>
                  <a:pt x="8903" y="19270"/>
                </a:lnTo>
                <a:cubicBezTo>
                  <a:pt x="8903" y="19270"/>
                  <a:pt x="8903" y="19383"/>
                  <a:pt x="8903" y="19383"/>
                </a:cubicBezTo>
                <a:close/>
                <a:moveTo>
                  <a:pt x="5693" y="17546"/>
                </a:moveTo>
                <a:lnTo>
                  <a:pt x="5881" y="17487"/>
                </a:lnTo>
                <a:lnTo>
                  <a:pt x="6432" y="17681"/>
                </a:lnTo>
                <a:lnTo>
                  <a:pt x="6910" y="17794"/>
                </a:lnTo>
                <a:lnTo>
                  <a:pt x="6771" y="17854"/>
                </a:lnTo>
                <a:lnTo>
                  <a:pt x="6069" y="17831"/>
                </a:lnTo>
                <a:lnTo>
                  <a:pt x="5818" y="17681"/>
                </a:lnTo>
                <a:lnTo>
                  <a:pt x="5693" y="17546"/>
                </a:lnTo>
                <a:cubicBezTo>
                  <a:pt x="5693" y="17546"/>
                  <a:pt x="5693" y="17546"/>
                  <a:pt x="5693" y="17546"/>
                </a:cubicBezTo>
                <a:close/>
                <a:moveTo>
                  <a:pt x="5392" y="17546"/>
                </a:moveTo>
                <a:lnTo>
                  <a:pt x="5593" y="17689"/>
                </a:lnTo>
                <a:lnTo>
                  <a:pt x="5567" y="17809"/>
                </a:lnTo>
                <a:lnTo>
                  <a:pt x="5066" y="17801"/>
                </a:lnTo>
                <a:lnTo>
                  <a:pt x="4978" y="17689"/>
                </a:lnTo>
                <a:lnTo>
                  <a:pt x="4878" y="17554"/>
                </a:lnTo>
                <a:lnTo>
                  <a:pt x="5392" y="17546"/>
                </a:lnTo>
                <a:cubicBezTo>
                  <a:pt x="5392" y="17546"/>
                  <a:pt x="5392" y="17546"/>
                  <a:pt x="5392" y="17546"/>
                </a:cubicBezTo>
                <a:close/>
                <a:moveTo>
                  <a:pt x="19065" y="21600"/>
                </a:moveTo>
                <a:lnTo>
                  <a:pt x="19677" y="21554"/>
                </a:lnTo>
                <a:lnTo>
                  <a:pt x="19908" y="21368"/>
                </a:lnTo>
                <a:lnTo>
                  <a:pt x="19992" y="21095"/>
                </a:lnTo>
                <a:lnTo>
                  <a:pt x="19441" y="21040"/>
                </a:lnTo>
                <a:lnTo>
                  <a:pt x="19361" y="20978"/>
                </a:lnTo>
                <a:lnTo>
                  <a:pt x="19435" y="20790"/>
                </a:lnTo>
                <a:lnTo>
                  <a:pt x="19410" y="20735"/>
                </a:lnTo>
                <a:lnTo>
                  <a:pt x="19709" y="20678"/>
                </a:lnTo>
                <a:lnTo>
                  <a:pt x="20181" y="20415"/>
                </a:lnTo>
                <a:lnTo>
                  <a:pt x="20271" y="19952"/>
                </a:lnTo>
                <a:lnTo>
                  <a:pt x="20485" y="19637"/>
                </a:lnTo>
                <a:lnTo>
                  <a:pt x="20787" y="19436"/>
                </a:lnTo>
                <a:lnTo>
                  <a:pt x="21333" y="19289"/>
                </a:lnTo>
                <a:lnTo>
                  <a:pt x="21589" y="19140"/>
                </a:lnTo>
                <a:lnTo>
                  <a:pt x="21600" y="18944"/>
                </a:lnTo>
                <a:lnTo>
                  <a:pt x="21445" y="18890"/>
                </a:lnTo>
                <a:lnTo>
                  <a:pt x="21287" y="18791"/>
                </a:lnTo>
                <a:lnTo>
                  <a:pt x="21108" y="18249"/>
                </a:lnTo>
                <a:lnTo>
                  <a:pt x="20691" y="17801"/>
                </a:lnTo>
                <a:lnTo>
                  <a:pt x="20779" y="17476"/>
                </a:lnTo>
                <a:lnTo>
                  <a:pt x="20404" y="17381"/>
                </a:lnTo>
                <a:lnTo>
                  <a:pt x="9689" y="7722"/>
                </a:lnTo>
                <a:lnTo>
                  <a:pt x="12622" y="1455"/>
                </a:lnTo>
                <a:lnTo>
                  <a:pt x="2215" y="0"/>
                </a:lnTo>
                <a:lnTo>
                  <a:pt x="1981" y="438"/>
                </a:lnTo>
                <a:lnTo>
                  <a:pt x="1956" y="1128"/>
                </a:lnTo>
                <a:lnTo>
                  <a:pt x="1153" y="2222"/>
                </a:lnTo>
                <a:lnTo>
                  <a:pt x="677" y="2462"/>
                </a:lnTo>
                <a:lnTo>
                  <a:pt x="627" y="2567"/>
                </a:lnTo>
                <a:lnTo>
                  <a:pt x="351" y="2641"/>
                </a:lnTo>
                <a:lnTo>
                  <a:pt x="125" y="3031"/>
                </a:lnTo>
                <a:lnTo>
                  <a:pt x="0" y="3331"/>
                </a:lnTo>
                <a:lnTo>
                  <a:pt x="426" y="3721"/>
                </a:lnTo>
                <a:lnTo>
                  <a:pt x="677" y="4110"/>
                </a:lnTo>
                <a:lnTo>
                  <a:pt x="852" y="4440"/>
                </a:lnTo>
                <a:lnTo>
                  <a:pt x="803" y="5039"/>
                </a:lnTo>
                <a:lnTo>
                  <a:pt x="527" y="5324"/>
                </a:lnTo>
                <a:lnTo>
                  <a:pt x="426" y="5864"/>
                </a:lnTo>
                <a:lnTo>
                  <a:pt x="276" y="6208"/>
                </a:lnTo>
                <a:lnTo>
                  <a:pt x="551" y="6568"/>
                </a:lnTo>
                <a:lnTo>
                  <a:pt x="978" y="6988"/>
                </a:lnTo>
                <a:lnTo>
                  <a:pt x="1329" y="7438"/>
                </a:lnTo>
                <a:lnTo>
                  <a:pt x="1530" y="7812"/>
                </a:lnTo>
                <a:lnTo>
                  <a:pt x="1480" y="8112"/>
                </a:lnTo>
                <a:lnTo>
                  <a:pt x="1429" y="8157"/>
                </a:lnTo>
                <a:lnTo>
                  <a:pt x="1429" y="8352"/>
                </a:lnTo>
                <a:lnTo>
                  <a:pt x="2307" y="8936"/>
                </a:lnTo>
                <a:lnTo>
                  <a:pt x="2232" y="9161"/>
                </a:lnTo>
                <a:lnTo>
                  <a:pt x="2132" y="9371"/>
                </a:lnTo>
                <a:lnTo>
                  <a:pt x="2031" y="9551"/>
                </a:lnTo>
                <a:lnTo>
                  <a:pt x="2056" y="10315"/>
                </a:lnTo>
                <a:lnTo>
                  <a:pt x="2382" y="10660"/>
                </a:lnTo>
                <a:lnTo>
                  <a:pt x="2683" y="10900"/>
                </a:lnTo>
                <a:lnTo>
                  <a:pt x="3110" y="10945"/>
                </a:lnTo>
                <a:lnTo>
                  <a:pt x="3260" y="11199"/>
                </a:lnTo>
                <a:lnTo>
                  <a:pt x="3085" y="11529"/>
                </a:lnTo>
                <a:lnTo>
                  <a:pt x="2758" y="11679"/>
                </a:lnTo>
                <a:lnTo>
                  <a:pt x="2583" y="11679"/>
                </a:lnTo>
                <a:lnTo>
                  <a:pt x="2457" y="12039"/>
                </a:lnTo>
                <a:lnTo>
                  <a:pt x="2533" y="12308"/>
                </a:lnTo>
                <a:lnTo>
                  <a:pt x="3035" y="12713"/>
                </a:lnTo>
                <a:lnTo>
                  <a:pt x="3285" y="13208"/>
                </a:lnTo>
                <a:lnTo>
                  <a:pt x="3511" y="13642"/>
                </a:lnTo>
                <a:lnTo>
                  <a:pt x="3711" y="13927"/>
                </a:lnTo>
                <a:lnTo>
                  <a:pt x="4239" y="14467"/>
                </a:lnTo>
                <a:lnTo>
                  <a:pt x="4464" y="14706"/>
                </a:lnTo>
                <a:lnTo>
                  <a:pt x="4539" y="14976"/>
                </a:lnTo>
                <a:lnTo>
                  <a:pt x="4790" y="15066"/>
                </a:lnTo>
                <a:lnTo>
                  <a:pt x="4790" y="15291"/>
                </a:lnTo>
                <a:lnTo>
                  <a:pt x="4665" y="15471"/>
                </a:lnTo>
                <a:lnTo>
                  <a:pt x="4389" y="16130"/>
                </a:lnTo>
                <a:lnTo>
                  <a:pt x="4313" y="16310"/>
                </a:lnTo>
                <a:lnTo>
                  <a:pt x="4690" y="16565"/>
                </a:lnTo>
                <a:lnTo>
                  <a:pt x="5342" y="16610"/>
                </a:lnTo>
                <a:lnTo>
                  <a:pt x="6044" y="16775"/>
                </a:lnTo>
                <a:lnTo>
                  <a:pt x="6646" y="16970"/>
                </a:lnTo>
                <a:lnTo>
                  <a:pt x="7097" y="16970"/>
                </a:lnTo>
                <a:lnTo>
                  <a:pt x="7549" y="17254"/>
                </a:lnTo>
                <a:lnTo>
                  <a:pt x="7951" y="17704"/>
                </a:lnTo>
                <a:lnTo>
                  <a:pt x="8126" y="17914"/>
                </a:lnTo>
                <a:lnTo>
                  <a:pt x="8728" y="18109"/>
                </a:lnTo>
                <a:lnTo>
                  <a:pt x="9480" y="18183"/>
                </a:lnTo>
                <a:lnTo>
                  <a:pt x="9706" y="18378"/>
                </a:lnTo>
                <a:lnTo>
                  <a:pt x="9806" y="18678"/>
                </a:lnTo>
                <a:lnTo>
                  <a:pt x="9580" y="18738"/>
                </a:lnTo>
                <a:lnTo>
                  <a:pt x="9631" y="18828"/>
                </a:lnTo>
                <a:lnTo>
                  <a:pt x="10132" y="18903"/>
                </a:lnTo>
                <a:lnTo>
                  <a:pt x="10558" y="18918"/>
                </a:lnTo>
                <a:lnTo>
                  <a:pt x="11049" y="18761"/>
                </a:lnTo>
                <a:lnTo>
                  <a:pt x="11651" y="19151"/>
                </a:lnTo>
                <a:lnTo>
                  <a:pt x="11776" y="19361"/>
                </a:lnTo>
                <a:lnTo>
                  <a:pt x="12177" y="19751"/>
                </a:lnTo>
                <a:lnTo>
                  <a:pt x="12227" y="20050"/>
                </a:lnTo>
                <a:lnTo>
                  <a:pt x="12227" y="20920"/>
                </a:lnTo>
                <a:lnTo>
                  <a:pt x="12303" y="21085"/>
                </a:lnTo>
                <a:lnTo>
                  <a:pt x="13858" y="21219"/>
                </a:lnTo>
                <a:lnTo>
                  <a:pt x="16918" y="21474"/>
                </a:lnTo>
                <a:lnTo>
                  <a:pt x="19065" y="21600"/>
                </a:lnTo>
                <a:cubicBezTo>
                  <a:pt x="19065" y="21600"/>
                  <a:pt x="19065" y="21600"/>
                  <a:pt x="19065" y="21600"/>
                </a:cubicBezTo>
                <a:close/>
              </a:path>
            </a:pathLst>
          </a:custGeom>
          <a:solidFill>
            <a:srgbClr val="ECA434"/>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58" name="AutoShape 2"/>
          <p:cNvSpPr>
            <a:spLocks/>
          </p:cNvSpPr>
          <p:nvPr/>
        </p:nvSpPr>
        <p:spPr bwMode="auto">
          <a:xfrm>
            <a:off x="12115800" y="4064000"/>
            <a:ext cx="1535113" cy="1114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7" y="1532"/>
                </a:moveTo>
                <a:lnTo>
                  <a:pt x="5173" y="1490"/>
                </a:lnTo>
                <a:lnTo>
                  <a:pt x="5263" y="1843"/>
                </a:lnTo>
                <a:lnTo>
                  <a:pt x="5549" y="1429"/>
                </a:lnTo>
                <a:lnTo>
                  <a:pt x="5985" y="1429"/>
                </a:lnTo>
                <a:lnTo>
                  <a:pt x="6135" y="1822"/>
                </a:lnTo>
                <a:lnTo>
                  <a:pt x="5850" y="2258"/>
                </a:lnTo>
                <a:lnTo>
                  <a:pt x="5970" y="2465"/>
                </a:lnTo>
                <a:lnTo>
                  <a:pt x="5834" y="2982"/>
                </a:lnTo>
                <a:lnTo>
                  <a:pt x="5579" y="3086"/>
                </a:lnTo>
                <a:cubicBezTo>
                  <a:pt x="5579" y="3086"/>
                  <a:pt x="5413" y="3107"/>
                  <a:pt x="5413" y="3024"/>
                </a:cubicBezTo>
                <a:cubicBezTo>
                  <a:pt x="5413" y="2941"/>
                  <a:pt x="5684" y="2361"/>
                  <a:pt x="5684" y="2361"/>
                </a:cubicBezTo>
                <a:lnTo>
                  <a:pt x="5368" y="2216"/>
                </a:lnTo>
                <a:lnTo>
                  <a:pt x="5308" y="2589"/>
                </a:lnTo>
                <a:lnTo>
                  <a:pt x="5173" y="2755"/>
                </a:lnTo>
                <a:lnTo>
                  <a:pt x="4887" y="2174"/>
                </a:lnTo>
                <a:cubicBezTo>
                  <a:pt x="4887" y="2174"/>
                  <a:pt x="4797" y="1532"/>
                  <a:pt x="4797" y="1532"/>
                </a:cubicBezTo>
                <a:close/>
                <a:moveTo>
                  <a:pt x="6556" y="0"/>
                </a:moveTo>
                <a:lnTo>
                  <a:pt x="7368" y="372"/>
                </a:lnTo>
                <a:lnTo>
                  <a:pt x="9173" y="1077"/>
                </a:lnTo>
                <a:lnTo>
                  <a:pt x="10766" y="1574"/>
                </a:lnTo>
                <a:lnTo>
                  <a:pt x="14496" y="3025"/>
                </a:lnTo>
                <a:lnTo>
                  <a:pt x="18767" y="4476"/>
                </a:lnTo>
                <a:lnTo>
                  <a:pt x="21600" y="5298"/>
                </a:lnTo>
                <a:lnTo>
                  <a:pt x="19062" y="21600"/>
                </a:lnTo>
                <a:lnTo>
                  <a:pt x="16747" y="20696"/>
                </a:lnTo>
                <a:lnTo>
                  <a:pt x="13863" y="19780"/>
                </a:lnTo>
                <a:lnTo>
                  <a:pt x="11029" y="19789"/>
                </a:lnTo>
                <a:lnTo>
                  <a:pt x="10944" y="19444"/>
                </a:lnTo>
                <a:lnTo>
                  <a:pt x="9903" y="20003"/>
                </a:lnTo>
                <a:lnTo>
                  <a:pt x="9048" y="19814"/>
                </a:lnTo>
                <a:lnTo>
                  <a:pt x="8648" y="19407"/>
                </a:lnTo>
                <a:lnTo>
                  <a:pt x="8404" y="19577"/>
                </a:lnTo>
                <a:lnTo>
                  <a:pt x="7522" y="19540"/>
                </a:lnTo>
                <a:lnTo>
                  <a:pt x="7207" y="19195"/>
                </a:lnTo>
                <a:lnTo>
                  <a:pt x="6228" y="18653"/>
                </a:lnTo>
                <a:lnTo>
                  <a:pt x="6091" y="18691"/>
                </a:lnTo>
                <a:lnTo>
                  <a:pt x="5275" y="18300"/>
                </a:lnTo>
                <a:lnTo>
                  <a:pt x="4922" y="18765"/>
                </a:lnTo>
                <a:lnTo>
                  <a:pt x="3757" y="18690"/>
                </a:lnTo>
                <a:lnTo>
                  <a:pt x="2654" y="17631"/>
                </a:lnTo>
                <a:lnTo>
                  <a:pt x="2800" y="17392"/>
                </a:lnTo>
                <a:lnTo>
                  <a:pt x="2821" y="15424"/>
                </a:lnTo>
                <a:lnTo>
                  <a:pt x="2397" y="14440"/>
                </a:lnTo>
                <a:lnTo>
                  <a:pt x="1632" y="14284"/>
                </a:lnTo>
                <a:lnTo>
                  <a:pt x="1505" y="13640"/>
                </a:lnTo>
                <a:lnTo>
                  <a:pt x="1082" y="13523"/>
                </a:lnTo>
                <a:lnTo>
                  <a:pt x="421" y="13838"/>
                </a:lnTo>
                <a:lnTo>
                  <a:pt x="0" y="13013"/>
                </a:lnTo>
                <a:lnTo>
                  <a:pt x="60" y="12267"/>
                </a:lnTo>
                <a:lnTo>
                  <a:pt x="571" y="12185"/>
                </a:lnTo>
                <a:lnTo>
                  <a:pt x="872" y="11148"/>
                </a:lnTo>
                <a:lnTo>
                  <a:pt x="391" y="10858"/>
                </a:lnTo>
                <a:lnTo>
                  <a:pt x="421" y="9905"/>
                </a:lnTo>
                <a:lnTo>
                  <a:pt x="1233" y="9739"/>
                </a:lnTo>
                <a:lnTo>
                  <a:pt x="721" y="9034"/>
                </a:lnTo>
                <a:lnTo>
                  <a:pt x="451" y="7211"/>
                </a:lnTo>
                <a:lnTo>
                  <a:pt x="571" y="6465"/>
                </a:lnTo>
                <a:lnTo>
                  <a:pt x="571" y="4434"/>
                </a:lnTo>
                <a:lnTo>
                  <a:pt x="240" y="3605"/>
                </a:lnTo>
                <a:lnTo>
                  <a:pt x="661" y="1201"/>
                </a:lnTo>
                <a:lnTo>
                  <a:pt x="1052" y="1326"/>
                </a:lnTo>
                <a:lnTo>
                  <a:pt x="1503" y="2072"/>
                </a:lnTo>
                <a:lnTo>
                  <a:pt x="2014" y="2735"/>
                </a:lnTo>
                <a:lnTo>
                  <a:pt x="2616" y="3232"/>
                </a:lnTo>
                <a:lnTo>
                  <a:pt x="3459" y="3771"/>
                </a:lnTo>
                <a:lnTo>
                  <a:pt x="4030" y="3937"/>
                </a:lnTo>
                <a:lnTo>
                  <a:pt x="4571" y="4310"/>
                </a:lnTo>
                <a:lnTo>
                  <a:pt x="5203" y="4558"/>
                </a:lnTo>
                <a:lnTo>
                  <a:pt x="5624" y="4517"/>
                </a:lnTo>
                <a:lnTo>
                  <a:pt x="5624" y="3895"/>
                </a:lnTo>
                <a:lnTo>
                  <a:pt x="5864" y="3605"/>
                </a:lnTo>
                <a:lnTo>
                  <a:pt x="6255" y="3273"/>
                </a:lnTo>
                <a:lnTo>
                  <a:pt x="6315" y="3564"/>
                </a:lnTo>
                <a:lnTo>
                  <a:pt x="6376" y="4020"/>
                </a:lnTo>
                <a:lnTo>
                  <a:pt x="5955" y="4144"/>
                </a:lnTo>
                <a:lnTo>
                  <a:pt x="5895" y="4683"/>
                </a:lnTo>
                <a:lnTo>
                  <a:pt x="6225" y="5055"/>
                </a:lnTo>
                <a:lnTo>
                  <a:pt x="6436" y="5677"/>
                </a:lnTo>
                <a:lnTo>
                  <a:pt x="6556" y="6175"/>
                </a:lnTo>
                <a:lnTo>
                  <a:pt x="6827" y="6133"/>
                </a:lnTo>
                <a:lnTo>
                  <a:pt x="6857" y="5801"/>
                </a:lnTo>
                <a:lnTo>
                  <a:pt x="6677" y="5470"/>
                </a:lnTo>
                <a:lnTo>
                  <a:pt x="6586" y="4641"/>
                </a:lnTo>
                <a:lnTo>
                  <a:pt x="6736" y="4185"/>
                </a:lnTo>
                <a:lnTo>
                  <a:pt x="6616" y="3812"/>
                </a:lnTo>
                <a:lnTo>
                  <a:pt x="6616" y="3232"/>
                </a:lnTo>
                <a:lnTo>
                  <a:pt x="6947" y="2320"/>
                </a:lnTo>
                <a:lnTo>
                  <a:pt x="6736" y="1657"/>
                </a:lnTo>
                <a:lnTo>
                  <a:pt x="6285" y="413"/>
                </a:lnTo>
                <a:lnTo>
                  <a:pt x="6346" y="206"/>
                </a:lnTo>
                <a:cubicBezTo>
                  <a:pt x="6346" y="206"/>
                  <a:pt x="6556" y="0"/>
                  <a:pt x="6556"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59" name="AutoShape 3"/>
          <p:cNvSpPr>
            <a:spLocks/>
          </p:cNvSpPr>
          <p:nvPr/>
        </p:nvSpPr>
        <p:spPr bwMode="auto">
          <a:xfrm>
            <a:off x="11696700" y="4762500"/>
            <a:ext cx="1831975" cy="152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14" y="21599"/>
                </a:moveTo>
                <a:lnTo>
                  <a:pt x="18994" y="15071"/>
                </a:lnTo>
                <a:lnTo>
                  <a:pt x="19157" y="14278"/>
                </a:lnTo>
                <a:lnTo>
                  <a:pt x="19525" y="13224"/>
                </a:lnTo>
                <a:lnTo>
                  <a:pt x="19429" y="13005"/>
                </a:lnTo>
                <a:lnTo>
                  <a:pt x="19036" y="12996"/>
                </a:lnTo>
                <a:lnTo>
                  <a:pt x="18836" y="12683"/>
                </a:lnTo>
                <a:lnTo>
                  <a:pt x="18908" y="12409"/>
                </a:lnTo>
                <a:lnTo>
                  <a:pt x="18986" y="11799"/>
                </a:lnTo>
                <a:lnTo>
                  <a:pt x="19681" y="10770"/>
                </a:lnTo>
                <a:lnTo>
                  <a:pt x="19967" y="10564"/>
                </a:lnTo>
                <a:lnTo>
                  <a:pt x="20145" y="10349"/>
                </a:lnTo>
                <a:lnTo>
                  <a:pt x="20377" y="9681"/>
                </a:lnTo>
                <a:lnTo>
                  <a:pt x="21008" y="8617"/>
                </a:lnTo>
                <a:lnTo>
                  <a:pt x="21564" y="7893"/>
                </a:lnTo>
                <a:lnTo>
                  <a:pt x="21599" y="7245"/>
                </a:lnTo>
                <a:lnTo>
                  <a:pt x="21090" y="6782"/>
                </a:lnTo>
                <a:lnTo>
                  <a:pt x="20812" y="5911"/>
                </a:lnTo>
                <a:lnTo>
                  <a:pt x="18837" y="5234"/>
                </a:lnTo>
                <a:lnTo>
                  <a:pt x="16484" y="4569"/>
                </a:lnTo>
                <a:lnTo>
                  <a:pt x="14078" y="4590"/>
                </a:lnTo>
                <a:lnTo>
                  <a:pt x="14007" y="4333"/>
                </a:lnTo>
                <a:lnTo>
                  <a:pt x="13151" y="4719"/>
                </a:lnTo>
                <a:lnTo>
                  <a:pt x="12456" y="4611"/>
                </a:lnTo>
                <a:lnTo>
                  <a:pt x="12082" y="4312"/>
                </a:lnTo>
                <a:lnTo>
                  <a:pt x="11885" y="4440"/>
                </a:lnTo>
                <a:lnTo>
                  <a:pt x="11155" y="4397"/>
                </a:lnTo>
                <a:lnTo>
                  <a:pt x="10887" y="4140"/>
                </a:lnTo>
                <a:lnTo>
                  <a:pt x="10068" y="3754"/>
                </a:lnTo>
                <a:lnTo>
                  <a:pt x="9943" y="3776"/>
                </a:lnTo>
                <a:lnTo>
                  <a:pt x="9265" y="3497"/>
                </a:lnTo>
                <a:lnTo>
                  <a:pt x="8962" y="3840"/>
                </a:lnTo>
                <a:lnTo>
                  <a:pt x="8000" y="3776"/>
                </a:lnTo>
                <a:lnTo>
                  <a:pt x="7073" y="3003"/>
                </a:lnTo>
                <a:lnTo>
                  <a:pt x="7180" y="2853"/>
                </a:lnTo>
                <a:lnTo>
                  <a:pt x="7216" y="1395"/>
                </a:lnTo>
                <a:lnTo>
                  <a:pt x="6859" y="666"/>
                </a:lnTo>
                <a:lnTo>
                  <a:pt x="6217" y="559"/>
                </a:lnTo>
                <a:lnTo>
                  <a:pt x="6111" y="87"/>
                </a:lnTo>
                <a:lnTo>
                  <a:pt x="5744" y="0"/>
                </a:lnTo>
                <a:lnTo>
                  <a:pt x="4839" y="386"/>
                </a:lnTo>
                <a:lnTo>
                  <a:pt x="4486" y="1599"/>
                </a:lnTo>
                <a:lnTo>
                  <a:pt x="3982" y="3479"/>
                </a:lnTo>
                <a:lnTo>
                  <a:pt x="3478" y="4692"/>
                </a:lnTo>
                <a:lnTo>
                  <a:pt x="2696" y="7330"/>
                </a:lnTo>
                <a:lnTo>
                  <a:pt x="1688" y="9878"/>
                </a:lnTo>
                <a:lnTo>
                  <a:pt x="428" y="12243"/>
                </a:lnTo>
                <a:lnTo>
                  <a:pt x="125" y="12789"/>
                </a:lnTo>
                <a:lnTo>
                  <a:pt x="0" y="14396"/>
                </a:lnTo>
                <a:lnTo>
                  <a:pt x="60" y="16662"/>
                </a:lnTo>
                <a:lnTo>
                  <a:pt x="17614" y="21599"/>
                </a:lnTo>
                <a:cubicBezTo>
                  <a:pt x="17614" y="21599"/>
                  <a:pt x="17614" y="21599"/>
                  <a:pt x="17614" y="2159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0" name="AutoShape 4"/>
          <p:cNvSpPr>
            <a:spLocks/>
          </p:cNvSpPr>
          <p:nvPr/>
        </p:nvSpPr>
        <p:spPr bwMode="auto">
          <a:xfrm>
            <a:off x="12344400" y="6146800"/>
            <a:ext cx="1482725" cy="228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582"/>
                </a:moveTo>
                <a:lnTo>
                  <a:pt x="17044" y="18679"/>
                </a:lnTo>
                <a:lnTo>
                  <a:pt x="16691" y="18723"/>
                </a:lnTo>
                <a:lnTo>
                  <a:pt x="16387" y="19023"/>
                </a:lnTo>
                <a:lnTo>
                  <a:pt x="15930" y="19025"/>
                </a:lnTo>
                <a:lnTo>
                  <a:pt x="15647" y="18682"/>
                </a:lnTo>
                <a:lnTo>
                  <a:pt x="15142" y="18635"/>
                </a:lnTo>
                <a:lnTo>
                  <a:pt x="14993" y="18496"/>
                </a:lnTo>
                <a:lnTo>
                  <a:pt x="14793" y="18490"/>
                </a:lnTo>
                <a:lnTo>
                  <a:pt x="14258" y="18695"/>
                </a:lnTo>
                <a:lnTo>
                  <a:pt x="14198" y="19543"/>
                </a:lnTo>
                <a:lnTo>
                  <a:pt x="14128" y="20265"/>
                </a:lnTo>
                <a:lnTo>
                  <a:pt x="14061" y="21338"/>
                </a:lnTo>
                <a:lnTo>
                  <a:pt x="13783" y="21599"/>
                </a:lnTo>
                <a:lnTo>
                  <a:pt x="13312" y="21465"/>
                </a:lnTo>
                <a:lnTo>
                  <a:pt x="0" y="8445"/>
                </a:lnTo>
                <a:lnTo>
                  <a:pt x="3659" y="0"/>
                </a:lnTo>
                <a:lnTo>
                  <a:pt x="21600" y="2582"/>
                </a:lnTo>
                <a:cubicBezTo>
                  <a:pt x="21600" y="2582"/>
                  <a:pt x="21600" y="2582"/>
                  <a:pt x="21600" y="258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1" name="AutoShape 5"/>
          <p:cNvSpPr>
            <a:spLocks/>
          </p:cNvSpPr>
          <p:nvPr/>
        </p:nvSpPr>
        <p:spPr bwMode="auto">
          <a:xfrm>
            <a:off x="13106400" y="7912100"/>
            <a:ext cx="1554163" cy="1733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42" y="13923"/>
                </a:moveTo>
                <a:lnTo>
                  <a:pt x="59" y="14279"/>
                </a:lnTo>
                <a:lnTo>
                  <a:pt x="0" y="14519"/>
                </a:lnTo>
                <a:lnTo>
                  <a:pt x="88" y="14679"/>
                </a:lnTo>
                <a:lnTo>
                  <a:pt x="3564" y="16437"/>
                </a:lnTo>
                <a:lnTo>
                  <a:pt x="5792" y="17690"/>
                </a:lnTo>
                <a:lnTo>
                  <a:pt x="8496" y="19102"/>
                </a:lnTo>
                <a:lnTo>
                  <a:pt x="11585" y="20754"/>
                </a:lnTo>
                <a:lnTo>
                  <a:pt x="13843" y="21154"/>
                </a:lnTo>
                <a:lnTo>
                  <a:pt x="18428" y="21600"/>
                </a:lnTo>
                <a:lnTo>
                  <a:pt x="21599" y="1964"/>
                </a:lnTo>
                <a:lnTo>
                  <a:pt x="6212" y="0"/>
                </a:lnTo>
                <a:lnTo>
                  <a:pt x="5643" y="2705"/>
                </a:lnTo>
                <a:lnTo>
                  <a:pt x="5348" y="2707"/>
                </a:lnTo>
                <a:lnTo>
                  <a:pt x="5033" y="3141"/>
                </a:lnTo>
                <a:lnTo>
                  <a:pt x="4571" y="3121"/>
                </a:lnTo>
                <a:lnTo>
                  <a:pt x="4340" y="2670"/>
                </a:lnTo>
                <a:lnTo>
                  <a:pt x="3836" y="2613"/>
                </a:lnTo>
                <a:lnTo>
                  <a:pt x="3668" y="2424"/>
                </a:lnTo>
                <a:lnTo>
                  <a:pt x="3500" y="2424"/>
                </a:lnTo>
                <a:lnTo>
                  <a:pt x="3332" y="2519"/>
                </a:lnTo>
                <a:lnTo>
                  <a:pt x="2975" y="2688"/>
                </a:lnTo>
                <a:lnTo>
                  <a:pt x="2953" y="3838"/>
                </a:lnTo>
                <a:lnTo>
                  <a:pt x="2911" y="4120"/>
                </a:lnTo>
                <a:lnTo>
                  <a:pt x="2806" y="6193"/>
                </a:lnTo>
                <a:lnTo>
                  <a:pt x="2533" y="6551"/>
                </a:lnTo>
                <a:lnTo>
                  <a:pt x="2429" y="7097"/>
                </a:lnTo>
                <a:lnTo>
                  <a:pt x="2933" y="7907"/>
                </a:lnTo>
                <a:lnTo>
                  <a:pt x="3163" y="8869"/>
                </a:lnTo>
                <a:lnTo>
                  <a:pt x="3311" y="9038"/>
                </a:lnTo>
                <a:lnTo>
                  <a:pt x="3500" y="9132"/>
                </a:lnTo>
                <a:lnTo>
                  <a:pt x="3478" y="9509"/>
                </a:lnTo>
                <a:lnTo>
                  <a:pt x="3185" y="9735"/>
                </a:lnTo>
                <a:lnTo>
                  <a:pt x="2554" y="10018"/>
                </a:lnTo>
                <a:lnTo>
                  <a:pt x="2198" y="10338"/>
                </a:lnTo>
                <a:lnTo>
                  <a:pt x="1924" y="10941"/>
                </a:lnTo>
                <a:lnTo>
                  <a:pt x="1819" y="11751"/>
                </a:lnTo>
                <a:lnTo>
                  <a:pt x="1294" y="12204"/>
                </a:lnTo>
                <a:lnTo>
                  <a:pt x="916" y="12317"/>
                </a:lnTo>
                <a:lnTo>
                  <a:pt x="941" y="12454"/>
                </a:lnTo>
                <a:lnTo>
                  <a:pt x="857" y="12736"/>
                </a:lnTo>
                <a:lnTo>
                  <a:pt x="941" y="12868"/>
                </a:lnTo>
                <a:lnTo>
                  <a:pt x="1613" y="12962"/>
                </a:lnTo>
                <a:lnTo>
                  <a:pt x="1508" y="13414"/>
                </a:lnTo>
                <a:lnTo>
                  <a:pt x="1235" y="13772"/>
                </a:lnTo>
                <a:lnTo>
                  <a:pt x="542" y="13923"/>
                </a:lnTo>
                <a:cubicBezTo>
                  <a:pt x="542" y="13923"/>
                  <a:pt x="542" y="13923"/>
                  <a:pt x="542" y="1392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2" name="AutoShape 6"/>
          <p:cNvSpPr>
            <a:spLocks/>
          </p:cNvSpPr>
          <p:nvPr/>
        </p:nvSpPr>
        <p:spPr bwMode="auto">
          <a:xfrm>
            <a:off x="13550900" y="6426200"/>
            <a:ext cx="1268413" cy="1644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4" y="21600"/>
                </a:moveTo>
                <a:lnTo>
                  <a:pt x="0" y="19538"/>
                </a:lnTo>
                <a:lnTo>
                  <a:pt x="4632" y="0"/>
                </a:lnTo>
                <a:lnTo>
                  <a:pt x="15158" y="1518"/>
                </a:lnTo>
                <a:lnTo>
                  <a:pt x="14824" y="3363"/>
                </a:lnTo>
                <a:lnTo>
                  <a:pt x="14304" y="5651"/>
                </a:lnTo>
                <a:lnTo>
                  <a:pt x="16061" y="5812"/>
                </a:lnTo>
                <a:lnTo>
                  <a:pt x="19752" y="6125"/>
                </a:lnTo>
                <a:lnTo>
                  <a:pt x="21599" y="6273"/>
                </a:lnTo>
                <a:cubicBezTo>
                  <a:pt x="21599" y="6273"/>
                  <a:pt x="18844" y="21600"/>
                  <a:pt x="18844"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3" name="AutoShape 7"/>
          <p:cNvSpPr>
            <a:spLocks/>
          </p:cNvSpPr>
          <p:nvPr/>
        </p:nvSpPr>
        <p:spPr bwMode="auto">
          <a:xfrm>
            <a:off x="13195300" y="4343400"/>
            <a:ext cx="1366838" cy="2200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235"/>
                </a:moveTo>
                <a:lnTo>
                  <a:pt x="1833" y="14661"/>
                </a:lnTo>
                <a:lnTo>
                  <a:pt x="2119" y="14112"/>
                </a:lnTo>
                <a:lnTo>
                  <a:pt x="2645" y="13340"/>
                </a:lnTo>
                <a:lnTo>
                  <a:pt x="2382" y="13043"/>
                </a:lnTo>
                <a:lnTo>
                  <a:pt x="1857" y="13058"/>
                </a:lnTo>
                <a:lnTo>
                  <a:pt x="1689" y="12924"/>
                </a:lnTo>
                <a:lnTo>
                  <a:pt x="1785" y="12776"/>
                </a:lnTo>
                <a:lnTo>
                  <a:pt x="1857" y="12375"/>
                </a:lnTo>
                <a:lnTo>
                  <a:pt x="2788" y="11662"/>
                </a:lnTo>
                <a:lnTo>
                  <a:pt x="3171" y="11603"/>
                </a:lnTo>
                <a:lnTo>
                  <a:pt x="3409" y="11454"/>
                </a:lnTo>
                <a:lnTo>
                  <a:pt x="3529" y="11039"/>
                </a:lnTo>
                <a:lnTo>
                  <a:pt x="3720" y="10950"/>
                </a:lnTo>
                <a:lnTo>
                  <a:pt x="4532" y="10193"/>
                </a:lnTo>
                <a:lnTo>
                  <a:pt x="5345" y="9628"/>
                </a:lnTo>
                <a:lnTo>
                  <a:pt x="5393" y="9138"/>
                </a:lnTo>
                <a:lnTo>
                  <a:pt x="4676" y="8797"/>
                </a:lnTo>
                <a:lnTo>
                  <a:pt x="4355" y="8226"/>
                </a:lnTo>
                <a:lnTo>
                  <a:pt x="7202" y="0"/>
                </a:lnTo>
                <a:lnTo>
                  <a:pt x="10028" y="328"/>
                </a:lnTo>
                <a:lnTo>
                  <a:pt x="9107" y="3105"/>
                </a:lnTo>
                <a:lnTo>
                  <a:pt x="9851" y="4077"/>
                </a:lnTo>
                <a:lnTo>
                  <a:pt x="9520" y="4682"/>
                </a:lnTo>
                <a:lnTo>
                  <a:pt x="9932" y="5285"/>
                </a:lnTo>
                <a:lnTo>
                  <a:pt x="10588" y="5448"/>
                </a:lnTo>
                <a:lnTo>
                  <a:pt x="11389" y="6689"/>
                </a:lnTo>
                <a:lnTo>
                  <a:pt x="12124" y="7265"/>
                </a:lnTo>
                <a:lnTo>
                  <a:pt x="12230" y="7414"/>
                </a:lnTo>
                <a:lnTo>
                  <a:pt x="12928" y="7562"/>
                </a:lnTo>
                <a:lnTo>
                  <a:pt x="13005" y="7835"/>
                </a:lnTo>
                <a:lnTo>
                  <a:pt x="11548" y="10091"/>
                </a:lnTo>
                <a:lnTo>
                  <a:pt x="11513" y="10425"/>
                </a:lnTo>
                <a:lnTo>
                  <a:pt x="12064" y="10856"/>
                </a:lnTo>
                <a:lnTo>
                  <a:pt x="12252" y="10849"/>
                </a:lnTo>
                <a:lnTo>
                  <a:pt x="13279" y="10457"/>
                </a:lnTo>
                <a:lnTo>
                  <a:pt x="13421" y="10314"/>
                </a:lnTo>
                <a:lnTo>
                  <a:pt x="13747" y="10400"/>
                </a:lnTo>
                <a:lnTo>
                  <a:pt x="13689" y="11095"/>
                </a:lnTo>
                <a:lnTo>
                  <a:pt x="14262" y="12729"/>
                </a:lnTo>
                <a:lnTo>
                  <a:pt x="15080" y="13142"/>
                </a:lnTo>
                <a:lnTo>
                  <a:pt x="15431" y="13423"/>
                </a:lnTo>
                <a:lnTo>
                  <a:pt x="15282" y="13954"/>
                </a:lnTo>
                <a:lnTo>
                  <a:pt x="15504" y="14319"/>
                </a:lnTo>
                <a:lnTo>
                  <a:pt x="15727" y="14460"/>
                </a:lnTo>
                <a:lnTo>
                  <a:pt x="16245" y="14155"/>
                </a:lnTo>
                <a:lnTo>
                  <a:pt x="16840" y="14161"/>
                </a:lnTo>
                <a:lnTo>
                  <a:pt x="17450" y="14334"/>
                </a:lnTo>
                <a:lnTo>
                  <a:pt x="18032" y="14246"/>
                </a:lnTo>
                <a:lnTo>
                  <a:pt x="18825" y="14225"/>
                </a:lnTo>
                <a:lnTo>
                  <a:pt x="19656" y="14433"/>
                </a:lnTo>
                <a:lnTo>
                  <a:pt x="20229" y="14394"/>
                </a:lnTo>
                <a:lnTo>
                  <a:pt x="20333" y="14000"/>
                </a:lnTo>
                <a:lnTo>
                  <a:pt x="20946" y="13900"/>
                </a:lnTo>
                <a:lnTo>
                  <a:pt x="21209" y="14097"/>
                </a:lnTo>
                <a:lnTo>
                  <a:pt x="21302" y="14480"/>
                </a:lnTo>
                <a:lnTo>
                  <a:pt x="21599" y="14637"/>
                </a:lnTo>
                <a:lnTo>
                  <a:pt x="19847" y="21600"/>
                </a:lnTo>
                <a:cubicBezTo>
                  <a:pt x="19847" y="21600"/>
                  <a:pt x="1461" y="19431"/>
                  <a:pt x="0" y="19235"/>
                </a:cubicBezTo>
                <a:cubicBezTo>
                  <a:pt x="0" y="19235"/>
                  <a:pt x="0" y="19235"/>
                  <a:pt x="0" y="1923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4" name="AutoShape 8"/>
          <p:cNvSpPr>
            <a:spLocks/>
          </p:cNvSpPr>
          <p:nvPr/>
        </p:nvSpPr>
        <p:spPr bwMode="auto">
          <a:xfrm>
            <a:off x="14655800" y="6908800"/>
            <a:ext cx="1660525"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57" y="21599"/>
                </a:moveTo>
                <a:lnTo>
                  <a:pt x="21599" y="2759"/>
                </a:lnTo>
                <a:lnTo>
                  <a:pt x="2100" y="0"/>
                </a:lnTo>
                <a:lnTo>
                  <a:pt x="0" y="19192"/>
                </a:lnTo>
                <a:cubicBezTo>
                  <a:pt x="0" y="19192"/>
                  <a:pt x="20757" y="21599"/>
                  <a:pt x="20757" y="2159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5" name="AutoShape 9"/>
          <p:cNvSpPr>
            <a:spLocks/>
          </p:cNvSpPr>
          <p:nvPr/>
        </p:nvSpPr>
        <p:spPr bwMode="auto">
          <a:xfrm>
            <a:off x="13766800" y="4381500"/>
            <a:ext cx="2343150" cy="1485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5011"/>
                </a:moveTo>
                <a:lnTo>
                  <a:pt x="17860" y="4471"/>
                </a:lnTo>
                <a:lnTo>
                  <a:pt x="14292" y="3787"/>
                </a:lnTo>
                <a:lnTo>
                  <a:pt x="10724" y="3011"/>
                </a:lnTo>
                <a:lnTo>
                  <a:pt x="6782" y="1985"/>
                </a:lnTo>
                <a:lnTo>
                  <a:pt x="4536" y="1332"/>
                </a:lnTo>
                <a:lnTo>
                  <a:pt x="546" y="0"/>
                </a:lnTo>
                <a:lnTo>
                  <a:pt x="0" y="4104"/>
                </a:lnTo>
                <a:lnTo>
                  <a:pt x="418" y="5554"/>
                </a:lnTo>
                <a:lnTo>
                  <a:pt x="250" y="6433"/>
                </a:lnTo>
                <a:lnTo>
                  <a:pt x="473" y="7311"/>
                </a:lnTo>
                <a:lnTo>
                  <a:pt x="864" y="7575"/>
                </a:lnTo>
                <a:lnTo>
                  <a:pt x="1427" y="9645"/>
                </a:lnTo>
                <a:lnTo>
                  <a:pt x="1756" y="10256"/>
                </a:lnTo>
                <a:lnTo>
                  <a:pt x="1811" y="10476"/>
                </a:lnTo>
                <a:lnTo>
                  <a:pt x="2229" y="10695"/>
                </a:lnTo>
                <a:lnTo>
                  <a:pt x="2285" y="11091"/>
                </a:lnTo>
                <a:lnTo>
                  <a:pt x="1421" y="14475"/>
                </a:lnTo>
                <a:lnTo>
                  <a:pt x="1421" y="14958"/>
                </a:lnTo>
                <a:lnTo>
                  <a:pt x="1728" y="15574"/>
                </a:lnTo>
                <a:lnTo>
                  <a:pt x="1839" y="15574"/>
                </a:lnTo>
                <a:lnTo>
                  <a:pt x="2424" y="15002"/>
                </a:lnTo>
                <a:lnTo>
                  <a:pt x="2508" y="14783"/>
                </a:lnTo>
                <a:lnTo>
                  <a:pt x="2704" y="14915"/>
                </a:lnTo>
                <a:lnTo>
                  <a:pt x="2675" y="15925"/>
                </a:lnTo>
                <a:lnTo>
                  <a:pt x="3010" y="18342"/>
                </a:lnTo>
                <a:lnTo>
                  <a:pt x="3372" y="18826"/>
                </a:lnTo>
                <a:lnTo>
                  <a:pt x="3484" y="18957"/>
                </a:lnTo>
                <a:lnTo>
                  <a:pt x="3707" y="19397"/>
                </a:lnTo>
                <a:lnTo>
                  <a:pt x="3651" y="20056"/>
                </a:lnTo>
                <a:lnTo>
                  <a:pt x="3735" y="20716"/>
                </a:lnTo>
                <a:lnTo>
                  <a:pt x="3874" y="20891"/>
                </a:lnTo>
                <a:lnTo>
                  <a:pt x="4153" y="20452"/>
                </a:lnTo>
                <a:lnTo>
                  <a:pt x="4487" y="20452"/>
                </a:lnTo>
                <a:lnTo>
                  <a:pt x="4877" y="20759"/>
                </a:lnTo>
                <a:lnTo>
                  <a:pt x="5184" y="20584"/>
                </a:lnTo>
                <a:lnTo>
                  <a:pt x="5686" y="20584"/>
                </a:lnTo>
                <a:lnTo>
                  <a:pt x="6132" y="20891"/>
                </a:lnTo>
                <a:lnTo>
                  <a:pt x="6466" y="20803"/>
                </a:lnTo>
                <a:lnTo>
                  <a:pt x="6522" y="20232"/>
                </a:lnTo>
                <a:lnTo>
                  <a:pt x="6885" y="20100"/>
                </a:lnTo>
                <a:lnTo>
                  <a:pt x="7052" y="20364"/>
                </a:lnTo>
                <a:lnTo>
                  <a:pt x="7108" y="20979"/>
                </a:lnTo>
                <a:lnTo>
                  <a:pt x="7281" y="21139"/>
                </a:lnTo>
                <a:lnTo>
                  <a:pt x="7512" y="19018"/>
                </a:lnTo>
                <a:lnTo>
                  <a:pt x="20526" y="21600"/>
                </a:lnTo>
                <a:lnTo>
                  <a:pt x="21599" y="5011"/>
                </a:lnTo>
                <a:cubicBezTo>
                  <a:pt x="21599" y="5011"/>
                  <a:pt x="21599" y="5011"/>
                  <a:pt x="21599" y="5011"/>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6" name="AutoShape 10"/>
          <p:cNvSpPr>
            <a:spLocks/>
          </p:cNvSpPr>
          <p:nvPr/>
        </p:nvSpPr>
        <p:spPr bwMode="auto">
          <a:xfrm>
            <a:off x="14401800" y="5689600"/>
            <a:ext cx="1597025" cy="1349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848"/>
                </a:moveTo>
                <a:lnTo>
                  <a:pt x="2517" y="0"/>
                </a:lnTo>
                <a:lnTo>
                  <a:pt x="0" y="18724"/>
                </a:lnTo>
                <a:lnTo>
                  <a:pt x="20248" y="21599"/>
                </a:lnTo>
                <a:cubicBezTo>
                  <a:pt x="20248" y="21599"/>
                  <a:pt x="21599" y="2848"/>
                  <a:pt x="21599" y="2848"/>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7" name="AutoShape 11"/>
          <p:cNvSpPr>
            <a:spLocks/>
          </p:cNvSpPr>
          <p:nvPr/>
        </p:nvSpPr>
        <p:spPr bwMode="auto">
          <a:xfrm>
            <a:off x="16014700" y="4724400"/>
            <a:ext cx="1493838" cy="950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21482" y="19066"/>
                </a:lnTo>
                <a:lnTo>
                  <a:pt x="21162" y="17018"/>
                </a:lnTo>
                <a:lnTo>
                  <a:pt x="20800" y="13106"/>
                </a:lnTo>
                <a:lnTo>
                  <a:pt x="20713" y="9805"/>
                </a:lnTo>
                <a:lnTo>
                  <a:pt x="20379" y="8881"/>
                </a:lnTo>
                <a:lnTo>
                  <a:pt x="20044" y="7320"/>
                </a:lnTo>
                <a:lnTo>
                  <a:pt x="20051" y="4184"/>
                </a:lnTo>
                <a:lnTo>
                  <a:pt x="20169" y="3035"/>
                </a:lnTo>
                <a:lnTo>
                  <a:pt x="19818" y="1393"/>
                </a:lnTo>
                <a:lnTo>
                  <a:pt x="14344" y="1223"/>
                </a:lnTo>
                <a:lnTo>
                  <a:pt x="10790" y="1029"/>
                </a:lnTo>
                <a:lnTo>
                  <a:pt x="5723" y="640"/>
                </a:lnTo>
                <a:lnTo>
                  <a:pt x="1336" y="0"/>
                </a:lnTo>
                <a:lnTo>
                  <a:pt x="0" y="20179"/>
                </a:lnTo>
                <a:lnTo>
                  <a:pt x="10500" y="21183"/>
                </a:lnTo>
                <a:lnTo>
                  <a:pt x="21600" y="21600"/>
                </a:lnTo>
                <a:cubicBezTo>
                  <a:pt x="21600" y="21600"/>
                  <a:pt x="21600" y="21600"/>
                  <a:pt x="21600"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8" name="AutoShape 12"/>
          <p:cNvSpPr>
            <a:spLocks/>
          </p:cNvSpPr>
          <p:nvPr/>
        </p:nvSpPr>
        <p:spPr bwMode="auto">
          <a:xfrm>
            <a:off x="15951200" y="5613400"/>
            <a:ext cx="1597025" cy="1058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81" y="21545"/>
                </a:moveTo>
                <a:lnTo>
                  <a:pt x="21372" y="21389"/>
                </a:lnTo>
                <a:lnTo>
                  <a:pt x="20854" y="20081"/>
                </a:lnTo>
                <a:lnTo>
                  <a:pt x="21187" y="18810"/>
                </a:lnTo>
                <a:lnTo>
                  <a:pt x="21454" y="17222"/>
                </a:lnTo>
                <a:lnTo>
                  <a:pt x="20956" y="16661"/>
                </a:lnTo>
                <a:lnTo>
                  <a:pt x="20887" y="15920"/>
                </a:lnTo>
                <a:lnTo>
                  <a:pt x="21029" y="15231"/>
                </a:lnTo>
                <a:lnTo>
                  <a:pt x="21599" y="15235"/>
                </a:lnTo>
                <a:lnTo>
                  <a:pt x="21578" y="13884"/>
                </a:lnTo>
                <a:lnTo>
                  <a:pt x="21518" y="5743"/>
                </a:lnTo>
                <a:lnTo>
                  <a:pt x="21407" y="4726"/>
                </a:lnTo>
                <a:lnTo>
                  <a:pt x="20679" y="3827"/>
                </a:lnTo>
                <a:lnTo>
                  <a:pt x="20504" y="3375"/>
                </a:lnTo>
                <a:lnTo>
                  <a:pt x="20492" y="2941"/>
                </a:lnTo>
                <a:lnTo>
                  <a:pt x="20854" y="2528"/>
                </a:lnTo>
                <a:lnTo>
                  <a:pt x="21128" y="2079"/>
                </a:lnTo>
                <a:lnTo>
                  <a:pt x="21172" y="1361"/>
                </a:lnTo>
                <a:lnTo>
                  <a:pt x="10752" y="930"/>
                </a:lnTo>
                <a:lnTo>
                  <a:pt x="952" y="0"/>
                </a:lnTo>
                <a:lnTo>
                  <a:pt x="0" y="17185"/>
                </a:lnTo>
                <a:lnTo>
                  <a:pt x="2609" y="17429"/>
                </a:lnTo>
                <a:lnTo>
                  <a:pt x="6177" y="17754"/>
                </a:lnTo>
                <a:lnTo>
                  <a:pt x="9350" y="18004"/>
                </a:lnTo>
                <a:lnTo>
                  <a:pt x="13603" y="18356"/>
                </a:lnTo>
                <a:lnTo>
                  <a:pt x="15746" y="18241"/>
                </a:lnTo>
                <a:lnTo>
                  <a:pt x="16098" y="18847"/>
                </a:lnTo>
                <a:lnTo>
                  <a:pt x="17026" y="19725"/>
                </a:lnTo>
                <a:lnTo>
                  <a:pt x="17163" y="19920"/>
                </a:lnTo>
                <a:lnTo>
                  <a:pt x="17975" y="19528"/>
                </a:lnTo>
                <a:lnTo>
                  <a:pt x="19145" y="19363"/>
                </a:lnTo>
                <a:lnTo>
                  <a:pt x="19444" y="19723"/>
                </a:lnTo>
                <a:lnTo>
                  <a:pt x="20197" y="20153"/>
                </a:lnTo>
                <a:lnTo>
                  <a:pt x="20723" y="20595"/>
                </a:lnTo>
                <a:lnTo>
                  <a:pt x="20795" y="20995"/>
                </a:lnTo>
                <a:lnTo>
                  <a:pt x="20981" y="21599"/>
                </a:lnTo>
                <a:cubicBezTo>
                  <a:pt x="20981" y="21599"/>
                  <a:pt x="21381" y="21545"/>
                  <a:pt x="21381" y="2154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69" name="AutoShape 13"/>
          <p:cNvSpPr>
            <a:spLocks/>
          </p:cNvSpPr>
          <p:nvPr/>
        </p:nvSpPr>
        <p:spPr bwMode="auto">
          <a:xfrm>
            <a:off x="15887700" y="6451600"/>
            <a:ext cx="1889125" cy="936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95" y="16123"/>
                </a:moveTo>
                <a:lnTo>
                  <a:pt x="20684" y="18263"/>
                </a:lnTo>
                <a:lnTo>
                  <a:pt x="20664" y="18964"/>
                </a:lnTo>
                <a:lnTo>
                  <a:pt x="21187" y="20639"/>
                </a:lnTo>
                <a:lnTo>
                  <a:pt x="21599" y="21599"/>
                </a:lnTo>
                <a:lnTo>
                  <a:pt x="20835" y="21599"/>
                </a:lnTo>
                <a:lnTo>
                  <a:pt x="14259" y="21313"/>
                </a:lnTo>
                <a:lnTo>
                  <a:pt x="8090" y="21042"/>
                </a:lnTo>
                <a:lnTo>
                  <a:pt x="4725" y="20803"/>
                </a:lnTo>
                <a:lnTo>
                  <a:pt x="4887" y="14302"/>
                </a:lnTo>
                <a:lnTo>
                  <a:pt x="0" y="13413"/>
                </a:lnTo>
                <a:lnTo>
                  <a:pt x="656" y="0"/>
                </a:lnTo>
                <a:lnTo>
                  <a:pt x="3008" y="312"/>
                </a:lnTo>
                <a:lnTo>
                  <a:pt x="6050" y="661"/>
                </a:lnTo>
                <a:lnTo>
                  <a:pt x="8747" y="1009"/>
                </a:lnTo>
                <a:lnTo>
                  <a:pt x="12343" y="1358"/>
                </a:lnTo>
                <a:lnTo>
                  <a:pt x="13968" y="1218"/>
                </a:lnTo>
                <a:lnTo>
                  <a:pt x="14279" y="1916"/>
                </a:lnTo>
                <a:lnTo>
                  <a:pt x="15006" y="2821"/>
                </a:lnTo>
                <a:lnTo>
                  <a:pt x="15179" y="3100"/>
                </a:lnTo>
                <a:lnTo>
                  <a:pt x="15835" y="2682"/>
                </a:lnTo>
                <a:lnTo>
                  <a:pt x="16423" y="2542"/>
                </a:lnTo>
                <a:lnTo>
                  <a:pt x="16838" y="2473"/>
                </a:lnTo>
                <a:lnTo>
                  <a:pt x="17115" y="2891"/>
                </a:lnTo>
                <a:lnTo>
                  <a:pt x="17728" y="3379"/>
                </a:lnTo>
                <a:lnTo>
                  <a:pt x="18178" y="3866"/>
                </a:lnTo>
                <a:lnTo>
                  <a:pt x="18247" y="4354"/>
                </a:lnTo>
                <a:lnTo>
                  <a:pt x="18386" y="4982"/>
                </a:lnTo>
                <a:lnTo>
                  <a:pt x="18662" y="4982"/>
                </a:lnTo>
                <a:lnTo>
                  <a:pt x="18782" y="4995"/>
                </a:lnTo>
                <a:lnTo>
                  <a:pt x="18918" y="6422"/>
                </a:lnTo>
                <a:lnTo>
                  <a:pt x="19360" y="9003"/>
                </a:lnTo>
                <a:lnTo>
                  <a:pt x="19446" y="10148"/>
                </a:lnTo>
                <a:lnTo>
                  <a:pt x="19828" y="11299"/>
                </a:lnTo>
                <a:lnTo>
                  <a:pt x="19914" y="12857"/>
                </a:lnTo>
                <a:lnTo>
                  <a:pt x="20157" y="14149"/>
                </a:lnTo>
                <a:lnTo>
                  <a:pt x="20195" y="16123"/>
                </a:lnTo>
                <a:cubicBezTo>
                  <a:pt x="20195" y="16123"/>
                  <a:pt x="20195" y="16123"/>
                  <a:pt x="20195" y="1612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0" name="AutoShape 14"/>
          <p:cNvSpPr>
            <a:spLocks/>
          </p:cNvSpPr>
          <p:nvPr/>
        </p:nvSpPr>
        <p:spPr bwMode="auto">
          <a:xfrm>
            <a:off x="16256000" y="7353300"/>
            <a:ext cx="1690688" cy="903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34"/>
                </a:moveTo>
                <a:lnTo>
                  <a:pt x="19468" y="21600"/>
                </a:lnTo>
                <a:lnTo>
                  <a:pt x="11684" y="21455"/>
                </a:lnTo>
                <a:lnTo>
                  <a:pt x="4159" y="20805"/>
                </a:lnTo>
                <a:lnTo>
                  <a:pt x="0" y="20407"/>
                </a:lnTo>
                <a:lnTo>
                  <a:pt x="657" y="0"/>
                </a:lnTo>
                <a:lnTo>
                  <a:pt x="4387" y="213"/>
                </a:lnTo>
                <a:lnTo>
                  <a:pt x="11191" y="478"/>
                </a:lnTo>
                <a:lnTo>
                  <a:pt x="18673" y="790"/>
                </a:lnTo>
                <a:lnTo>
                  <a:pt x="19534" y="790"/>
                </a:lnTo>
                <a:lnTo>
                  <a:pt x="19902" y="1474"/>
                </a:lnTo>
                <a:lnTo>
                  <a:pt x="20243" y="1467"/>
                </a:lnTo>
                <a:lnTo>
                  <a:pt x="20520" y="1787"/>
                </a:lnTo>
                <a:lnTo>
                  <a:pt x="20510" y="2738"/>
                </a:lnTo>
                <a:lnTo>
                  <a:pt x="20201" y="3282"/>
                </a:lnTo>
                <a:lnTo>
                  <a:pt x="20144" y="3988"/>
                </a:lnTo>
                <a:lnTo>
                  <a:pt x="20456" y="5063"/>
                </a:lnTo>
                <a:lnTo>
                  <a:pt x="20955" y="6073"/>
                </a:lnTo>
                <a:lnTo>
                  <a:pt x="21347" y="6582"/>
                </a:lnTo>
                <a:lnTo>
                  <a:pt x="21567" y="10134"/>
                </a:lnTo>
                <a:lnTo>
                  <a:pt x="21600" y="21534"/>
                </a:lnTo>
                <a:cubicBezTo>
                  <a:pt x="21600" y="21534"/>
                  <a:pt x="21600" y="21534"/>
                  <a:pt x="21600" y="21534"/>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1" name="AutoShape 15"/>
          <p:cNvSpPr>
            <a:spLocks/>
          </p:cNvSpPr>
          <p:nvPr/>
        </p:nvSpPr>
        <p:spPr bwMode="auto">
          <a:xfrm>
            <a:off x="14427200" y="8051800"/>
            <a:ext cx="1606550" cy="161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75" y="20330"/>
                </a:moveTo>
                <a:lnTo>
                  <a:pt x="8037" y="19492"/>
                </a:lnTo>
                <a:lnTo>
                  <a:pt x="9573" y="19585"/>
                </a:lnTo>
                <a:lnTo>
                  <a:pt x="14937" y="20105"/>
                </a:lnTo>
                <a:lnTo>
                  <a:pt x="19785" y="20403"/>
                </a:lnTo>
                <a:lnTo>
                  <a:pt x="20179" y="17102"/>
                </a:lnTo>
                <a:lnTo>
                  <a:pt x="20864" y="7244"/>
                </a:lnTo>
                <a:lnTo>
                  <a:pt x="21173" y="3823"/>
                </a:lnTo>
                <a:lnTo>
                  <a:pt x="21452" y="3845"/>
                </a:lnTo>
                <a:lnTo>
                  <a:pt x="21599" y="1876"/>
                </a:lnTo>
                <a:lnTo>
                  <a:pt x="3110" y="0"/>
                </a:lnTo>
                <a:lnTo>
                  <a:pt x="0" y="21248"/>
                </a:lnTo>
                <a:lnTo>
                  <a:pt x="2748" y="21599"/>
                </a:lnTo>
                <a:lnTo>
                  <a:pt x="2978" y="19831"/>
                </a:lnTo>
                <a:lnTo>
                  <a:pt x="8175" y="20330"/>
                </a:lnTo>
                <a:cubicBezTo>
                  <a:pt x="8175" y="20330"/>
                  <a:pt x="8175" y="20330"/>
                  <a:pt x="8175" y="2033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2" name="AutoShape 16"/>
          <p:cNvSpPr>
            <a:spLocks/>
          </p:cNvSpPr>
          <p:nvPr/>
        </p:nvSpPr>
        <p:spPr bwMode="auto">
          <a:xfrm>
            <a:off x="15024100" y="8343900"/>
            <a:ext cx="3216275" cy="30956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471" y="21197"/>
                </a:moveTo>
                <a:lnTo>
                  <a:pt x="15420" y="20540"/>
                </a:lnTo>
                <a:lnTo>
                  <a:pt x="15177" y="19876"/>
                </a:lnTo>
                <a:lnTo>
                  <a:pt x="15126" y="19227"/>
                </a:lnTo>
                <a:lnTo>
                  <a:pt x="15263" y="18467"/>
                </a:lnTo>
                <a:lnTo>
                  <a:pt x="15557" y="17832"/>
                </a:lnTo>
                <a:lnTo>
                  <a:pt x="15866" y="17333"/>
                </a:lnTo>
                <a:lnTo>
                  <a:pt x="16146" y="17005"/>
                </a:lnTo>
                <a:lnTo>
                  <a:pt x="16203" y="17027"/>
                </a:lnTo>
                <a:lnTo>
                  <a:pt x="15779" y="17638"/>
                </a:lnTo>
                <a:lnTo>
                  <a:pt x="15392" y="18243"/>
                </a:lnTo>
                <a:lnTo>
                  <a:pt x="15212" y="18854"/>
                </a:lnTo>
                <a:lnTo>
                  <a:pt x="15184" y="19332"/>
                </a:lnTo>
                <a:lnTo>
                  <a:pt x="15263" y="19899"/>
                </a:lnTo>
                <a:lnTo>
                  <a:pt x="15492" y="20563"/>
                </a:lnTo>
                <a:lnTo>
                  <a:pt x="15535" y="21040"/>
                </a:lnTo>
                <a:lnTo>
                  <a:pt x="15550" y="21174"/>
                </a:lnTo>
                <a:lnTo>
                  <a:pt x="15471" y="21197"/>
                </a:lnTo>
                <a:cubicBezTo>
                  <a:pt x="15471" y="21197"/>
                  <a:pt x="15471" y="21197"/>
                  <a:pt x="15471" y="21197"/>
                </a:cubicBezTo>
                <a:close/>
                <a:moveTo>
                  <a:pt x="6569" y="5"/>
                </a:moveTo>
                <a:lnTo>
                  <a:pt x="8584" y="105"/>
                </a:lnTo>
                <a:lnTo>
                  <a:pt x="11346" y="210"/>
                </a:lnTo>
                <a:lnTo>
                  <a:pt x="11138" y="2375"/>
                </a:lnTo>
                <a:lnTo>
                  <a:pt x="11112" y="4050"/>
                </a:lnTo>
                <a:lnTo>
                  <a:pt x="11118" y="4242"/>
                </a:lnTo>
                <a:lnTo>
                  <a:pt x="11504" y="4595"/>
                </a:lnTo>
                <a:lnTo>
                  <a:pt x="11680" y="4728"/>
                </a:lnTo>
                <a:lnTo>
                  <a:pt x="11785" y="4677"/>
                </a:lnTo>
                <a:lnTo>
                  <a:pt x="11818" y="4509"/>
                </a:lnTo>
                <a:lnTo>
                  <a:pt x="11920" y="4676"/>
                </a:lnTo>
                <a:lnTo>
                  <a:pt x="12107" y="4679"/>
                </a:lnTo>
                <a:lnTo>
                  <a:pt x="12107" y="4546"/>
                </a:lnTo>
                <a:lnTo>
                  <a:pt x="12255" y="4635"/>
                </a:lnTo>
                <a:lnTo>
                  <a:pt x="12357" y="4673"/>
                </a:lnTo>
                <a:lnTo>
                  <a:pt x="12325" y="5039"/>
                </a:lnTo>
                <a:lnTo>
                  <a:pt x="12688" y="5048"/>
                </a:lnTo>
                <a:lnTo>
                  <a:pt x="12947" y="5158"/>
                </a:lnTo>
                <a:lnTo>
                  <a:pt x="13299" y="5207"/>
                </a:lnTo>
                <a:lnTo>
                  <a:pt x="13510" y="5399"/>
                </a:lnTo>
                <a:lnTo>
                  <a:pt x="13699" y="5207"/>
                </a:lnTo>
                <a:lnTo>
                  <a:pt x="14030" y="5264"/>
                </a:lnTo>
                <a:lnTo>
                  <a:pt x="14227" y="5561"/>
                </a:lnTo>
                <a:lnTo>
                  <a:pt x="14323" y="5591"/>
                </a:lnTo>
                <a:lnTo>
                  <a:pt x="14308" y="5772"/>
                </a:lnTo>
                <a:lnTo>
                  <a:pt x="14505" y="5845"/>
                </a:lnTo>
                <a:lnTo>
                  <a:pt x="14712" y="5656"/>
                </a:lnTo>
                <a:lnTo>
                  <a:pt x="14901" y="5713"/>
                </a:lnTo>
                <a:lnTo>
                  <a:pt x="15099" y="5716"/>
                </a:lnTo>
                <a:lnTo>
                  <a:pt x="15182" y="5941"/>
                </a:lnTo>
                <a:lnTo>
                  <a:pt x="15744" y="6136"/>
                </a:lnTo>
                <a:lnTo>
                  <a:pt x="15886" y="6065"/>
                </a:lnTo>
                <a:lnTo>
                  <a:pt x="16018" y="5679"/>
                </a:lnTo>
                <a:lnTo>
                  <a:pt x="16048" y="5679"/>
                </a:lnTo>
                <a:lnTo>
                  <a:pt x="16129" y="5687"/>
                </a:lnTo>
                <a:lnTo>
                  <a:pt x="16238" y="5878"/>
                </a:lnTo>
                <a:lnTo>
                  <a:pt x="16587" y="5939"/>
                </a:lnTo>
                <a:lnTo>
                  <a:pt x="16883" y="6043"/>
                </a:lnTo>
                <a:lnTo>
                  <a:pt x="17188" y="6153"/>
                </a:lnTo>
                <a:lnTo>
                  <a:pt x="17351" y="6063"/>
                </a:lnTo>
                <a:lnTo>
                  <a:pt x="17414" y="5831"/>
                </a:lnTo>
                <a:lnTo>
                  <a:pt x="17810" y="5835"/>
                </a:lnTo>
                <a:lnTo>
                  <a:pt x="17971" y="5921"/>
                </a:lnTo>
                <a:lnTo>
                  <a:pt x="18219" y="5727"/>
                </a:lnTo>
                <a:lnTo>
                  <a:pt x="18317" y="5731"/>
                </a:lnTo>
                <a:lnTo>
                  <a:pt x="18393" y="5879"/>
                </a:lnTo>
                <a:lnTo>
                  <a:pt x="18753" y="5879"/>
                </a:lnTo>
                <a:lnTo>
                  <a:pt x="18888" y="5692"/>
                </a:lnTo>
                <a:lnTo>
                  <a:pt x="19054" y="5729"/>
                </a:lnTo>
                <a:lnTo>
                  <a:pt x="19227" y="5951"/>
                </a:lnTo>
                <a:lnTo>
                  <a:pt x="19539" y="6140"/>
                </a:lnTo>
                <a:lnTo>
                  <a:pt x="19793" y="6214"/>
                </a:lnTo>
                <a:lnTo>
                  <a:pt x="19928" y="6288"/>
                </a:lnTo>
                <a:lnTo>
                  <a:pt x="20145" y="6473"/>
                </a:lnTo>
                <a:lnTo>
                  <a:pt x="20415" y="6350"/>
                </a:lnTo>
                <a:lnTo>
                  <a:pt x="20654" y="6455"/>
                </a:lnTo>
                <a:lnTo>
                  <a:pt x="20704" y="7019"/>
                </a:lnTo>
                <a:lnTo>
                  <a:pt x="20701" y="7914"/>
                </a:lnTo>
                <a:lnTo>
                  <a:pt x="20762" y="8794"/>
                </a:lnTo>
                <a:lnTo>
                  <a:pt x="20824" y="9127"/>
                </a:lnTo>
                <a:lnTo>
                  <a:pt x="21062" y="9535"/>
                </a:lnTo>
                <a:lnTo>
                  <a:pt x="21141" y="9991"/>
                </a:lnTo>
                <a:lnTo>
                  <a:pt x="21516" y="10503"/>
                </a:lnTo>
                <a:lnTo>
                  <a:pt x="21533" y="10793"/>
                </a:lnTo>
                <a:lnTo>
                  <a:pt x="21599" y="10865"/>
                </a:lnTo>
                <a:lnTo>
                  <a:pt x="21535" y="11639"/>
                </a:lnTo>
                <a:lnTo>
                  <a:pt x="21280" y="12101"/>
                </a:lnTo>
                <a:lnTo>
                  <a:pt x="21416" y="12299"/>
                </a:lnTo>
                <a:lnTo>
                  <a:pt x="21360" y="12515"/>
                </a:lnTo>
                <a:lnTo>
                  <a:pt x="21300" y="13199"/>
                </a:lnTo>
                <a:lnTo>
                  <a:pt x="21167" y="13506"/>
                </a:lnTo>
                <a:lnTo>
                  <a:pt x="21193" y="13830"/>
                </a:lnTo>
                <a:lnTo>
                  <a:pt x="20690" y="13976"/>
                </a:lnTo>
                <a:lnTo>
                  <a:pt x="19814" y="14394"/>
                </a:lnTo>
                <a:lnTo>
                  <a:pt x="19728" y="14573"/>
                </a:lnTo>
                <a:lnTo>
                  <a:pt x="19498" y="14752"/>
                </a:lnTo>
                <a:lnTo>
                  <a:pt x="19311" y="14886"/>
                </a:lnTo>
                <a:lnTo>
                  <a:pt x="19197" y="14961"/>
                </a:lnTo>
                <a:lnTo>
                  <a:pt x="18694" y="15453"/>
                </a:lnTo>
                <a:lnTo>
                  <a:pt x="18450" y="15647"/>
                </a:lnTo>
                <a:lnTo>
                  <a:pt x="17976" y="15945"/>
                </a:lnTo>
                <a:lnTo>
                  <a:pt x="17473" y="16169"/>
                </a:lnTo>
                <a:lnTo>
                  <a:pt x="16914" y="16482"/>
                </a:lnTo>
                <a:lnTo>
                  <a:pt x="16756" y="16617"/>
                </a:lnTo>
                <a:lnTo>
                  <a:pt x="16239" y="16945"/>
                </a:lnTo>
                <a:lnTo>
                  <a:pt x="15937" y="17005"/>
                </a:lnTo>
                <a:lnTo>
                  <a:pt x="15593" y="17512"/>
                </a:lnTo>
                <a:lnTo>
                  <a:pt x="15234" y="17542"/>
                </a:lnTo>
                <a:lnTo>
                  <a:pt x="15147" y="17721"/>
                </a:lnTo>
                <a:lnTo>
                  <a:pt x="15348" y="17900"/>
                </a:lnTo>
                <a:lnTo>
                  <a:pt x="15219" y="18407"/>
                </a:lnTo>
                <a:lnTo>
                  <a:pt x="15104" y="18825"/>
                </a:lnTo>
                <a:lnTo>
                  <a:pt x="15004" y="19183"/>
                </a:lnTo>
                <a:lnTo>
                  <a:pt x="14932" y="19600"/>
                </a:lnTo>
                <a:lnTo>
                  <a:pt x="15004" y="19824"/>
                </a:lnTo>
                <a:lnTo>
                  <a:pt x="15162" y="20466"/>
                </a:lnTo>
                <a:lnTo>
                  <a:pt x="15248" y="21033"/>
                </a:lnTo>
                <a:lnTo>
                  <a:pt x="15406" y="21286"/>
                </a:lnTo>
                <a:lnTo>
                  <a:pt x="15320" y="21421"/>
                </a:lnTo>
                <a:lnTo>
                  <a:pt x="15047" y="21599"/>
                </a:lnTo>
                <a:lnTo>
                  <a:pt x="14544" y="21242"/>
                </a:lnTo>
                <a:lnTo>
                  <a:pt x="14056" y="21137"/>
                </a:lnTo>
                <a:lnTo>
                  <a:pt x="13941" y="21182"/>
                </a:lnTo>
                <a:lnTo>
                  <a:pt x="13654" y="21122"/>
                </a:lnTo>
                <a:lnTo>
                  <a:pt x="13281" y="20839"/>
                </a:lnTo>
                <a:lnTo>
                  <a:pt x="12821" y="20734"/>
                </a:lnTo>
                <a:lnTo>
                  <a:pt x="12147" y="20421"/>
                </a:lnTo>
                <a:lnTo>
                  <a:pt x="11960" y="20063"/>
                </a:lnTo>
                <a:lnTo>
                  <a:pt x="11845" y="19466"/>
                </a:lnTo>
                <a:lnTo>
                  <a:pt x="11558" y="19287"/>
                </a:lnTo>
                <a:lnTo>
                  <a:pt x="11501" y="19078"/>
                </a:lnTo>
                <a:lnTo>
                  <a:pt x="11558" y="19019"/>
                </a:lnTo>
                <a:lnTo>
                  <a:pt x="11587" y="18705"/>
                </a:lnTo>
                <a:lnTo>
                  <a:pt x="11472" y="18646"/>
                </a:lnTo>
                <a:lnTo>
                  <a:pt x="11414" y="18556"/>
                </a:lnTo>
                <a:lnTo>
                  <a:pt x="11529" y="18153"/>
                </a:lnTo>
                <a:lnTo>
                  <a:pt x="11386" y="17944"/>
                </a:lnTo>
                <a:lnTo>
                  <a:pt x="11099" y="17825"/>
                </a:lnTo>
                <a:lnTo>
                  <a:pt x="10797" y="17422"/>
                </a:lnTo>
                <a:lnTo>
                  <a:pt x="10481" y="16810"/>
                </a:lnTo>
                <a:lnTo>
                  <a:pt x="10108" y="16572"/>
                </a:lnTo>
                <a:lnTo>
                  <a:pt x="10122" y="16393"/>
                </a:lnTo>
                <a:lnTo>
                  <a:pt x="9648" y="15259"/>
                </a:lnTo>
                <a:lnTo>
                  <a:pt x="9576" y="14871"/>
                </a:lnTo>
                <a:lnTo>
                  <a:pt x="9419" y="14692"/>
                </a:lnTo>
                <a:lnTo>
                  <a:pt x="9404" y="14558"/>
                </a:lnTo>
                <a:lnTo>
                  <a:pt x="8873" y="14065"/>
                </a:lnTo>
                <a:lnTo>
                  <a:pt x="8643" y="13782"/>
                </a:lnTo>
                <a:lnTo>
                  <a:pt x="8643" y="13678"/>
                </a:lnTo>
                <a:lnTo>
                  <a:pt x="8414" y="13484"/>
                </a:lnTo>
                <a:lnTo>
                  <a:pt x="7810" y="13379"/>
                </a:lnTo>
                <a:lnTo>
                  <a:pt x="7150" y="13320"/>
                </a:lnTo>
                <a:lnTo>
                  <a:pt x="6877" y="13111"/>
                </a:lnTo>
                <a:lnTo>
                  <a:pt x="6475" y="13275"/>
                </a:lnTo>
                <a:lnTo>
                  <a:pt x="6159" y="13409"/>
                </a:lnTo>
                <a:lnTo>
                  <a:pt x="5958" y="13707"/>
                </a:lnTo>
                <a:lnTo>
                  <a:pt x="5872" y="14051"/>
                </a:lnTo>
                <a:lnTo>
                  <a:pt x="5485" y="14617"/>
                </a:lnTo>
                <a:lnTo>
                  <a:pt x="5269" y="14841"/>
                </a:lnTo>
                <a:lnTo>
                  <a:pt x="5039" y="14752"/>
                </a:lnTo>
                <a:lnTo>
                  <a:pt x="4881" y="14647"/>
                </a:lnTo>
                <a:lnTo>
                  <a:pt x="4709" y="14588"/>
                </a:lnTo>
                <a:lnTo>
                  <a:pt x="4365" y="14379"/>
                </a:lnTo>
                <a:lnTo>
                  <a:pt x="4365" y="14319"/>
                </a:lnTo>
                <a:lnTo>
                  <a:pt x="4207" y="14140"/>
                </a:lnTo>
                <a:lnTo>
                  <a:pt x="3747" y="13946"/>
                </a:lnTo>
                <a:lnTo>
                  <a:pt x="3087" y="13230"/>
                </a:lnTo>
                <a:lnTo>
                  <a:pt x="2886" y="12797"/>
                </a:lnTo>
                <a:lnTo>
                  <a:pt x="2886" y="12051"/>
                </a:lnTo>
                <a:lnTo>
                  <a:pt x="2599" y="11455"/>
                </a:lnTo>
                <a:lnTo>
                  <a:pt x="2555" y="11201"/>
                </a:lnTo>
                <a:lnTo>
                  <a:pt x="2412" y="11112"/>
                </a:lnTo>
                <a:lnTo>
                  <a:pt x="2311" y="10918"/>
                </a:lnTo>
                <a:lnTo>
                  <a:pt x="1866" y="10724"/>
                </a:lnTo>
                <a:lnTo>
                  <a:pt x="1751" y="10575"/>
                </a:lnTo>
                <a:lnTo>
                  <a:pt x="1120" y="9843"/>
                </a:lnTo>
                <a:lnTo>
                  <a:pt x="1005" y="9545"/>
                </a:lnTo>
                <a:lnTo>
                  <a:pt x="588" y="9336"/>
                </a:lnTo>
                <a:lnTo>
                  <a:pt x="459" y="8933"/>
                </a:lnTo>
                <a:lnTo>
                  <a:pt x="229" y="8665"/>
                </a:lnTo>
                <a:lnTo>
                  <a:pt x="57" y="8620"/>
                </a:lnTo>
                <a:lnTo>
                  <a:pt x="0" y="8188"/>
                </a:lnTo>
                <a:lnTo>
                  <a:pt x="710" y="8252"/>
                </a:lnTo>
                <a:lnTo>
                  <a:pt x="3289" y="8505"/>
                </a:lnTo>
                <a:lnTo>
                  <a:pt x="5868" y="8652"/>
                </a:lnTo>
                <a:lnTo>
                  <a:pt x="6066" y="6857"/>
                </a:lnTo>
                <a:lnTo>
                  <a:pt x="6411" y="1730"/>
                </a:lnTo>
                <a:lnTo>
                  <a:pt x="6553" y="0"/>
                </a:lnTo>
                <a:lnTo>
                  <a:pt x="6675" y="2"/>
                </a:lnTo>
              </a:path>
            </a:pathLst>
          </a:custGeom>
          <a:solidFill>
            <a:srgbClr val="6CC8C3"/>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3" name="AutoShape 17"/>
          <p:cNvSpPr>
            <a:spLocks/>
          </p:cNvSpPr>
          <p:nvPr/>
        </p:nvSpPr>
        <p:spPr bwMode="auto">
          <a:xfrm>
            <a:off x="16027400" y="8191500"/>
            <a:ext cx="1979613" cy="1050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35" y="346"/>
                </a:moveTo>
                <a:lnTo>
                  <a:pt x="127" y="0"/>
                </a:lnTo>
                <a:lnTo>
                  <a:pt x="0" y="2979"/>
                </a:lnTo>
                <a:lnTo>
                  <a:pt x="2953" y="3292"/>
                </a:lnTo>
                <a:lnTo>
                  <a:pt x="7580" y="3647"/>
                </a:lnTo>
                <a:lnTo>
                  <a:pt x="7244" y="10287"/>
                </a:lnTo>
                <a:lnTo>
                  <a:pt x="7177" y="15135"/>
                </a:lnTo>
                <a:lnTo>
                  <a:pt x="7211" y="15570"/>
                </a:lnTo>
                <a:lnTo>
                  <a:pt x="7837" y="16565"/>
                </a:lnTo>
                <a:lnTo>
                  <a:pt x="8134" y="16876"/>
                </a:lnTo>
                <a:lnTo>
                  <a:pt x="8234" y="16813"/>
                </a:lnTo>
                <a:lnTo>
                  <a:pt x="8333" y="16254"/>
                </a:lnTo>
                <a:lnTo>
                  <a:pt x="8531" y="16751"/>
                </a:lnTo>
                <a:lnTo>
                  <a:pt x="8827" y="16751"/>
                </a:lnTo>
                <a:lnTo>
                  <a:pt x="8827" y="16379"/>
                </a:lnTo>
                <a:lnTo>
                  <a:pt x="9224" y="16751"/>
                </a:lnTo>
                <a:lnTo>
                  <a:pt x="9157" y="17809"/>
                </a:lnTo>
                <a:lnTo>
                  <a:pt x="9751" y="17870"/>
                </a:lnTo>
                <a:lnTo>
                  <a:pt x="10114" y="18182"/>
                </a:lnTo>
                <a:lnTo>
                  <a:pt x="10708" y="18368"/>
                </a:lnTo>
                <a:lnTo>
                  <a:pt x="11072" y="18865"/>
                </a:lnTo>
                <a:lnTo>
                  <a:pt x="11401" y="18306"/>
                </a:lnTo>
                <a:lnTo>
                  <a:pt x="11896" y="18492"/>
                </a:lnTo>
                <a:lnTo>
                  <a:pt x="12259" y="19424"/>
                </a:lnTo>
                <a:lnTo>
                  <a:pt x="12391" y="19424"/>
                </a:lnTo>
                <a:lnTo>
                  <a:pt x="12391" y="20046"/>
                </a:lnTo>
                <a:lnTo>
                  <a:pt x="12721" y="20232"/>
                </a:lnTo>
                <a:lnTo>
                  <a:pt x="13052" y="19611"/>
                </a:lnTo>
                <a:lnTo>
                  <a:pt x="13315" y="19798"/>
                </a:lnTo>
                <a:lnTo>
                  <a:pt x="13678" y="19798"/>
                </a:lnTo>
                <a:lnTo>
                  <a:pt x="13810" y="20482"/>
                </a:lnTo>
                <a:lnTo>
                  <a:pt x="14720" y="21047"/>
                </a:lnTo>
                <a:lnTo>
                  <a:pt x="14918" y="20860"/>
                </a:lnTo>
                <a:lnTo>
                  <a:pt x="15182" y="19741"/>
                </a:lnTo>
                <a:lnTo>
                  <a:pt x="15347" y="19741"/>
                </a:lnTo>
                <a:lnTo>
                  <a:pt x="15511" y="20300"/>
                </a:lnTo>
                <a:lnTo>
                  <a:pt x="16106" y="20487"/>
                </a:lnTo>
                <a:lnTo>
                  <a:pt x="16634" y="20860"/>
                </a:lnTo>
                <a:lnTo>
                  <a:pt x="17062" y="21109"/>
                </a:lnTo>
                <a:lnTo>
                  <a:pt x="17326" y="20860"/>
                </a:lnTo>
                <a:lnTo>
                  <a:pt x="17425" y="20176"/>
                </a:lnTo>
                <a:lnTo>
                  <a:pt x="18053" y="20176"/>
                </a:lnTo>
                <a:lnTo>
                  <a:pt x="18350" y="20425"/>
                </a:lnTo>
                <a:lnTo>
                  <a:pt x="18746" y="19866"/>
                </a:lnTo>
                <a:lnTo>
                  <a:pt x="18911" y="19866"/>
                </a:lnTo>
                <a:lnTo>
                  <a:pt x="19009" y="20300"/>
                </a:lnTo>
                <a:lnTo>
                  <a:pt x="19603" y="20300"/>
                </a:lnTo>
                <a:lnTo>
                  <a:pt x="19834" y="19741"/>
                </a:lnTo>
                <a:lnTo>
                  <a:pt x="20098" y="19866"/>
                </a:lnTo>
                <a:lnTo>
                  <a:pt x="20395" y="20549"/>
                </a:lnTo>
                <a:lnTo>
                  <a:pt x="20857" y="21047"/>
                </a:lnTo>
                <a:lnTo>
                  <a:pt x="21320" y="21295"/>
                </a:lnTo>
                <a:lnTo>
                  <a:pt x="21599" y="21600"/>
                </a:lnTo>
                <a:lnTo>
                  <a:pt x="21543" y="11480"/>
                </a:lnTo>
                <a:lnTo>
                  <a:pt x="21345" y="8496"/>
                </a:lnTo>
                <a:lnTo>
                  <a:pt x="21322" y="6084"/>
                </a:lnTo>
                <a:lnTo>
                  <a:pt x="21114" y="4306"/>
                </a:lnTo>
                <a:lnTo>
                  <a:pt x="21002" y="2354"/>
                </a:lnTo>
                <a:lnTo>
                  <a:pt x="20992" y="1316"/>
                </a:lnTo>
                <a:lnTo>
                  <a:pt x="19240" y="1403"/>
                </a:lnTo>
                <a:lnTo>
                  <a:pt x="12542" y="1279"/>
                </a:lnTo>
                <a:lnTo>
                  <a:pt x="6041" y="719"/>
                </a:lnTo>
                <a:cubicBezTo>
                  <a:pt x="6041" y="719"/>
                  <a:pt x="2535" y="346"/>
                  <a:pt x="2535" y="34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4" name="AutoShape 18"/>
          <p:cNvSpPr>
            <a:spLocks/>
          </p:cNvSpPr>
          <p:nvPr/>
        </p:nvSpPr>
        <p:spPr bwMode="auto">
          <a:xfrm>
            <a:off x="17399000" y="4673600"/>
            <a:ext cx="1516063" cy="1682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21" y="12826"/>
                </a:moveTo>
                <a:lnTo>
                  <a:pt x="1635" y="11390"/>
                </a:lnTo>
                <a:lnTo>
                  <a:pt x="1289" y="10147"/>
                </a:lnTo>
                <a:lnTo>
                  <a:pt x="945" y="7858"/>
                </a:lnTo>
                <a:lnTo>
                  <a:pt x="859" y="6189"/>
                </a:lnTo>
                <a:lnTo>
                  <a:pt x="515" y="5606"/>
                </a:lnTo>
                <a:lnTo>
                  <a:pt x="213" y="4753"/>
                </a:lnTo>
                <a:lnTo>
                  <a:pt x="213" y="3006"/>
                </a:lnTo>
                <a:lnTo>
                  <a:pt x="342" y="2346"/>
                </a:lnTo>
                <a:lnTo>
                  <a:pt x="0" y="1421"/>
                </a:lnTo>
                <a:lnTo>
                  <a:pt x="5676" y="1427"/>
                </a:lnTo>
                <a:lnTo>
                  <a:pt x="5736" y="27"/>
                </a:lnTo>
                <a:lnTo>
                  <a:pt x="5858" y="0"/>
                </a:lnTo>
                <a:lnTo>
                  <a:pt x="6285" y="82"/>
                </a:lnTo>
                <a:lnTo>
                  <a:pt x="6650" y="219"/>
                </a:lnTo>
                <a:lnTo>
                  <a:pt x="6802" y="1152"/>
                </a:lnTo>
                <a:lnTo>
                  <a:pt x="7077" y="2195"/>
                </a:lnTo>
                <a:lnTo>
                  <a:pt x="7381" y="2469"/>
                </a:lnTo>
                <a:lnTo>
                  <a:pt x="8295" y="2469"/>
                </a:lnTo>
                <a:lnTo>
                  <a:pt x="8356" y="2716"/>
                </a:lnTo>
                <a:lnTo>
                  <a:pt x="9543" y="2772"/>
                </a:lnTo>
                <a:lnTo>
                  <a:pt x="9543" y="3128"/>
                </a:lnTo>
                <a:lnTo>
                  <a:pt x="10457" y="3128"/>
                </a:lnTo>
                <a:lnTo>
                  <a:pt x="10518" y="2908"/>
                </a:lnTo>
                <a:lnTo>
                  <a:pt x="10731" y="2716"/>
                </a:lnTo>
                <a:lnTo>
                  <a:pt x="11158" y="2607"/>
                </a:lnTo>
                <a:lnTo>
                  <a:pt x="11401" y="2772"/>
                </a:lnTo>
                <a:lnTo>
                  <a:pt x="11950" y="2772"/>
                </a:lnTo>
                <a:lnTo>
                  <a:pt x="12680" y="3211"/>
                </a:lnTo>
                <a:lnTo>
                  <a:pt x="13685" y="3622"/>
                </a:lnTo>
                <a:lnTo>
                  <a:pt x="14142" y="3704"/>
                </a:lnTo>
                <a:lnTo>
                  <a:pt x="14234" y="3540"/>
                </a:lnTo>
                <a:lnTo>
                  <a:pt x="14507" y="3457"/>
                </a:lnTo>
                <a:lnTo>
                  <a:pt x="14599" y="3951"/>
                </a:lnTo>
                <a:lnTo>
                  <a:pt x="15086" y="4171"/>
                </a:lnTo>
                <a:lnTo>
                  <a:pt x="15177" y="4089"/>
                </a:lnTo>
                <a:lnTo>
                  <a:pt x="15421" y="4116"/>
                </a:lnTo>
                <a:lnTo>
                  <a:pt x="15421" y="4473"/>
                </a:lnTo>
                <a:lnTo>
                  <a:pt x="15909" y="4638"/>
                </a:lnTo>
                <a:lnTo>
                  <a:pt x="16487" y="4638"/>
                </a:lnTo>
                <a:lnTo>
                  <a:pt x="16791" y="4500"/>
                </a:lnTo>
                <a:lnTo>
                  <a:pt x="17400" y="3951"/>
                </a:lnTo>
                <a:lnTo>
                  <a:pt x="17887" y="3870"/>
                </a:lnTo>
                <a:lnTo>
                  <a:pt x="18040" y="4171"/>
                </a:lnTo>
                <a:lnTo>
                  <a:pt x="18131" y="4391"/>
                </a:lnTo>
                <a:lnTo>
                  <a:pt x="18314" y="4391"/>
                </a:lnTo>
                <a:lnTo>
                  <a:pt x="18497" y="4253"/>
                </a:lnTo>
                <a:lnTo>
                  <a:pt x="20172" y="4198"/>
                </a:lnTo>
                <a:lnTo>
                  <a:pt x="20507" y="4720"/>
                </a:lnTo>
                <a:lnTo>
                  <a:pt x="20629" y="4720"/>
                </a:lnTo>
                <a:lnTo>
                  <a:pt x="20763" y="4536"/>
                </a:lnTo>
                <a:lnTo>
                  <a:pt x="21599" y="4473"/>
                </a:lnTo>
                <a:lnTo>
                  <a:pt x="21484" y="4860"/>
                </a:lnTo>
                <a:lnTo>
                  <a:pt x="20743" y="5172"/>
                </a:lnTo>
                <a:lnTo>
                  <a:pt x="19000" y="5861"/>
                </a:lnTo>
                <a:lnTo>
                  <a:pt x="18101" y="6202"/>
                </a:lnTo>
                <a:lnTo>
                  <a:pt x="17522" y="6641"/>
                </a:lnTo>
                <a:lnTo>
                  <a:pt x="17065" y="7245"/>
                </a:lnTo>
                <a:lnTo>
                  <a:pt x="16639" y="7904"/>
                </a:lnTo>
                <a:lnTo>
                  <a:pt x="16304" y="8041"/>
                </a:lnTo>
                <a:lnTo>
                  <a:pt x="15452" y="8892"/>
                </a:lnTo>
                <a:lnTo>
                  <a:pt x="15208" y="8919"/>
                </a:lnTo>
                <a:lnTo>
                  <a:pt x="14392" y="9387"/>
                </a:lnTo>
                <a:lnTo>
                  <a:pt x="13929" y="9931"/>
                </a:lnTo>
                <a:lnTo>
                  <a:pt x="13886" y="10473"/>
                </a:lnTo>
                <a:lnTo>
                  <a:pt x="13903" y="11839"/>
                </a:lnTo>
                <a:lnTo>
                  <a:pt x="13644" y="12125"/>
                </a:lnTo>
                <a:lnTo>
                  <a:pt x="12687" y="12764"/>
                </a:lnTo>
                <a:lnTo>
                  <a:pt x="12266" y="13779"/>
                </a:lnTo>
                <a:lnTo>
                  <a:pt x="12808" y="14158"/>
                </a:lnTo>
                <a:lnTo>
                  <a:pt x="12936" y="14706"/>
                </a:lnTo>
                <a:lnTo>
                  <a:pt x="12586" y="15256"/>
                </a:lnTo>
                <a:lnTo>
                  <a:pt x="12618" y="15893"/>
                </a:lnTo>
                <a:lnTo>
                  <a:pt x="12688" y="17035"/>
                </a:lnTo>
                <a:lnTo>
                  <a:pt x="13258" y="17545"/>
                </a:lnTo>
                <a:lnTo>
                  <a:pt x="13886" y="17545"/>
                </a:lnTo>
                <a:lnTo>
                  <a:pt x="14242" y="18077"/>
                </a:lnTo>
                <a:lnTo>
                  <a:pt x="14878" y="18162"/>
                </a:lnTo>
                <a:lnTo>
                  <a:pt x="15605" y="19125"/>
                </a:lnTo>
                <a:lnTo>
                  <a:pt x="16941" y="19824"/>
                </a:lnTo>
                <a:lnTo>
                  <a:pt x="17345" y="20312"/>
                </a:lnTo>
                <a:lnTo>
                  <a:pt x="17471" y="21405"/>
                </a:lnTo>
                <a:lnTo>
                  <a:pt x="2172" y="21600"/>
                </a:lnTo>
                <a:lnTo>
                  <a:pt x="2108" y="15543"/>
                </a:lnTo>
                <a:lnTo>
                  <a:pt x="2022" y="15038"/>
                </a:lnTo>
                <a:lnTo>
                  <a:pt x="1247" y="14456"/>
                </a:lnTo>
                <a:lnTo>
                  <a:pt x="1031" y="14146"/>
                </a:lnTo>
                <a:lnTo>
                  <a:pt x="1031" y="13874"/>
                </a:lnTo>
                <a:lnTo>
                  <a:pt x="1419" y="13602"/>
                </a:lnTo>
                <a:lnTo>
                  <a:pt x="1677" y="13369"/>
                </a:lnTo>
                <a:lnTo>
                  <a:pt x="1721" y="12826"/>
                </a:lnTo>
                <a:cubicBezTo>
                  <a:pt x="1721" y="12826"/>
                  <a:pt x="1721" y="12826"/>
                  <a:pt x="1721" y="1282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5" name="AutoShape 19"/>
          <p:cNvSpPr>
            <a:spLocks/>
          </p:cNvSpPr>
          <p:nvPr/>
        </p:nvSpPr>
        <p:spPr bwMode="auto">
          <a:xfrm>
            <a:off x="17487900" y="6337300"/>
            <a:ext cx="1376363" cy="909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53" y="6332"/>
                </a:moveTo>
                <a:lnTo>
                  <a:pt x="19908" y="7207"/>
                </a:lnTo>
                <a:lnTo>
                  <a:pt x="20369" y="7388"/>
                </a:lnTo>
                <a:lnTo>
                  <a:pt x="20567" y="7772"/>
                </a:lnTo>
                <a:lnTo>
                  <a:pt x="20671" y="8354"/>
                </a:lnTo>
                <a:lnTo>
                  <a:pt x="21457" y="9408"/>
                </a:lnTo>
                <a:lnTo>
                  <a:pt x="21600" y="10157"/>
                </a:lnTo>
                <a:lnTo>
                  <a:pt x="21460" y="11232"/>
                </a:lnTo>
                <a:lnTo>
                  <a:pt x="21132" y="12246"/>
                </a:lnTo>
                <a:lnTo>
                  <a:pt x="20966" y="13106"/>
                </a:lnTo>
                <a:lnTo>
                  <a:pt x="20515" y="13608"/>
                </a:lnTo>
                <a:lnTo>
                  <a:pt x="20159" y="13788"/>
                </a:lnTo>
                <a:lnTo>
                  <a:pt x="19002" y="14371"/>
                </a:lnTo>
                <a:lnTo>
                  <a:pt x="18713" y="15578"/>
                </a:lnTo>
                <a:lnTo>
                  <a:pt x="18864" y="16009"/>
                </a:lnTo>
                <a:lnTo>
                  <a:pt x="19246" y="16537"/>
                </a:lnTo>
                <a:lnTo>
                  <a:pt x="19188" y="17803"/>
                </a:lnTo>
                <a:lnTo>
                  <a:pt x="18822" y="18285"/>
                </a:lnTo>
                <a:lnTo>
                  <a:pt x="18661" y="18801"/>
                </a:lnTo>
                <a:lnTo>
                  <a:pt x="18688" y="19672"/>
                </a:lnTo>
                <a:lnTo>
                  <a:pt x="18297" y="19815"/>
                </a:lnTo>
                <a:lnTo>
                  <a:pt x="17959" y="20162"/>
                </a:lnTo>
                <a:lnTo>
                  <a:pt x="17902" y="20586"/>
                </a:lnTo>
                <a:lnTo>
                  <a:pt x="17959" y="21249"/>
                </a:lnTo>
                <a:lnTo>
                  <a:pt x="17638" y="21600"/>
                </a:lnTo>
                <a:lnTo>
                  <a:pt x="17124" y="20617"/>
                </a:lnTo>
                <a:lnTo>
                  <a:pt x="16863" y="19848"/>
                </a:lnTo>
                <a:lnTo>
                  <a:pt x="3225" y="20637"/>
                </a:lnTo>
                <a:lnTo>
                  <a:pt x="3034" y="20689"/>
                </a:lnTo>
                <a:lnTo>
                  <a:pt x="2609" y="19272"/>
                </a:lnTo>
                <a:lnTo>
                  <a:pt x="2561" y="17193"/>
                </a:lnTo>
                <a:lnTo>
                  <a:pt x="2229" y="15902"/>
                </a:lnTo>
                <a:lnTo>
                  <a:pt x="2087" y="14252"/>
                </a:lnTo>
                <a:lnTo>
                  <a:pt x="1613" y="13104"/>
                </a:lnTo>
                <a:lnTo>
                  <a:pt x="1423" y="11598"/>
                </a:lnTo>
                <a:lnTo>
                  <a:pt x="853" y="9232"/>
                </a:lnTo>
                <a:lnTo>
                  <a:pt x="616" y="7547"/>
                </a:lnTo>
                <a:lnTo>
                  <a:pt x="332" y="6866"/>
                </a:lnTo>
                <a:lnTo>
                  <a:pt x="0" y="6005"/>
                </a:lnTo>
                <a:lnTo>
                  <a:pt x="405" y="4486"/>
                </a:lnTo>
                <a:lnTo>
                  <a:pt x="690" y="2692"/>
                </a:lnTo>
                <a:lnTo>
                  <a:pt x="120" y="2047"/>
                </a:lnTo>
                <a:lnTo>
                  <a:pt x="25" y="1186"/>
                </a:lnTo>
                <a:lnTo>
                  <a:pt x="215" y="397"/>
                </a:lnTo>
                <a:lnTo>
                  <a:pt x="571" y="397"/>
                </a:lnTo>
                <a:lnTo>
                  <a:pt x="17719" y="0"/>
                </a:lnTo>
                <a:lnTo>
                  <a:pt x="17893" y="1311"/>
                </a:lnTo>
                <a:lnTo>
                  <a:pt x="18359" y="1801"/>
                </a:lnTo>
                <a:lnTo>
                  <a:pt x="18413" y="2247"/>
                </a:lnTo>
                <a:lnTo>
                  <a:pt x="17992" y="3311"/>
                </a:lnTo>
                <a:lnTo>
                  <a:pt x="18031" y="4316"/>
                </a:lnTo>
                <a:lnTo>
                  <a:pt x="18553" y="5508"/>
                </a:lnTo>
                <a:lnTo>
                  <a:pt x="19078" y="5913"/>
                </a:lnTo>
                <a:lnTo>
                  <a:pt x="19717" y="6071"/>
                </a:lnTo>
                <a:cubicBezTo>
                  <a:pt x="19717" y="6071"/>
                  <a:pt x="19853" y="6332"/>
                  <a:pt x="19853" y="633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6" name="AutoShape 20"/>
          <p:cNvSpPr>
            <a:spLocks/>
          </p:cNvSpPr>
          <p:nvPr/>
        </p:nvSpPr>
        <p:spPr bwMode="auto">
          <a:xfrm>
            <a:off x="18770600" y="8724900"/>
            <a:ext cx="812800" cy="1406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334"/>
                </a:moveTo>
                <a:lnTo>
                  <a:pt x="21510" y="20589"/>
                </a:lnTo>
                <a:lnTo>
                  <a:pt x="19695" y="20589"/>
                </a:lnTo>
                <a:lnTo>
                  <a:pt x="19183" y="20424"/>
                </a:lnTo>
                <a:lnTo>
                  <a:pt x="18446" y="20359"/>
                </a:lnTo>
                <a:lnTo>
                  <a:pt x="16063" y="20753"/>
                </a:lnTo>
                <a:lnTo>
                  <a:pt x="15439" y="20589"/>
                </a:lnTo>
                <a:lnTo>
                  <a:pt x="14531" y="21442"/>
                </a:lnTo>
                <a:lnTo>
                  <a:pt x="14144" y="21600"/>
                </a:lnTo>
                <a:lnTo>
                  <a:pt x="13750" y="21095"/>
                </a:lnTo>
                <a:lnTo>
                  <a:pt x="13349" y="20306"/>
                </a:lnTo>
                <a:lnTo>
                  <a:pt x="12145" y="19656"/>
                </a:lnTo>
                <a:lnTo>
                  <a:pt x="12545" y="18531"/>
                </a:lnTo>
                <a:lnTo>
                  <a:pt x="12306" y="18345"/>
                </a:lnTo>
                <a:lnTo>
                  <a:pt x="11663" y="18392"/>
                </a:lnTo>
                <a:lnTo>
                  <a:pt x="8885" y="18569"/>
                </a:lnTo>
                <a:lnTo>
                  <a:pt x="271" y="18645"/>
                </a:lnTo>
                <a:lnTo>
                  <a:pt x="0" y="18193"/>
                </a:lnTo>
                <a:lnTo>
                  <a:pt x="306" y="16493"/>
                </a:lnTo>
                <a:lnTo>
                  <a:pt x="1400" y="15341"/>
                </a:lnTo>
                <a:lnTo>
                  <a:pt x="3235" y="13485"/>
                </a:lnTo>
                <a:lnTo>
                  <a:pt x="3078" y="12992"/>
                </a:lnTo>
                <a:lnTo>
                  <a:pt x="3513" y="12858"/>
                </a:lnTo>
                <a:lnTo>
                  <a:pt x="3666" y="12469"/>
                </a:lnTo>
                <a:lnTo>
                  <a:pt x="2852" y="12047"/>
                </a:lnTo>
                <a:lnTo>
                  <a:pt x="2811" y="11612"/>
                </a:lnTo>
                <a:lnTo>
                  <a:pt x="2167" y="10775"/>
                </a:lnTo>
                <a:lnTo>
                  <a:pt x="2128" y="9566"/>
                </a:lnTo>
                <a:lnTo>
                  <a:pt x="2594" y="9062"/>
                </a:lnTo>
                <a:lnTo>
                  <a:pt x="2516" y="8369"/>
                </a:lnTo>
                <a:lnTo>
                  <a:pt x="1896" y="7743"/>
                </a:lnTo>
                <a:lnTo>
                  <a:pt x="2431" y="7442"/>
                </a:lnTo>
                <a:lnTo>
                  <a:pt x="1880" y="6935"/>
                </a:lnTo>
                <a:lnTo>
                  <a:pt x="2041" y="6599"/>
                </a:lnTo>
                <a:lnTo>
                  <a:pt x="2594" y="5275"/>
                </a:lnTo>
                <a:lnTo>
                  <a:pt x="3467" y="4862"/>
                </a:lnTo>
                <a:lnTo>
                  <a:pt x="3242" y="4381"/>
                </a:lnTo>
                <a:lnTo>
                  <a:pt x="4525" y="3305"/>
                </a:lnTo>
                <a:lnTo>
                  <a:pt x="5519" y="3030"/>
                </a:lnTo>
                <a:lnTo>
                  <a:pt x="5442" y="2690"/>
                </a:lnTo>
                <a:lnTo>
                  <a:pt x="5341" y="2349"/>
                </a:lnTo>
                <a:lnTo>
                  <a:pt x="6350" y="1219"/>
                </a:lnTo>
                <a:lnTo>
                  <a:pt x="7173" y="969"/>
                </a:lnTo>
                <a:lnTo>
                  <a:pt x="7226" y="787"/>
                </a:lnTo>
                <a:lnTo>
                  <a:pt x="20332" y="0"/>
                </a:lnTo>
                <a:lnTo>
                  <a:pt x="20397" y="1275"/>
                </a:lnTo>
                <a:lnTo>
                  <a:pt x="20455" y="4655"/>
                </a:lnTo>
                <a:lnTo>
                  <a:pt x="20171" y="10954"/>
                </a:lnTo>
                <a:lnTo>
                  <a:pt x="20113" y="13809"/>
                </a:lnTo>
                <a:lnTo>
                  <a:pt x="21079" y="17615"/>
                </a:lnTo>
                <a:lnTo>
                  <a:pt x="21600" y="20334"/>
                </a:lnTo>
                <a:cubicBezTo>
                  <a:pt x="21600" y="20334"/>
                  <a:pt x="21600" y="20334"/>
                  <a:pt x="21600" y="20334"/>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7" name="AutoShape 21"/>
          <p:cNvSpPr>
            <a:spLocks/>
          </p:cNvSpPr>
          <p:nvPr/>
        </p:nvSpPr>
        <p:spPr bwMode="auto">
          <a:xfrm>
            <a:off x="18110200" y="9334500"/>
            <a:ext cx="1355725" cy="1152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399" y="13198"/>
                </a:moveTo>
                <a:lnTo>
                  <a:pt x="17707" y="12413"/>
                </a:lnTo>
                <a:lnTo>
                  <a:pt x="17920" y="11052"/>
                </a:lnTo>
                <a:lnTo>
                  <a:pt x="17780" y="10830"/>
                </a:lnTo>
                <a:lnTo>
                  <a:pt x="15830" y="11080"/>
                </a:lnTo>
                <a:lnTo>
                  <a:pt x="10558" y="11193"/>
                </a:lnTo>
                <a:lnTo>
                  <a:pt x="10414" y="10601"/>
                </a:lnTo>
                <a:lnTo>
                  <a:pt x="10607" y="8506"/>
                </a:lnTo>
                <a:lnTo>
                  <a:pt x="11305" y="7034"/>
                </a:lnTo>
                <a:lnTo>
                  <a:pt x="12365" y="4882"/>
                </a:lnTo>
                <a:lnTo>
                  <a:pt x="12243" y="4288"/>
                </a:lnTo>
                <a:lnTo>
                  <a:pt x="12508" y="4120"/>
                </a:lnTo>
                <a:lnTo>
                  <a:pt x="12605" y="3636"/>
                </a:lnTo>
                <a:lnTo>
                  <a:pt x="12124" y="3127"/>
                </a:lnTo>
                <a:lnTo>
                  <a:pt x="12100" y="2646"/>
                </a:lnTo>
                <a:lnTo>
                  <a:pt x="11715" y="1570"/>
                </a:lnTo>
                <a:lnTo>
                  <a:pt x="11683" y="0"/>
                </a:lnTo>
                <a:lnTo>
                  <a:pt x="0" y="228"/>
                </a:lnTo>
                <a:lnTo>
                  <a:pt x="5" y="2600"/>
                </a:lnTo>
                <a:lnTo>
                  <a:pt x="150" y="4921"/>
                </a:lnTo>
                <a:lnTo>
                  <a:pt x="294" y="5883"/>
                </a:lnTo>
                <a:lnTo>
                  <a:pt x="824" y="6902"/>
                </a:lnTo>
                <a:lnTo>
                  <a:pt x="1017" y="8148"/>
                </a:lnTo>
                <a:lnTo>
                  <a:pt x="1932" y="9507"/>
                </a:lnTo>
                <a:lnTo>
                  <a:pt x="1980" y="10300"/>
                </a:lnTo>
                <a:lnTo>
                  <a:pt x="2124" y="10469"/>
                </a:lnTo>
                <a:lnTo>
                  <a:pt x="1980" y="12564"/>
                </a:lnTo>
                <a:lnTo>
                  <a:pt x="1354" y="13809"/>
                </a:lnTo>
                <a:lnTo>
                  <a:pt x="1691" y="14319"/>
                </a:lnTo>
                <a:lnTo>
                  <a:pt x="1546" y="14942"/>
                </a:lnTo>
                <a:lnTo>
                  <a:pt x="1402" y="16753"/>
                </a:lnTo>
                <a:lnTo>
                  <a:pt x="1112" y="17546"/>
                </a:lnTo>
                <a:lnTo>
                  <a:pt x="1139" y="18442"/>
                </a:lnTo>
                <a:lnTo>
                  <a:pt x="2126" y="18065"/>
                </a:lnTo>
                <a:lnTo>
                  <a:pt x="4677" y="18117"/>
                </a:lnTo>
                <a:lnTo>
                  <a:pt x="6856" y="18997"/>
                </a:lnTo>
                <a:lnTo>
                  <a:pt x="8218" y="19278"/>
                </a:lnTo>
                <a:lnTo>
                  <a:pt x="9001" y="18917"/>
                </a:lnTo>
                <a:lnTo>
                  <a:pt x="9682" y="19198"/>
                </a:lnTo>
                <a:lnTo>
                  <a:pt x="10363" y="19438"/>
                </a:lnTo>
                <a:lnTo>
                  <a:pt x="10533" y="18917"/>
                </a:lnTo>
                <a:lnTo>
                  <a:pt x="9853" y="18637"/>
                </a:lnTo>
                <a:lnTo>
                  <a:pt x="9308" y="18758"/>
                </a:lnTo>
                <a:lnTo>
                  <a:pt x="8729" y="18357"/>
                </a:lnTo>
                <a:cubicBezTo>
                  <a:pt x="8729" y="18357"/>
                  <a:pt x="8763" y="18037"/>
                  <a:pt x="8899" y="17997"/>
                </a:cubicBezTo>
                <a:cubicBezTo>
                  <a:pt x="9035" y="17957"/>
                  <a:pt x="9546" y="17756"/>
                  <a:pt x="9546" y="17756"/>
                </a:cubicBezTo>
                <a:lnTo>
                  <a:pt x="9920" y="18117"/>
                </a:lnTo>
                <a:lnTo>
                  <a:pt x="10294" y="17876"/>
                </a:lnTo>
                <a:lnTo>
                  <a:pt x="10976" y="18037"/>
                </a:lnTo>
                <a:lnTo>
                  <a:pt x="11282" y="18637"/>
                </a:lnTo>
                <a:lnTo>
                  <a:pt x="11351" y="19198"/>
                </a:lnTo>
                <a:lnTo>
                  <a:pt x="12304" y="19278"/>
                </a:lnTo>
                <a:lnTo>
                  <a:pt x="12679" y="19718"/>
                </a:lnTo>
                <a:lnTo>
                  <a:pt x="12508" y="20118"/>
                </a:lnTo>
                <a:lnTo>
                  <a:pt x="12236" y="20319"/>
                </a:lnTo>
                <a:lnTo>
                  <a:pt x="12577" y="20719"/>
                </a:lnTo>
                <a:lnTo>
                  <a:pt x="14347" y="21599"/>
                </a:lnTo>
                <a:lnTo>
                  <a:pt x="15096" y="21280"/>
                </a:lnTo>
                <a:lnTo>
                  <a:pt x="15301" y="20679"/>
                </a:lnTo>
                <a:lnTo>
                  <a:pt x="15844" y="20519"/>
                </a:lnTo>
                <a:lnTo>
                  <a:pt x="16219" y="20159"/>
                </a:lnTo>
                <a:lnTo>
                  <a:pt x="16492" y="20399"/>
                </a:lnTo>
                <a:lnTo>
                  <a:pt x="16662" y="21119"/>
                </a:lnTo>
                <a:lnTo>
                  <a:pt x="16186" y="21319"/>
                </a:lnTo>
                <a:lnTo>
                  <a:pt x="16322" y="21480"/>
                </a:lnTo>
                <a:lnTo>
                  <a:pt x="17037" y="21160"/>
                </a:lnTo>
                <a:lnTo>
                  <a:pt x="17514" y="20319"/>
                </a:lnTo>
                <a:lnTo>
                  <a:pt x="17684" y="20199"/>
                </a:lnTo>
                <a:lnTo>
                  <a:pt x="17241" y="20118"/>
                </a:lnTo>
                <a:lnTo>
                  <a:pt x="17411" y="19718"/>
                </a:lnTo>
                <a:lnTo>
                  <a:pt x="17377" y="19358"/>
                </a:lnTo>
                <a:lnTo>
                  <a:pt x="17820" y="19238"/>
                </a:lnTo>
                <a:lnTo>
                  <a:pt x="18058" y="18917"/>
                </a:lnTo>
                <a:lnTo>
                  <a:pt x="18194" y="19117"/>
                </a:lnTo>
                <a:cubicBezTo>
                  <a:pt x="18194" y="19117"/>
                  <a:pt x="18160" y="19878"/>
                  <a:pt x="18331" y="19878"/>
                </a:cubicBezTo>
                <a:cubicBezTo>
                  <a:pt x="18501" y="19878"/>
                  <a:pt x="19216" y="20038"/>
                  <a:pt x="19216" y="20038"/>
                </a:cubicBezTo>
                <a:lnTo>
                  <a:pt x="20067" y="20519"/>
                </a:lnTo>
                <a:lnTo>
                  <a:pt x="20271" y="20879"/>
                </a:lnTo>
                <a:lnTo>
                  <a:pt x="20884" y="20879"/>
                </a:lnTo>
                <a:lnTo>
                  <a:pt x="21122" y="21119"/>
                </a:lnTo>
                <a:lnTo>
                  <a:pt x="21599" y="20359"/>
                </a:lnTo>
                <a:lnTo>
                  <a:pt x="21599" y="19998"/>
                </a:lnTo>
                <a:lnTo>
                  <a:pt x="21327" y="19998"/>
                </a:lnTo>
                <a:lnTo>
                  <a:pt x="20612" y="19317"/>
                </a:lnTo>
                <a:lnTo>
                  <a:pt x="19386" y="19117"/>
                </a:lnTo>
                <a:lnTo>
                  <a:pt x="18705" y="18557"/>
                </a:lnTo>
                <a:lnTo>
                  <a:pt x="18943" y="17876"/>
                </a:lnTo>
                <a:lnTo>
                  <a:pt x="19420" y="17957"/>
                </a:lnTo>
                <a:lnTo>
                  <a:pt x="19454" y="17797"/>
                </a:lnTo>
                <a:lnTo>
                  <a:pt x="19079" y="17556"/>
                </a:lnTo>
                <a:lnTo>
                  <a:pt x="19079" y="17436"/>
                </a:lnTo>
                <a:lnTo>
                  <a:pt x="19761" y="17436"/>
                </a:lnTo>
                <a:lnTo>
                  <a:pt x="20135" y="16676"/>
                </a:lnTo>
                <a:lnTo>
                  <a:pt x="19863" y="16195"/>
                </a:lnTo>
                <a:lnTo>
                  <a:pt x="19795" y="15514"/>
                </a:lnTo>
                <a:lnTo>
                  <a:pt x="19489" y="15554"/>
                </a:lnTo>
                <a:lnTo>
                  <a:pt x="19079" y="16075"/>
                </a:lnTo>
                <a:lnTo>
                  <a:pt x="18943" y="16715"/>
                </a:lnTo>
                <a:lnTo>
                  <a:pt x="18297" y="16556"/>
                </a:lnTo>
                <a:lnTo>
                  <a:pt x="18092" y="16115"/>
                </a:lnTo>
                <a:lnTo>
                  <a:pt x="18467" y="15634"/>
                </a:lnTo>
                <a:lnTo>
                  <a:pt x="18867" y="14781"/>
                </a:lnTo>
                <a:lnTo>
                  <a:pt x="18644" y="14184"/>
                </a:lnTo>
                <a:lnTo>
                  <a:pt x="18399" y="13198"/>
                </a:lnTo>
                <a:cubicBezTo>
                  <a:pt x="18399" y="13198"/>
                  <a:pt x="18399" y="13198"/>
                  <a:pt x="18399" y="13198"/>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8" name="AutoShape 22"/>
          <p:cNvSpPr>
            <a:spLocks/>
          </p:cNvSpPr>
          <p:nvPr/>
        </p:nvSpPr>
        <p:spPr bwMode="auto">
          <a:xfrm>
            <a:off x="19519900" y="8674100"/>
            <a:ext cx="857250" cy="1425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10" y="21016"/>
                </a:moveTo>
                <a:lnTo>
                  <a:pt x="914" y="18146"/>
                </a:lnTo>
                <a:lnTo>
                  <a:pt x="0" y="14388"/>
                </a:lnTo>
                <a:lnTo>
                  <a:pt x="53" y="11569"/>
                </a:lnTo>
                <a:lnTo>
                  <a:pt x="322" y="5348"/>
                </a:lnTo>
                <a:lnTo>
                  <a:pt x="268" y="2012"/>
                </a:lnTo>
                <a:lnTo>
                  <a:pt x="322" y="725"/>
                </a:lnTo>
                <a:lnTo>
                  <a:pt x="15134" y="0"/>
                </a:lnTo>
                <a:lnTo>
                  <a:pt x="15084" y="437"/>
                </a:lnTo>
                <a:lnTo>
                  <a:pt x="15138" y="858"/>
                </a:lnTo>
                <a:lnTo>
                  <a:pt x="15354" y="1539"/>
                </a:lnTo>
                <a:lnTo>
                  <a:pt x="16484" y="3126"/>
                </a:lnTo>
                <a:lnTo>
                  <a:pt x="17291" y="5102"/>
                </a:lnTo>
                <a:lnTo>
                  <a:pt x="17776" y="6334"/>
                </a:lnTo>
                <a:lnTo>
                  <a:pt x="18314" y="7305"/>
                </a:lnTo>
                <a:lnTo>
                  <a:pt x="18799" y="8698"/>
                </a:lnTo>
                <a:lnTo>
                  <a:pt x="19498" y="9962"/>
                </a:lnTo>
                <a:lnTo>
                  <a:pt x="20360" y="10643"/>
                </a:lnTo>
                <a:lnTo>
                  <a:pt x="20521" y="11323"/>
                </a:lnTo>
                <a:lnTo>
                  <a:pt x="21167" y="11485"/>
                </a:lnTo>
                <a:lnTo>
                  <a:pt x="21222" y="11906"/>
                </a:lnTo>
                <a:lnTo>
                  <a:pt x="20629" y="12878"/>
                </a:lnTo>
                <a:lnTo>
                  <a:pt x="20468" y="13526"/>
                </a:lnTo>
                <a:lnTo>
                  <a:pt x="20413" y="13915"/>
                </a:lnTo>
                <a:lnTo>
                  <a:pt x="20952" y="14789"/>
                </a:lnTo>
                <a:lnTo>
                  <a:pt x="21060" y="15859"/>
                </a:lnTo>
                <a:lnTo>
                  <a:pt x="20790" y="16345"/>
                </a:lnTo>
                <a:lnTo>
                  <a:pt x="21006" y="16506"/>
                </a:lnTo>
                <a:lnTo>
                  <a:pt x="21490" y="16669"/>
                </a:lnTo>
                <a:lnTo>
                  <a:pt x="21599" y="17248"/>
                </a:lnTo>
                <a:lnTo>
                  <a:pt x="19734" y="17177"/>
                </a:lnTo>
                <a:lnTo>
                  <a:pt x="17474" y="17307"/>
                </a:lnTo>
                <a:lnTo>
                  <a:pt x="8970" y="17890"/>
                </a:lnTo>
                <a:lnTo>
                  <a:pt x="5504" y="18172"/>
                </a:lnTo>
                <a:lnTo>
                  <a:pt x="5431" y="18748"/>
                </a:lnTo>
                <a:lnTo>
                  <a:pt x="6022" y="19105"/>
                </a:lnTo>
                <a:lnTo>
                  <a:pt x="6883" y="19494"/>
                </a:lnTo>
                <a:lnTo>
                  <a:pt x="7077" y="21084"/>
                </a:lnTo>
                <a:lnTo>
                  <a:pt x="5231" y="21600"/>
                </a:lnTo>
                <a:lnTo>
                  <a:pt x="4317" y="21535"/>
                </a:lnTo>
                <a:lnTo>
                  <a:pt x="5231" y="21146"/>
                </a:lnTo>
                <a:lnTo>
                  <a:pt x="5231" y="20951"/>
                </a:lnTo>
                <a:lnTo>
                  <a:pt x="4208" y="19753"/>
                </a:lnTo>
                <a:lnTo>
                  <a:pt x="3455" y="19623"/>
                </a:lnTo>
                <a:lnTo>
                  <a:pt x="2971" y="20498"/>
                </a:lnTo>
                <a:lnTo>
                  <a:pt x="2541" y="21048"/>
                </a:lnTo>
                <a:lnTo>
                  <a:pt x="2325" y="21016"/>
                </a:lnTo>
                <a:lnTo>
                  <a:pt x="1410" y="21016"/>
                </a:lnTo>
                <a:cubicBezTo>
                  <a:pt x="1410" y="21016"/>
                  <a:pt x="1410" y="21016"/>
                  <a:pt x="1410" y="2101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79" name="AutoShape 23"/>
          <p:cNvSpPr>
            <a:spLocks/>
          </p:cNvSpPr>
          <p:nvPr/>
        </p:nvSpPr>
        <p:spPr bwMode="auto">
          <a:xfrm>
            <a:off x="19126200" y="7493000"/>
            <a:ext cx="1703388" cy="847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9752"/>
                </a:moveTo>
                <a:lnTo>
                  <a:pt x="21215" y="10560"/>
                </a:lnTo>
                <a:lnTo>
                  <a:pt x="20615" y="11903"/>
                </a:lnTo>
                <a:lnTo>
                  <a:pt x="19789" y="13743"/>
                </a:lnTo>
                <a:lnTo>
                  <a:pt x="19585" y="14320"/>
                </a:lnTo>
                <a:lnTo>
                  <a:pt x="19575" y="15027"/>
                </a:lnTo>
                <a:lnTo>
                  <a:pt x="18840" y="15755"/>
                </a:lnTo>
                <a:lnTo>
                  <a:pt x="17891" y="16898"/>
                </a:lnTo>
                <a:lnTo>
                  <a:pt x="16679" y="17503"/>
                </a:lnTo>
                <a:lnTo>
                  <a:pt x="7981" y="19152"/>
                </a:lnTo>
                <a:lnTo>
                  <a:pt x="5338" y="19750"/>
                </a:lnTo>
                <a:lnTo>
                  <a:pt x="4563" y="19922"/>
                </a:lnTo>
                <a:lnTo>
                  <a:pt x="3914" y="19913"/>
                </a:lnTo>
                <a:lnTo>
                  <a:pt x="3877" y="21333"/>
                </a:lnTo>
                <a:lnTo>
                  <a:pt x="2505" y="21382"/>
                </a:lnTo>
                <a:lnTo>
                  <a:pt x="1339" y="21599"/>
                </a:lnTo>
                <a:lnTo>
                  <a:pt x="0" y="21579"/>
                </a:lnTo>
                <a:lnTo>
                  <a:pt x="202" y="21135"/>
                </a:lnTo>
                <a:lnTo>
                  <a:pt x="622" y="20616"/>
                </a:lnTo>
                <a:lnTo>
                  <a:pt x="659" y="19540"/>
                </a:lnTo>
                <a:lnTo>
                  <a:pt x="813" y="18924"/>
                </a:lnTo>
                <a:lnTo>
                  <a:pt x="543" y="18069"/>
                </a:lnTo>
                <a:lnTo>
                  <a:pt x="678" y="17428"/>
                </a:lnTo>
                <a:lnTo>
                  <a:pt x="1057" y="16829"/>
                </a:lnTo>
                <a:lnTo>
                  <a:pt x="1410" y="16611"/>
                </a:lnTo>
                <a:lnTo>
                  <a:pt x="1871" y="17047"/>
                </a:lnTo>
                <a:lnTo>
                  <a:pt x="2467" y="17482"/>
                </a:lnTo>
                <a:lnTo>
                  <a:pt x="2657" y="17374"/>
                </a:lnTo>
                <a:lnTo>
                  <a:pt x="2684" y="16611"/>
                </a:lnTo>
                <a:lnTo>
                  <a:pt x="2467" y="15796"/>
                </a:lnTo>
                <a:lnTo>
                  <a:pt x="2521" y="15034"/>
                </a:lnTo>
                <a:lnTo>
                  <a:pt x="2848" y="14545"/>
                </a:lnTo>
                <a:lnTo>
                  <a:pt x="3280" y="14327"/>
                </a:lnTo>
                <a:lnTo>
                  <a:pt x="3552" y="14110"/>
                </a:lnTo>
                <a:lnTo>
                  <a:pt x="3416" y="13511"/>
                </a:lnTo>
                <a:lnTo>
                  <a:pt x="3308" y="12859"/>
                </a:lnTo>
                <a:lnTo>
                  <a:pt x="3561" y="12523"/>
                </a:lnTo>
                <a:cubicBezTo>
                  <a:pt x="3561" y="12511"/>
                  <a:pt x="3771" y="11339"/>
                  <a:pt x="3768" y="11292"/>
                </a:cubicBezTo>
                <a:lnTo>
                  <a:pt x="4280" y="10795"/>
                </a:lnTo>
                <a:lnTo>
                  <a:pt x="5172" y="10468"/>
                </a:lnTo>
                <a:lnTo>
                  <a:pt x="5925" y="10305"/>
                </a:lnTo>
                <a:lnTo>
                  <a:pt x="6159" y="10853"/>
                </a:lnTo>
                <a:lnTo>
                  <a:pt x="6416" y="11147"/>
                </a:lnTo>
                <a:lnTo>
                  <a:pt x="6682" y="10100"/>
                </a:lnTo>
                <a:lnTo>
                  <a:pt x="7217" y="9668"/>
                </a:lnTo>
                <a:lnTo>
                  <a:pt x="7587" y="10168"/>
                </a:lnTo>
                <a:lnTo>
                  <a:pt x="7656" y="10504"/>
                </a:lnTo>
                <a:lnTo>
                  <a:pt x="7852" y="10415"/>
                </a:lnTo>
                <a:lnTo>
                  <a:pt x="7825" y="9421"/>
                </a:lnTo>
                <a:lnTo>
                  <a:pt x="8349" y="8833"/>
                </a:lnTo>
                <a:lnTo>
                  <a:pt x="8710" y="8472"/>
                </a:lnTo>
                <a:lnTo>
                  <a:pt x="8967" y="9030"/>
                </a:lnTo>
                <a:lnTo>
                  <a:pt x="9523" y="9016"/>
                </a:lnTo>
                <a:lnTo>
                  <a:pt x="9622" y="8487"/>
                </a:lnTo>
                <a:lnTo>
                  <a:pt x="9560" y="7725"/>
                </a:lnTo>
                <a:lnTo>
                  <a:pt x="9996" y="6380"/>
                </a:lnTo>
                <a:lnTo>
                  <a:pt x="10797" y="5223"/>
                </a:lnTo>
                <a:lnTo>
                  <a:pt x="10916" y="3596"/>
                </a:lnTo>
                <a:lnTo>
                  <a:pt x="11406" y="3442"/>
                </a:lnTo>
                <a:lnTo>
                  <a:pt x="12042" y="2888"/>
                </a:lnTo>
                <a:lnTo>
                  <a:pt x="12452" y="2314"/>
                </a:lnTo>
                <a:lnTo>
                  <a:pt x="12418" y="1787"/>
                </a:lnTo>
                <a:lnTo>
                  <a:pt x="12226" y="1297"/>
                </a:lnTo>
                <a:lnTo>
                  <a:pt x="12322" y="290"/>
                </a:lnTo>
                <a:lnTo>
                  <a:pt x="13023" y="250"/>
                </a:lnTo>
                <a:lnTo>
                  <a:pt x="13409" y="0"/>
                </a:lnTo>
                <a:lnTo>
                  <a:pt x="13970" y="480"/>
                </a:lnTo>
                <a:lnTo>
                  <a:pt x="14314" y="1949"/>
                </a:lnTo>
                <a:lnTo>
                  <a:pt x="15175" y="1953"/>
                </a:lnTo>
                <a:lnTo>
                  <a:pt x="15519" y="2695"/>
                </a:lnTo>
                <a:lnTo>
                  <a:pt x="15790" y="2645"/>
                </a:lnTo>
                <a:lnTo>
                  <a:pt x="16226" y="2216"/>
                </a:lnTo>
                <a:lnTo>
                  <a:pt x="17105" y="2409"/>
                </a:lnTo>
                <a:lnTo>
                  <a:pt x="17537" y="2482"/>
                </a:lnTo>
                <a:lnTo>
                  <a:pt x="17820" y="1790"/>
                </a:lnTo>
                <a:lnTo>
                  <a:pt x="18258" y="1311"/>
                </a:lnTo>
                <a:lnTo>
                  <a:pt x="18574" y="1073"/>
                </a:lnTo>
                <a:lnTo>
                  <a:pt x="18683" y="2027"/>
                </a:lnTo>
                <a:lnTo>
                  <a:pt x="19025" y="2383"/>
                </a:lnTo>
                <a:lnTo>
                  <a:pt x="19468" y="3083"/>
                </a:lnTo>
                <a:lnTo>
                  <a:pt x="19488" y="4993"/>
                </a:lnTo>
                <a:lnTo>
                  <a:pt x="19624" y="5521"/>
                </a:lnTo>
                <a:lnTo>
                  <a:pt x="20058" y="6046"/>
                </a:lnTo>
                <a:lnTo>
                  <a:pt x="20187" y="6818"/>
                </a:lnTo>
                <a:lnTo>
                  <a:pt x="20885" y="7975"/>
                </a:lnTo>
                <a:lnTo>
                  <a:pt x="21187" y="9193"/>
                </a:lnTo>
                <a:lnTo>
                  <a:pt x="21600" y="9752"/>
                </a:lnTo>
                <a:cubicBezTo>
                  <a:pt x="21600" y="9752"/>
                  <a:pt x="21600" y="9752"/>
                  <a:pt x="21600" y="975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0" name="AutoShape 24"/>
          <p:cNvSpPr>
            <a:spLocks/>
          </p:cNvSpPr>
          <p:nvPr/>
        </p:nvSpPr>
        <p:spPr bwMode="auto">
          <a:xfrm>
            <a:off x="20637500" y="8496300"/>
            <a:ext cx="1165225" cy="884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026" y="21286"/>
                </a:moveTo>
                <a:lnTo>
                  <a:pt x="12591" y="21600"/>
                </a:lnTo>
                <a:lnTo>
                  <a:pt x="11957" y="21181"/>
                </a:lnTo>
                <a:lnTo>
                  <a:pt x="11799" y="20502"/>
                </a:lnTo>
                <a:lnTo>
                  <a:pt x="11482" y="19353"/>
                </a:lnTo>
                <a:lnTo>
                  <a:pt x="10927" y="18675"/>
                </a:lnTo>
                <a:lnTo>
                  <a:pt x="10294" y="18466"/>
                </a:lnTo>
                <a:lnTo>
                  <a:pt x="9898" y="16900"/>
                </a:lnTo>
                <a:lnTo>
                  <a:pt x="9225" y="14967"/>
                </a:lnTo>
                <a:lnTo>
                  <a:pt x="8195" y="14340"/>
                </a:lnTo>
                <a:lnTo>
                  <a:pt x="7681" y="13714"/>
                </a:lnTo>
                <a:lnTo>
                  <a:pt x="7364" y="12878"/>
                </a:lnTo>
                <a:lnTo>
                  <a:pt x="6849" y="12252"/>
                </a:lnTo>
                <a:lnTo>
                  <a:pt x="6295" y="11834"/>
                </a:lnTo>
                <a:lnTo>
                  <a:pt x="5740" y="10894"/>
                </a:lnTo>
                <a:lnTo>
                  <a:pt x="4988" y="10162"/>
                </a:lnTo>
                <a:lnTo>
                  <a:pt x="3880" y="9588"/>
                </a:lnTo>
                <a:lnTo>
                  <a:pt x="3761" y="9118"/>
                </a:lnTo>
                <a:lnTo>
                  <a:pt x="3167" y="8178"/>
                </a:lnTo>
                <a:lnTo>
                  <a:pt x="3048" y="7709"/>
                </a:lnTo>
                <a:lnTo>
                  <a:pt x="2217" y="6038"/>
                </a:lnTo>
                <a:lnTo>
                  <a:pt x="1384" y="6090"/>
                </a:lnTo>
                <a:lnTo>
                  <a:pt x="395" y="5307"/>
                </a:lnTo>
                <a:lnTo>
                  <a:pt x="79" y="4888"/>
                </a:lnTo>
                <a:lnTo>
                  <a:pt x="0" y="4314"/>
                </a:lnTo>
                <a:lnTo>
                  <a:pt x="196" y="3687"/>
                </a:lnTo>
                <a:lnTo>
                  <a:pt x="752" y="3374"/>
                </a:lnTo>
                <a:lnTo>
                  <a:pt x="627" y="2635"/>
                </a:lnTo>
                <a:lnTo>
                  <a:pt x="2039" y="1880"/>
                </a:lnTo>
                <a:lnTo>
                  <a:pt x="4272" y="397"/>
                </a:lnTo>
                <a:lnTo>
                  <a:pt x="6176" y="136"/>
                </a:lnTo>
                <a:lnTo>
                  <a:pt x="10123" y="0"/>
                </a:lnTo>
                <a:lnTo>
                  <a:pt x="10770" y="606"/>
                </a:lnTo>
                <a:lnTo>
                  <a:pt x="11181" y="1691"/>
                </a:lnTo>
                <a:lnTo>
                  <a:pt x="12234" y="1494"/>
                </a:lnTo>
                <a:lnTo>
                  <a:pt x="15323" y="1024"/>
                </a:lnTo>
                <a:lnTo>
                  <a:pt x="16036" y="1285"/>
                </a:lnTo>
                <a:lnTo>
                  <a:pt x="19124" y="3740"/>
                </a:lnTo>
                <a:lnTo>
                  <a:pt x="21600" y="6363"/>
                </a:lnTo>
                <a:lnTo>
                  <a:pt x="20272" y="8127"/>
                </a:lnTo>
                <a:lnTo>
                  <a:pt x="19639" y="10111"/>
                </a:lnTo>
                <a:lnTo>
                  <a:pt x="19520" y="12147"/>
                </a:lnTo>
                <a:lnTo>
                  <a:pt x="19124" y="12409"/>
                </a:lnTo>
                <a:lnTo>
                  <a:pt x="18847" y="13296"/>
                </a:lnTo>
                <a:lnTo>
                  <a:pt x="18253" y="13505"/>
                </a:lnTo>
                <a:lnTo>
                  <a:pt x="17738" y="14654"/>
                </a:lnTo>
                <a:lnTo>
                  <a:pt x="17065" y="15541"/>
                </a:lnTo>
                <a:lnTo>
                  <a:pt x="16510" y="16639"/>
                </a:lnTo>
                <a:lnTo>
                  <a:pt x="16115" y="16900"/>
                </a:lnTo>
                <a:lnTo>
                  <a:pt x="15243" y="17997"/>
                </a:lnTo>
                <a:lnTo>
                  <a:pt x="14531" y="18049"/>
                </a:lnTo>
                <a:lnTo>
                  <a:pt x="14768" y="19093"/>
                </a:lnTo>
                <a:lnTo>
                  <a:pt x="13541" y="20868"/>
                </a:lnTo>
                <a:lnTo>
                  <a:pt x="13026" y="21286"/>
                </a:lnTo>
                <a:cubicBezTo>
                  <a:pt x="13026" y="21286"/>
                  <a:pt x="13026" y="21286"/>
                  <a:pt x="13026" y="2128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1" name="AutoShape 25"/>
          <p:cNvSpPr>
            <a:spLocks/>
          </p:cNvSpPr>
          <p:nvPr/>
        </p:nvSpPr>
        <p:spPr bwMode="auto">
          <a:xfrm>
            <a:off x="20116800" y="8610600"/>
            <a:ext cx="1235075" cy="129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98"/>
                </a:moveTo>
                <a:lnTo>
                  <a:pt x="0" y="1578"/>
                </a:lnTo>
                <a:lnTo>
                  <a:pt x="37" y="2040"/>
                </a:lnTo>
                <a:lnTo>
                  <a:pt x="186" y="2786"/>
                </a:lnTo>
                <a:lnTo>
                  <a:pt x="971" y="4529"/>
                </a:lnTo>
                <a:lnTo>
                  <a:pt x="1533" y="6699"/>
                </a:lnTo>
                <a:lnTo>
                  <a:pt x="1869" y="8050"/>
                </a:lnTo>
                <a:lnTo>
                  <a:pt x="2243" y="9117"/>
                </a:lnTo>
                <a:lnTo>
                  <a:pt x="2579" y="10645"/>
                </a:lnTo>
                <a:lnTo>
                  <a:pt x="3066" y="12033"/>
                </a:lnTo>
                <a:lnTo>
                  <a:pt x="3664" y="12780"/>
                </a:lnTo>
                <a:lnTo>
                  <a:pt x="3776" y="13526"/>
                </a:lnTo>
                <a:lnTo>
                  <a:pt x="4225" y="13705"/>
                </a:lnTo>
                <a:lnTo>
                  <a:pt x="4263" y="14167"/>
                </a:lnTo>
                <a:lnTo>
                  <a:pt x="3851" y="15234"/>
                </a:lnTo>
                <a:lnTo>
                  <a:pt x="3739" y="15945"/>
                </a:lnTo>
                <a:lnTo>
                  <a:pt x="3701" y="16372"/>
                </a:lnTo>
                <a:lnTo>
                  <a:pt x="4076" y="17331"/>
                </a:lnTo>
                <a:lnTo>
                  <a:pt x="4150" y="18505"/>
                </a:lnTo>
                <a:lnTo>
                  <a:pt x="3963" y="19039"/>
                </a:lnTo>
                <a:lnTo>
                  <a:pt x="4113" y="19216"/>
                </a:lnTo>
                <a:lnTo>
                  <a:pt x="4449" y="19395"/>
                </a:lnTo>
                <a:lnTo>
                  <a:pt x="4497" y="20102"/>
                </a:lnTo>
                <a:lnTo>
                  <a:pt x="5013" y="20839"/>
                </a:lnTo>
                <a:lnTo>
                  <a:pt x="5534" y="21315"/>
                </a:lnTo>
                <a:lnTo>
                  <a:pt x="7366" y="21350"/>
                </a:lnTo>
                <a:lnTo>
                  <a:pt x="9869" y="21208"/>
                </a:lnTo>
                <a:lnTo>
                  <a:pt x="14845" y="20924"/>
                </a:lnTo>
                <a:lnTo>
                  <a:pt x="16105" y="20775"/>
                </a:lnTo>
                <a:lnTo>
                  <a:pt x="17164" y="20781"/>
                </a:lnTo>
                <a:lnTo>
                  <a:pt x="17201" y="21421"/>
                </a:lnTo>
                <a:lnTo>
                  <a:pt x="17799" y="21599"/>
                </a:lnTo>
                <a:lnTo>
                  <a:pt x="17875" y="20639"/>
                </a:lnTo>
                <a:lnTo>
                  <a:pt x="17500" y="19643"/>
                </a:lnTo>
                <a:lnTo>
                  <a:pt x="17762" y="19288"/>
                </a:lnTo>
                <a:lnTo>
                  <a:pt x="19109" y="19465"/>
                </a:lnTo>
                <a:lnTo>
                  <a:pt x="20260" y="19535"/>
                </a:lnTo>
                <a:lnTo>
                  <a:pt x="20080" y="18149"/>
                </a:lnTo>
                <a:lnTo>
                  <a:pt x="20604" y="15945"/>
                </a:lnTo>
                <a:lnTo>
                  <a:pt x="20941" y="15020"/>
                </a:lnTo>
                <a:lnTo>
                  <a:pt x="20828" y="14451"/>
                </a:lnTo>
                <a:lnTo>
                  <a:pt x="21599" y="13078"/>
                </a:lnTo>
                <a:lnTo>
                  <a:pt x="21482" y="12781"/>
                </a:lnTo>
                <a:lnTo>
                  <a:pt x="21039" y="12935"/>
                </a:lnTo>
                <a:lnTo>
                  <a:pt x="20441" y="12651"/>
                </a:lnTo>
                <a:lnTo>
                  <a:pt x="20290" y="12188"/>
                </a:lnTo>
                <a:lnTo>
                  <a:pt x="19992" y="11406"/>
                </a:lnTo>
                <a:lnTo>
                  <a:pt x="19468" y="10944"/>
                </a:lnTo>
                <a:lnTo>
                  <a:pt x="18870" y="10801"/>
                </a:lnTo>
                <a:lnTo>
                  <a:pt x="18496" y="9734"/>
                </a:lnTo>
                <a:lnTo>
                  <a:pt x="17820" y="8341"/>
                </a:lnTo>
                <a:lnTo>
                  <a:pt x="16847" y="7915"/>
                </a:lnTo>
                <a:lnTo>
                  <a:pt x="16361" y="7488"/>
                </a:lnTo>
                <a:lnTo>
                  <a:pt x="16062" y="6918"/>
                </a:lnTo>
                <a:lnTo>
                  <a:pt x="15576" y="6491"/>
                </a:lnTo>
                <a:lnTo>
                  <a:pt x="15052" y="6207"/>
                </a:lnTo>
                <a:lnTo>
                  <a:pt x="14528" y="5567"/>
                </a:lnTo>
                <a:lnTo>
                  <a:pt x="13819" y="5070"/>
                </a:lnTo>
                <a:lnTo>
                  <a:pt x="12771" y="4678"/>
                </a:lnTo>
                <a:lnTo>
                  <a:pt x="12659" y="4358"/>
                </a:lnTo>
                <a:lnTo>
                  <a:pt x="12098" y="3718"/>
                </a:lnTo>
                <a:lnTo>
                  <a:pt x="11986" y="3398"/>
                </a:lnTo>
                <a:lnTo>
                  <a:pt x="11200" y="2304"/>
                </a:lnTo>
                <a:lnTo>
                  <a:pt x="10386" y="2326"/>
                </a:lnTo>
                <a:lnTo>
                  <a:pt x="9518" y="1808"/>
                </a:lnTo>
                <a:lnTo>
                  <a:pt x="9190" y="1523"/>
                </a:lnTo>
                <a:lnTo>
                  <a:pt x="9115" y="1132"/>
                </a:lnTo>
                <a:lnTo>
                  <a:pt x="9316" y="705"/>
                </a:lnTo>
                <a:lnTo>
                  <a:pt x="9832" y="461"/>
                </a:lnTo>
                <a:lnTo>
                  <a:pt x="9685" y="0"/>
                </a:lnTo>
                <a:lnTo>
                  <a:pt x="0" y="1098"/>
                </a:lnTo>
                <a:cubicBezTo>
                  <a:pt x="0" y="1098"/>
                  <a:pt x="0" y="1098"/>
                  <a:pt x="0" y="1098"/>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2" name="AutoShape 26"/>
          <p:cNvSpPr>
            <a:spLocks/>
          </p:cNvSpPr>
          <p:nvPr/>
        </p:nvSpPr>
        <p:spPr bwMode="auto">
          <a:xfrm>
            <a:off x="17691100" y="7175500"/>
            <a:ext cx="1506538" cy="133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35" y="1149"/>
                </a:moveTo>
                <a:lnTo>
                  <a:pt x="12857" y="489"/>
                </a:lnTo>
                <a:lnTo>
                  <a:pt x="12641" y="0"/>
                </a:lnTo>
                <a:lnTo>
                  <a:pt x="432" y="513"/>
                </a:lnTo>
                <a:lnTo>
                  <a:pt x="0" y="538"/>
                </a:lnTo>
                <a:lnTo>
                  <a:pt x="237" y="1076"/>
                </a:lnTo>
                <a:lnTo>
                  <a:pt x="194" y="1565"/>
                </a:lnTo>
                <a:lnTo>
                  <a:pt x="672" y="2397"/>
                </a:lnTo>
                <a:lnTo>
                  <a:pt x="1257" y="3277"/>
                </a:lnTo>
                <a:lnTo>
                  <a:pt x="1842" y="3864"/>
                </a:lnTo>
                <a:lnTo>
                  <a:pt x="2252" y="3913"/>
                </a:lnTo>
                <a:lnTo>
                  <a:pt x="2536" y="4109"/>
                </a:lnTo>
                <a:lnTo>
                  <a:pt x="2536" y="4745"/>
                </a:lnTo>
                <a:lnTo>
                  <a:pt x="2190" y="5087"/>
                </a:lnTo>
                <a:lnTo>
                  <a:pt x="2102" y="5576"/>
                </a:lnTo>
                <a:lnTo>
                  <a:pt x="2492" y="6310"/>
                </a:lnTo>
                <a:lnTo>
                  <a:pt x="2970" y="6946"/>
                </a:lnTo>
                <a:lnTo>
                  <a:pt x="3447" y="7338"/>
                </a:lnTo>
                <a:lnTo>
                  <a:pt x="3707" y="9833"/>
                </a:lnTo>
                <a:lnTo>
                  <a:pt x="3767" y="17552"/>
                </a:lnTo>
                <a:lnTo>
                  <a:pt x="3810" y="18554"/>
                </a:lnTo>
                <a:lnTo>
                  <a:pt x="3896" y="19706"/>
                </a:lnTo>
                <a:lnTo>
                  <a:pt x="8152" y="19521"/>
                </a:lnTo>
                <a:lnTo>
                  <a:pt x="12554" y="19374"/>
                </a:lnTo>
                <a:lnTo>
                  <a:pt x="16500" y="19203"/>
                </a:lnTo>
                <a:lnTo>
                  <a:pt x="18711" y="19153"/>
                </a:lnTo>
                <a:lnTo>
                  <a:pt x="19123" y="19886"/>
                </a:lnTo>
                <a:lnTo>
                  <a:pt x="18993" y="20594"/>
                </a:lnTo>
                <a:lnTo>
                  <a:pt x="18407" y="21108"/>
                </a:lnTo>
                <a:lnTo>
                  <a:pt x="18298" y="21502"/>
                </a:lnTo>
                <a:lnTo>
                  <a:pt x="19318" y="21599"/>
                </a:lnTo>
                <a:lnTo>
                  <a:pt x="20058" y="21452"/>
                </a:lnTo>
                <a:lnTo>
                  <a:pt x="20383" y="20277"/>
                </a:lnTo>
                <a:lnTo>
                  <a:pt x="20507" y="19024"/>
                </a:lnTo>
                <a:lnTo>
                  <a:pt x="20905" y="18477"/>
                </a:lnTo>
                <a:lnTo>
                  <a:pt x="21397" y="18159"/>
                </a:lnTo>
                <a:lnTo>
                  <a:pt x="21407" y="17506"/>
                </a:lnTo>
                <a:lnTo>
                  <a:pt x="21600" y="17092"/>
                </a:lnTo>
                <a:lnTo>
                  <a:pt x="21278" y="16547"/>
                </a:lnTo>
                <a:lnTo>
                  <a:pt x="21026" y="16758"/>
                </a:lnTo>
                <a:lnTo>
                  <a:pt x="20648" y="16281"/>
                </a:lnTo>
                <a:lnTo>
                  <a:pt x="20404" y="15263"/>
                </a:lnTo>
                <a:lnTo>
                  <a:pt x="20556" y="14724"/>
                </a:lnTo>
                <a:lnTo>
                  <a:pt x="20187" y="13991"/>
                </a:lnTo>
                <a:lnTo>
                  <a:pt x="19840" y="13012"/>
                </a:lnTo>
                <a:lnTo>
                  <a:pt x="18930" y="12840"/>
                </a:lnTo>
                <a:lnTo>
                  <a:pt x="17608" y="11643"/>
                </a:lnTo>
                <a:lnTo>
                  <a:pt x="17282" y="10762"/>
                </a:lnTo>
                <a:lnTo>
                  <a:pt x="17433" y="10078"/>
                </a:lnTo>
                <a:lnTo>
                  <a:pt x="17824" y="8781"/>
                </a:lnTo>
                <a:lnTo>
                  <a:pt x="17911" y="8169"/>
                </a:lnTo>
                <a:lnTo>
                  <a:pt x="17541" y="7948"/>
                </a:lnTo>
                <a:lnTo>
                  <a:pt x="16241" y="7777"/>
                </a:lnTo>
                <a:lnTo>
                  <a:pt x="16046" y="7411"/>
                </a:lnTo>
                <a:lnTo>
                  <a:pt x="16025" y="6506"/>
                </a:lnTo>
                <a:lnTo>
                  <a:pt x="14984" y="5772"/>
                </a:lnTo>
                <a:lnTo>
                  <a:pt x="13660" y="4109"/>
                </a:lnTo>
                <a:lnTo>
                  <a:pt x="13227" y="2543"/>
                </a:lnTo>
                <a:lnTo>
                  <a:pt x="13183" y="1639"/>
                </a:lnTo>
                <a:lnTo>
                  <a:pt x="13335" y="1149"/>
                </a:lnTo>
                <a:cubicBezTo>
                  <a:pt x="13335" y="1149"/>
                  <a:pt x="13335" y="1149"/>
                  <a:pt x="13335" y="1149"/>
                </a:cubicBezTo>
                <a:close/>
              </a:path>
            </a:pathLst>
          </a:custGeom>
          <a:solidFill>
            <a:srgbClr val="B9B9B9"/>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3" name="AutoShape 27"/>
          <p:cNvSpPr>
            <a:spLocks/>
          </p:cNvSpPr>
          <p:nvPr/>
        </p:nvSpPr>
        <p:spPr bwMode="auto">
          <a:xfrm>
            <a:off x="17957800" y="8369300"/>
            <a:ext cx="1123950" cy="9874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3097"/>
                </a:moveTo>
                <a:lnTo>
                  <a:pt x="20588" y="3305"/>
                </a:lnTo>
                <a:lnTo>
                  <a:pt x="19289" y="3122"/>
                </a:lnTo>
                <a:lnTo>
                  <a:pt x="19396" y="2658"/>
                </a:lnTo>
                <a:lnTo>
                  <a:pt x="20153" y="1916"/>
                </a:lnTo>
                <a:lnTo>
                  <a:pt x="20393" y="858"/>
                </a:lnTo>
                <a:lnTo>
                  <a:pt x="19929" y="0"/>
                </a:lnTo>
                <a:lnTo>
                  <a:pt x="0" y="727"/>
                </a:lnTo>
                <a:lnTo>
                  <a:pt x="406" y="2710"/>
                </a:lnTo>
                <a:lnTo>
                  <a:pt x="406" y="5090"/>
                </a:lnTo>
                <a:lnTo>
                  <a:pt x="754" y="8263"/>
                </a:lnTo>
                <a:lnTo>
                  <a:pt x="813" y="19203"/>
                </a:lnTo>
                <a:lnTo>
                  <a:pt x="1393" y="19765"/>
                </a:lnTo>
                <a:lnTo>
                  <a:pt x="2149" y="19368"/>
                </a:lnTo>
                <a:lnTo>
                  <a:pt x="2846" y="19699"/>
                </a:lnTo>
                <a:lnTo>
                  <a:pt x="3019" y="21599"/>
                </a:lnTo>
                <a:lnTo>
                  <a:pt x="17155" y="21270"/>
                </a:lnTo>
                <a:lnTo>
                  <a:pt x="17446" y="20665"/>
                </a:lnTo>
                <a:lnTo>
                  <a:pt x="17373" y="19639"/>
                </a:lnTo>
                <a:lnTo>
                  <a:pt x="16909" y="18780"/>
                </a:lnTo>
                <a:lnTo>
                  <a:pt x="17316" y="18350"/>
                </a:lnTo>
                <a:lnTo>
                  <a:pt x="16909" y="17624"/>
                </a:lnTo>
                <a:lnTo>
                  <a:pt x="17084" y="16898"/>
                </a:lnTo>
                <a:lnTo>
                  <a:pt x="17431" y="15277"/>
                </a:lnTo>
                <a:lnTo>
                  <a:pt x="18071" y="14681"/>
                </a:lnTo>
                <a:lnTo>
                  <a:pt x="17897" y="14021"/>
                </a:lnTo>
                <a:lnTo>
                  <a:pt x="18826" y="12467"/>
                </a:lnTo>
                <a:lnTo>
                  <a:pt x="19524" y="12072"/>
                </a:lnTo>
                <a:lnTo>
                  <a:pt x="19494" y="11640"/>
                </a:lnTo>
                <a:lnTo>
                  <a:pt x="19407" y="11112"/>
                </a:lnTo>
                <a:lnTo>
                  <a:pt x="20133" y="9494"/>
                </a:lnTo>
                <a:lnTo>
                  <a:pt x="20744" y="9130"/>
                </a:lnTo>
                <a:lnTo>
                  <a:pt x="20841" y="8139"/>
                </a:lnTo>
                <a:lnTo>
                  <a:pt x="21291" y="7780"/>
                </a:lnTo>
                <a:lnTo>
                  <a:pt x="20492" y="7640"/>
                </a:lnTo>
                <a:lnTo>
                  <a:pt x="20152" y="6480"/>
                </a:lnTo>
                <a:lnTo>
                  <a:pt x="20863" y="5792"/>
                </a:lnTo>
                <a:lnTo>
                  <a:pt x="21004" y="5209"/>
                </a:lnTo>
                <a:lnTo>
                  <a:pt x="21329" y="4039"/>
                </a:lnTo>
                <a:lnTo>
                  <a:pt x="21600" y="3097"/>
                </a:lnTo>
                <a:cubicBezTo>
                  <a:pt x="21600" y="3097"/>
                  <a:pt x="21600" y="3097"/>
                  <a:pt x="21600" y="309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4" name="AutoShape 28"/>
          <p:cNvSpPr>
            <a:spLocks/>
          </p:cNvSpPr>
          <p:nvPr/>
        </p:nvSpPr>
        <p:spPr bwMode="auto">
          <a:xfrm>
            <a:off x="18961100" y="8089900"/>
            <a:ext cx="1989138" cy="684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117" y="2650"/>
                </a:moveTo>
                <a:lnTo>
                  <a:pt x="8662" y="4743"/>
                </a:lnTo>
                <a:lnTo>
                  <a:pt x="6398" y="5485"/>
                </a:lnTo>
                <a:lnTo>
                  <a:pt x="5735" y="5698"/>
                </a:lnTo>
                <a:lnTo>
                  <a:pt x="5179" y="5686"/>
                </a:lnTo>
                <a:lnTo>
                  <a:pt x="5147" y="7398"/>
                </a:lnTo>
                <a:lnTo>
                  <a:pt x="3971" y="7508"/>
                </a:lnTo>
                <a:lnTo>
                  <a:pt x="2972" y="7778"/>
                </a:lnTo>
                <a:lnTo>
                  <a:pt x="1810" y="7726"/>
                </a:lnTo>
                <a:lnTo>
                  <a:pt x="1607" y="10678"/>
                </a:lnTo>
                <a:lnTo>
                  <a:pt x="1363" y="12965"/>
                </a:lnTo>
                <a:lnTo>
                  <a:pt x="890" y="14113"/>
                </a:lnTo>
                <a:lnTo>
                  <a:pt x="696" y="15941"/>
                </a:lnTo>
                <a:lnTo>
                  <a:pt x="650" y="17020"/>
                </a:lnTo>
                <a:lnTo>
                  <a:pt x="70" y="17965"/>
                </a:lnTo>
                <a:lnTo>
                  <a:pt x="278" y="19449"/>
                </a:lnTo>
                <a:lnTo>
                  <a:pt x="139" y="21271"/>
                </a:lnTo>
                <a:lnTo>
                  <a:pt x="0" y="21600"/>
                </a:lnTo>
                <a:lnTo>
                  <a:pt x="15538" y="17258"/>
                </a:lnTo>
                <a:lnTo>
                  <a:pt x="15596" y="15606"/>
                </a:lnTo>
                <a:lnTo>
                  <a:pt x="15856" y="14985"/>
                </a:lnTo>
                <a:lnTo>
                  <a:pt x="16263" y="14672"/>
                </a:lnTo>
                <a:lnTo>
                  <a:pt x="16359" y="13121"/>
                </a:lnTo>
                <a:lnTo>
                  <a:pt x="16948" y="11992"/>
                </a:lnTo>
                <a:lnTo>
                  <a:pt x="17530" y="11369"/>
                </a:lnTo>
                <a:lnTo>
                  <a:pt x="18117" y="9878"/>
                </a:lnTo>
                <a:lnTo>
                  <a:pt x="18754" y="9033"/>
                </a:lnTo>
                <a:lnTo>
                  <a:pt x="18828" y="7753"/>
                </a:lnTo>
                <a:lnTo>
                  <a:pt x="19412" y="6091"/>
                </a:lnTo>
                <a:lnTo>
                  <a:pt x="19491" y="6043"/>
                </a:lnTo>
                <a:cubicBezTo>
                  <a:pt x="19491" y="6043"/>
                  <a:pt x="19496" y="6515"/>
                  <a:pt x="19612" y="6515"/>
                </a:cubicBezTo>
                <a:cubicBezTo>
                  <a:pt x="19728" y="6515"/>
                  <a:pt x="19891" y="6662"/>
                  <a:pt x="19891" y="6662"/>
                </a:cubicBezTo>
                <a:lnTo>
                  <a:pt x="20216" y="5166"/>
                </a:lnTo>
                <a:lnTo>
                  <a:pt x="20513" y="4896"/>
                </a:lnTo>
                <a:lnTo>
                  <a:pt x="20840" y="5019"/>
                </a:lnTo>
                <a:lnTo>
                  <a:pt x="21070" y="3545"/>
                </a:lnTo>
                <a:lnTo>
                  <a:pt x="21494" y="2442"/>
                </a:lnTo>
                <a:lnTo>
                  <a:pt x="21555" y="1633"/>
                </a:lnTo>
                <a:lnTo>
                  <a:pt x="21599" y="84"/>
                </a:lnTo>
                <a:lnTo>
                  <a:pt x="21291" y="0"/>
                </a:lnTo>
                <a:lnTo>
                  <a:pt x="20917" y="847"/>
                </a:lnTo>
                <a:lnTo>
                  <a:pt x="19913" y="859"/>
                </a:lnTo>
                <a:lnTo>
                  <a:pt x="17275" y="1854"/>
                </a:lnTo>
                <a:cubicBezTo>
                  <a:pt x="17275" y="1854"/>
                  <a:pt x="16117" y="2650"/>
                  <a:pt x="16117" y="265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5" name="AutoShape 29"/>
          <p:cNvSpPr>
            <a:spLocks/>
          </p:cNvSpPr>
          <p:nvPr/>
        </p:nvSpPr>
        <p:spPr bwMode="auto">
          <a:xfrm>
            <a:off x="22390100" y="5854700"/>
            <a:ext cx="800100" cy="431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180" y="6447"/>
                </a:moveTo>
                <a:lnTo>
                  <a:pt x="10471" y="3378"/>
                </a:lnTo>
                <a:lnTo>
                  <a:pt x="11279" y="2949"/>
                </a:lnTo>
                <a:lnTo>
                  <a:pt x="11961" y="1101"/>
                </a:lnTo>
                <a:lnTo>
                  <a:pt x="13292" y="0"/>
                </a:lnTo>
                <a:lnTo>
                  <a:pt x="14322" y="2920"/>
                </a:lnTo>
                <a:lnTo>
                  <a:pt x="13459" y="6342"/>
                </a:lnTo>
                <a:lnTo>
                  <a:pt x="13343" y="7305"/>
                </a:lnTo>
                <a:lnTo>
                  <a:pt x="14034" y="9014"/>
                </a:lnTo>
                <a:lnTo>
                  <a:pt x="14438" y="8480"/>
                </a:lnTo>
                <a:lnTo>
                  <a:pt x="15073" y="8480"/>
                </a:lnTo>
                <a:lnTo>
                  <a:pt x="15878" y="10192"/>
                </a:lnTo>
                <a:lnTo>
                  <a:pt x="17262" y="14149"/>
                </a:lnTo>
                <a:lnTo>
                  <a:pt x="18530" y="14470"/>
                </a:lnTo>
                <a:lnTo>
                  <a:pt x="19337" y="13827"/>
                </a:lnTo>
                <a:lnTo>
                  <a:pt x="19973" y="12652"/>
                </a:lnTo>
                <a:lnTo>
                  <a:pt x="19683" y="10835"/>
                </a:lnTo>
                <a:lnTo>
                  <a:pt x="18934" y="9763"/>
                </a:lnTo>
                <a:lnTo>
                  <a:pt x="18416" y="10300"/>
                </a:lnTo>
                <a:lnTo>
                  <a:pt x="18068" y="9444"/>
                </a:lnTo>
                <a:lnTo>
                  <a:pt x="18242" y="9123"/>
                </a:lnTo>
                <a:lnTo>
                  <a:pt x="18991" y="9014"/>
                </a:lnTo>
                <a:lnTo>
                  <a:pt x="19625" y="9550"/>
                </a:lnTo>
                <a:lnTo>
                  <a:pt x="20317" y="11154"/>
                </a:lnTo>
                <a:lnTo>
                  <a:pt x="20662" y="13080"/>
                </a:lnTo>
                <a:lnTo>
                  <a:pt x="20778" y="14684"/>
                </a:lnTo>
                <a:lnTo>
                  <a:pt x="19280" y="15646"/>
                </a:lnTo>
                <a:lnTo>
                  <a:pt x="17896" y="16929"/>
                </a:lnTo>
                <a:lnTo>
                  <a:pt x="16512" y="19923"/>
                </a:lnTo>
                <a:lnTo>
                  <a:pt x="15821" y="20887"/>
                </a:lnTo>
                <a:lnTo>
                  <a:pt x="15821" y="20244"/>
                </a:lnTo>
                <a:lnTo>
                  <a:pt x="16687" y="19282"/>
                </a:lnTo>
                <a:lnTo>
                  <a:pt x="16859" y="18107"/>
                </a:lnTo>
                <a:lnTo>
                  <a:pt x="16571" y="16074"/>
                </a:lnTo>
                <a:lnTo>
                  <a:pt x="15533" y="17037"/>
                </a:lnTo>
                <a:lnTo>
                  <a:pt x="15244" y="17999"/>
                </a:lnTo>
                <a:lnTo>
                  <a:pt x="15418" y="19496"/>
                </a:lnTo>
                <a:lnTo>
                  <a:pt x="14681" y="20159"/>
                </a:lnTo>
                <a:lnTo>
                  <a:pt x="13701" y="17164"/>
                </a:lnTo>
                <a:lnTo>
                  <a:pt x="12491" y="14276"/>
                </a:lnTo>
                <a:lnTo>
                  <a:pt x="11753" y="13076"/>
                </a:lnTo>
                <a:lnTo>
                  <a:pt x="9424" y="14316"/>
                </a:lnTo>
                <a:lnTo>
                  <a:pt x="7609" y="15014"/>
                </a:lnTo>
                <a:lnTo>
                  <a:pt x="238" y="18051"/>
                </a:lnTo>
                <a:lnTo>
                  <a:pt x="0" y="14897"/>
                </a:lnTo>
                <a:lnTo>
                  <a:pt x="230" y="7892"/>
                </a:lnTo>
                <a:lnTo>
                  <a:pt x="1759" y="7303"/>
                </a:lnTo>
                <a:lnTo>
                  <a:pt x="4180" y="6447"/>
                </a:lnTo>
                <a:cubicBezTo>
                  <a:pt x="4180" y="6447"/>
                  <a:pt x="4180" y="6447"/>
                  <a:pt x="4180" y="6447"/>
                </a:cubicBezTo>
                <a:close/>
                <a:moveTo>
                  <a:pt x="16587" y="20993"/>
                </a:moveTo>
                <a:lnTo>
                  <a:pt x="17402" y="19255"/>
                </a:lnTo>
                <a:lnTo>
                  <a:pt x="17972" y="19255"/>
                </a:lnTo>
                <a:lnTo>
                  <a:pt x="18624" y="20237"/>
                </a:lnTo>
                <a:lnTo>
                  <a:pt x="17768" y="20919"/>
                </a:lnTo>
                <a:lnTo>
                  <a:pt x="16994" y="21600"/>
                </a:lnTo>
                <a:lnTo>
                  <a:pt x="16587" y="20993"/>
                </a:lnTo>
                <a:cubicBezTo>
                  <a:pt x="16587" y="20993"/>
                  <a:pt x="16587" y="20993"/>
                  <a:pt x="16587" y="20993"/>
                </a:cubicBezTo>
                <a:close/>
                <a:moveTo>
                  <a:pt x="19928" y="20466"/>
                </a:moveTo>
                <a:lnTo>
                  <a:pt x="20703" y="20011"/>
                </a:lnTo>
                <a:lnTo>
                  <a:pt x="20866" y="18877"/>
                </a:lnTo>
                <a:lnTo>
                  <a:pt x="21232" y="18953"/>
                </a:lnTo>
                <a:lnTo>
                  <a:pt x="21599" y="20466"/>
                </a:lnTo>
                <a:lnTo>
                  <a:pt x="21151" y="20767"/>
                </a:lnTo>
                <a:lnTo>
                  <a:pt x="19765" y="20844"/>
                </a:lnTo>
                <a:cubicBezTo>
                  <a:pt x="19765" y="20844"/>
                  <a:pt x="19928" y="20466"/>
                  <a:pt x="19928" y="20466"/>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6" name="AutoShape 30"/>
          <p:cNvSpPr>
            <a:spLocks/>
          </p:cNvSpPr>
          <p:nvPr/>
        </p:nvSpPr>
        <p:spPr bwMode="auto">
          <a:xfrm>
            <a:off x="21844000" y="7226300"/>
            <a:ext cx="57150" cy="58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97" y="21600"/>
                </a:moveTo>
                <a:lnTo>
                  <a:pt x="6142" y="12904"/>
                </a:lnTo>
                <a:lnTo>
                  <a:pt x="0" y="9634"/>
                </a:lnTo>
                <a:lnTo>
                  <a:pt x="7203" y="0"/>
                </a:lnTo>
                <a:lnTo>
                  <a:pt x="21599" y="9275"/>
                </a:lnTo>
                <a:lnTo>
                  <a:pt x="15397" y="21600"/>
                </a:lnTo>
                <a:cubicBezTo>
                  <a:pt x="15397" y="21600"/>
                  <a:pt x="15397" y="21600"/>
                  <a:pt x="15397" y="2160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7" name="AutoShape 31"/>
          <p:cNvSpPr>
            <a:spLocks/>
          </p:cNvSpPr>
          <p:nvPr/>
        </p:nvSpPr>
        <p:spPr bwMode="auto">
          <a:xfrm>
            <a:off x="20396200" y="7861300"/>
            <a:ext cx="2051050" cy="895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06" y="10597"/>
                </a:moveTo>
                <a:lnTo>
                  <a:pt x="20767" y="9797"/>
                </a:lnTo>
                <a:lnTo>
                  <a:pt x="21205" y="8971"/>
                </a:lnTo>
                <a:lnTo>
                  <a:pt x="21420" y="8765"/>
                </a:lnTo>
                <a:lnTo>
                  <a:pt x="21442" y="8120"/>
                </a:lnTo>
                <a:lnTo>
                  <a:pt x="21352" y="6159"/>
                </a:lnTo>
                <a:lnTo>
                  <a:pt x="21149" y="5411"/>
                </a:lnTo>
                <a:lnTo>
                  <a:pt x="21059" y="4818"/>
                </a:lnTo>
                <a:lnTo>
                  <a:pt x="21161" y="4741"/>
                </a:lnTo>
                <a:lnTo>
                  <a:pt x="21543" y="6495"/>
                </a:lnTo>
                <a:lnTo>
                  <a:pt x="21599" y="7914"/>
                </a:lnTo>
                <a:lnTo>
                  <a:pt x="21577" y="8997"/>
                </a:lnTo>
                <a:lnTo>
                  <a:pt x="21104" y="9487"/>
                </a:lnTo>
                <a:lnTo>
                  <a:pt x="20711" y="10261"/>
                </a:lnTo>
                <a:lnTo>
                  <a:pt x="20553" y="10648"/>
                </a:lnTo>
                <a:lnTo>
                  <a:pt x="20406" y="10597"/>
                </a:lnTo>
                <a:cubicBezTo>
                  <a:pt x="20406" y="10597"/>
                  <a:pt x="20406" y="10597"/>
                  <a:pt x="20406" y="10597"/>
                </a:cubicBezTo>
                <a:close/>
                <a:moveTo>
                  <a:pt x="19812" y="0"/>
                </a:moveTo>
                <a:lnTo>
                  <a:pt x="20102" y="1568"/>
                </a:lnTo>
                <a:lnTo>
                  <a:pt x="20597" y="3632"/>
                </a:lnTo>
                <a:lnTo>
                  <a:pt x="20935" y="4406"/>
                </a:lnTo>
                <a:lnTo>
                  <a:pt x="21025" y="5129"/>
                </a:lnTo>
                <a:lnTo>
                  <a:pt x="20688" y="5179"/>
                </a:lnTo>
                <a:lnTo>
                  <a:pt x="20800" y="5386"/>
                </a:lnTo>
                <a:lnTo>
                  <a:pt x="20755" y="6727"/>
                </a:lnTo>
                <a:lnTo>
                  <a:pt x="20395" y="7140"/>
                </a:lnTo>
                <a:lnTo>
                  <a:pt x="20305" y="7811"/>
                </a:lnTo>
                <a:lnTo>
                  <a:pt x="20125" y="8740"/>
                </a:lnTo>
                <a:lnTo>
                  <a:pt x="19607" y="9255"/>
                </a:lnTo>
                <a:lnTo>
                  <a:pt x="19269" y="9153"/>
                </a:lnTo>
                <a:lnTo>
                  <a:pt x="19067" y="9101"/>
                </a:lnTo>
                <a:lnTo>
                  <a:pt x="18842" y="8688"/>
                </a:lnTo>
                <a:lnTo>
                  <a:pt x="18887" y="9101"/>
                </a:lnTo>
                <a:lnTo>
                  <a:pt x="18887" y="9411"/>
                </a:lnTo>
                <a:lnTo>
                  <a:pt x="19157" y="9411"/>
                </a:lnTo>
                <a:lnTo>
                  <a:pt x="19269" y="9823"/>
                </a:lnTo>
                <a:lnTo>
                  <a:pt x="19000" y="11835"/>
                </a:lnTo>
                <a:lnTo>
                  <a:pt x="19585" y="11835"/>
                </a:lnTo>
                <a:lnTo>
                  <a:pt x="19675" y="12351"/>
                </a:lnTo>
                <a:lnTo>
                  <a:pt x="19990" y="11629"/>
                </a:lnTo>
                <a:lnTo>
                  <a:pt x="20170" y="11474"/>
                </a:lnTo>
                <a:lnTo>
                  <a:pt x="19900" y="12609"/>
                </a:lnTo>
                <a:lnTo>
                  <a:pt x="19472" y="14157"/>
                </a:lnTo>
                <a:lnTo>
                  <a:pt x="19292" y="14157"/>
                </a:lnTo>
                <a:lnTo>
                  <a:pt x="19135" y="14001"/>
                </a:lnTo>
                <a:lnTo>
                  <a:pt x="18752" y="14208"/>
                </a:lnTo>
                <a:lnTo>
                  <a:pt x="18031" y="14982"/>
                </a:lnTo>
                <a:lnTo>
                  <a:pt x="17131" y="16685"/>
                </a:lnTo>
                <a:lnTo>
                  <a:pt x="16658" y="18181"/>
                </a:lnTo>
                <a:lnTo>
                  <a:pt x="16388" y="20245"/>
                </a:lnTo>
                <a:lnTo>
                  <a:pt x="16321" y="21019"/>
                </a:lnTo>
                <a:lnTo>
                  <a:pt x="15668" y="21173"/>
                </a:lnTo>
                <a:lnTo>
                  <a:pt x="14909" y="21600"/>
                </a:lnTo>
                <a:lnTo>
                  <a:pt x="13524" y="18982"/>
                </a:lnTo>
                <a:lnTo>
                  <a:pt x="11768" y="16558"/>
                </a:lnTo>
                <a:lnTo>
                  <a:pt x="11363" y="16299"/>
                </a:lnTo>
                <a:lnTo>
                  <a:pt x="9607" y="16763"/>
                </a:lnTo>
                <a:lnTo>
                  <a:pt x="9012" y="17003"/>
                </a:lnTo>
                <a:lnTo>
                  <a:pt x="8787" y="15971"/>
                </a:lnTo>
                <a:lnTo>
                  <a:pt x="8373" y="15295"/>
                </a:lnTo>
                <a:lnTo>
                  <a:pt x="6077" y="15451"/>
                </a:lnTo>
                <a:lnTo>
                  <a:pt x="5064" y="15709"/>
                </a:lnTo>
                <a:lnTo>
                  <a:pt x="3804" y="17152"/>
                </a:lnTo>
                <a:lnTo>
                  <a:pt x="2949" y="17978"/>
                </a:lnTo>
                <a:lnTo>
                  <a:pt x="0" y="18803"/>
                </a:lnTo>
                <a:lnTo>
                  <a:pt x="69" y="17509"/>
                </a:lnTo>
                <a:lnTo>
                  <a:pt x="317" y="17045"/>
                </a:lnTo>
                <a:lnTo>
                  <a:pt x="699" y="16839"/>
                </a:lnTo>
                <a:lnTo>
                  <a:pt x="790" y="15652"/>
                </a:lnTo>
                <a:lnTo>
                  <a:pt x="1375" y="14776"/>
                </a:lnTo>
                <a:lnTo>
                  <a:pt x="1915" y="14311"/>
                </a:lnTo>
                <a:lnTo>
                  <a:pt x="2500" y="13176"/>
                </a:lnTo>
                <a:lnTo>
                  <a:pt x="3108" y="12506"/>
                </a:lnTo>
                <a:lnTo>
                  <a:pt x="3198" y="11525"/>
                </a:lnTo>
                <a:lnTo>
                  <a:pt x="3738" y="10287"/>
                </a:lnTo>
                <a:lnTo>
                  <a:pt x="3829" y="10236"/>
                </a:lnTo>
                <a:cubicBezTo>
                  <a:pt x="3829" y="10236"/>
                  <a:pt x="3829" y="10597"/>
                  <a:pt x="3941" y="10597"/>
                </a:cubicBezTo>
                <a:cubicBezTo>
                  <a:pt x="4054" y="10597"/>
                  <a:pt x="4211" y="10700"/>
                  <a:pt x="4211" y="10700"/>
                </a:cubicBezTo>
                <a:lnTo>
                  <a:pt x="4526" y="9565"/>
                </a:lnTo>
                <a:lnTo>
                  <a:pt x="4819" y="9358"/>
                </a:lnTo>
                <a:lnTo>
                  <a:pt x="5134" y="9462"/>
                </a:lnTo>
                <a:lnTo>
                  <a:pt x="5359" y="8327"/>
                </a:lnTo>
                <a:lnTo>
                  <a:pt x="5764" y="7502"/>
                </a:lnTo>
                <a:lnTo>
                  <a:pt x="5832" y="6831"/>
                </a:lnTo>
                <a:lnTo>
                  <a:pt x="5858" y="5666"/>
                </a:lnTo>
                <a:lnTo>
                  <a:pt x="6453" y="5659"/>
                </a:lnTo>
                <a:lnTo>
                  <a:pt x="7456" y="5386"/>
                </a:lnTo>
                <a:lnTo>
                  <a:pt x="9650" y="4667"/>
                </a:lnTo>
                <a:lnTo>
                  <a:pt x="11757" y="4001"/>
                </a:lnTo>
                <a:lnTo>
                  <a:pt x="14770" y="2495"/>
                </a:lnTo>
                <a:lnTo>
                  <a:pt x="17552" y="1136"/>
                </a:lnTo>
                <a:lnTo>
                  <a:pt x="19109" y="368"/>
                </a:lnTo>
                <a:lnTo>
                  <a:pt x="19812" y="0"/>
                </a:lnTo>
                <a:cubicBezTo>
                  <a:pt x="19812" y="0"/>
                  <a:pt x="19812" y="0"/>
                  <a:pt x="19812"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8" name="AutoShape 32"/>
          <p:cNvSpPr>
            <a:spLocks/>
          </p:cNvSpPr>
          <p:nvPr/>
        </p:nvSpPr>
        <p:spPr bwMode="auto">
          <a:xfrm>
            <a:off x="18249900" y="5334000"/>
            <a:ext cx="1198563" cy="1274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02" y="21001"/>
                </a:moveTo>
                <a:lnTo>
                  <a:pt x="19985" y="20293"/>
                </a:lnTo>
                <a:lnTo>
                  <a:pt x="19705" y="19278"/>
                </a:lnTo>
                <a:lnTo>
                  <a:pt x="19550" y="17901"/>
                </a:lnTo>
                <a:lnTo>
                  <a:pt x="19280" y="17358"/>
                </a:lnTo>
                <a:lnTo>
                  <a:pt x="19512" y="16669"/>
                </a:lnTo>
                <a:lnTo>
                  <a:pt x="19705" y="16017"/>
                </a:lnTo>
                <a:lnTo>
                  <a:pt x="20051" y="15437"/>
                </a:lnTo>
                <a:lnTo>
                  <a:pt x="19897" y="14676"/>
                </a:lnTo>
                <a:lnTo>
                  <a:pt x="19743" y="13879"/>
                </a:lnTo>
                <a:lnTo>
                  <a:pt x="19859" y="13480"/>
                </a:lnTo>
                <a:lnTo>
                  <a:pt x="20321" y="12937"/>
                </a:lnTo>
                <a:lnTo>
                  <a:pt x="20360" y="12320"/>
                </a:lnTo>
                <a:lnTo>
                  <a:pt x="20166" y="12031"/>
                </a:lnTo>
                <a:lnTo>
                  <a:pt x="20321" y="11451"/>
                </a:lnTo>
                <a:lnTo>
                  <a:pt x="20213" y="10515"/>
                </a:lnTo>
                <a:lnTo>
                  <a:pt x="20868" y="9247"/>
                </a:lnTo>
                <a:lnTo>
                  <a:pt x="21562" y="7726"/>
                </a:lnTo>
                <a:lnTo>
                  <a:pt x="21599" y="7218"/>
                </a:lnTo>
                <a:lnTo>
                  <a:pt x="21523" y="7001"/>
                </a:lnTo>
                <a:lnTo>
                  <a:pt x="21331" y="7109"/>
                </a:lnTo>
                <a:lnTo>
                  <a:pt x="20329" y="8523"/>
                </a:lnTo>
                <a:lnTo>
                  <a:pt x="19674" y="9429"/>
                </a:lnTo>
                <a:lnTo>
                  <a:pt x="19211" y="9827"/>
                </a:lnTo>
                <a:lnTo>
                  <a:pt x="19019" y="10335"/>
                </a:lnTo>
                <a:lnTo>
                  <a:pt x="18553" y="10515"/>
                </a:lnTo>
                <a:lnTo>
                  <a:pt x="18283" y="10951"/>
                </a:lnTo>
                <a:lnTo>
                  <a:pt x="17935" y="10878"/>
                </a:lnTo>
                <a:lnTo>
                  <a:pt x="17897" y="10479"/>
                </a:lnTo>
                <a:lnTo>
                  <a:pt x="18206" y="9936"/>
                </a:lnTo>
                <a:lnTo>
                  <a:pt x="18707" y="8885"/>
                </a:lnTo>
                <a:lnTo>
                  <a:pt x="19130" y="8523"/>
                </a:lnTo>
                <a:lnTo>
                  <a:pt x="19367" y="7995"/>
                </a:lnTo>
                <a:lnTo>
                  <a:pt x="18756" y="7567"/>
                </a:lnTo>
                <a:lnTo>
                  <a:pt x="18285" y="5244"/>
                </a:lnTo>
                <a:lnTo>
                  <a:pt x="17440" y="4943"/>
                </a:lnTo>
                <a:lnTo>
                  <a:pt x="16976" y="4426"/>
                </a:lnTo>
                <a:lnTo>
                  <a:pt x="14084" y="3815"/>
                </a:lnTo>
                <a:lnTo>
                  <a:pt x="13398" y="3589"/>
                </a:lnTo>
                <a:lnTo>
                  <a:pt x="11440" y="3103"/>
                </a:lnTo>
                <a:lnTo>
                  <a:pt x="9553" y="2843"/>
                </a:lnTo>
                <a:lnTo>
                  <a:pt x="8656" y="1693"/>
                </a:lnTo>
                <a:lnTo>
                  <a:pt x="8477" y="1817"/>
                </a:lnTo>
                <a:lnTo>
                  <a:pt x="8192" y="1781"/>
                </a:lnTo>
                <a:lnTo>
                  <a:pt x="8037" y="1527"/>
                </a:lnTo>
                <a:lnTo>
                  <a:pt x="7720" y="1594"/>
                </a:lnTo>
                <a:lnTo>
                  <a:pt x="7449" y="1630"/>
                </a:lnTo>
                <a:lnTo>
                  <a:pt x="7026" y="1847"/>
                </a:lnTo>
                <a:lnTo>
                  <a:pt x="6794" y="1702"/>
                </a:lnTo>
                <a:lnTo>
                  <a:pt x="6949" y="1268"/>
                </a:lnTo>
                <a:lnTo>
                  <a:pt x="7411" y="579"/>
                </a:lnTo>
                <a:lnTo>
                  <a:pt x="7681" y="326"/>
                </a:lnTo>
                <a:lnTo>
                  <a:pt x="7218" y="0"/>
                </a:lnTo>
                <a:lnTo>
                  <a:pt x="6717" y="180"/>
                </a:lnTo>
                <a:lnTo>
                  <a:pt x="6023" y="615"/>
                </a:lnTo>
                <a:lnTo>
                  <a:pt x="4251" y="1340"/>
                </a:lnTo>
                <a:lnTo>
                  <a:pt x="3557" y="1485"/>
                </a:lnTo>
                <a:lnTo>
                  <a:pt x="2864" y="1376"/>
                </a:lnTo>
                <a:lnTo>
                  <a:pt x="2630" y="1179"/>
                </a:lnTo>
                <a:lnTo>
                  <a:pt x="2125" y="1815"/>
                </a:lnTo>
                <a:lnTo>
                  <a:pt x="2071" y="2430"/>
                </a:lnTo>
                <a:lnTo>
                  <a:pt x="2071" y="4326"/>
                </a:lnTo>
                <a:lnTo>
                  <a:pt x="1798" y="4685"/>
                </a:lnTo>
                <a:lnTo>
                  <a:pt x="545" y="5556"/>
                </a:lnTo>
                <a:lnTo>
                  <a:pt x="0" y="6889"/>
                </a:lnTo>
                <a:lnTo>
                  <a:pt x="109" y="6940"/>
                </a:lnTo>
                <a:lnTo>
                  <a:pt x="708" y="7401"/>
                </a:lnTo>
                <a:lnTo>
                  <a:pt x="871" y="8118"/>
                </a:lnTo>
                <a:lnTo>
                  <a:pt x="435" y="8836"/>
                </a:lnTo>
                <a:lnTo>
                  <a:pt x="435" y="9707"/>
                </a:lnTo>
                <a:lnTo>
                  <a:pt x="545" y="11193"/>
                </a:lnTo>
                <a:lnTo>
                  <a:pt x="1253" y="11860"/>
                </a:lnTo>
                <a:lnTo>
                  <a:pt x="2071" y="11860"/>
                </a:lnTo>
                <a:lnTo>
                  <a:pt x="2506" y="12578"/>
                </a:lnTo>
                <a:lnTo>
                  <a:pt x="3324" y="12680"/>
                </a:lnTo>
                <a:lnTo>
                  <a:pt x="4251" y="13961"/>
                </a:lnTo>
                <a:lnTo>
                  <a:pt x="5940" y="14884"/>
                </a:lnTo>
                <a:lnTo>
                  <a:pt x="6430" y="15498"/>
                </a:lnTo>
                <a:lnTo>
                  <a:pt x="6648" y="17164"/>
                </a:lnTo>
                <a:lnTo>
                  <a:pt x="6812" y="17907"/>
                </a:lnTo>
                <a:lnTo>
                  <a:pt x="7357" y="18266"/>
                </a:lnTo>
                <a:lnTo>
                  <a:pt x="7411" y="18574"/>
                </a:lnTo>
                <a:lnTo>
                  <a:pt x="6921" y="19342"/>
                </a:lnTo>
                <a:lnTo>
                  <a:pt x="6975" y="20060"/>
                </a:lnTo>
                <a:lnTo>
                  <a:pt x="7575" y="20931"/>
                </a:lnTo>
                <a:lnTo>
                  <a:pt x="8175" y="21188"/>
                </a:lnTo>
                <a:lnTo>
                  <a:pt x="8883" y="21290"/>
                </a:lnTo>
                <a:lnTo>
                  <a:pt x="9203" y="21600"/>
                </a:lnTo>
                <a:lnTo>
                  <a:pt x="20002" y="21001"/>
                </a:lnTo>
                <a:cubicBezTo>
                  <a:pt x="20002" y="21001"/>
                  <a:pt x="20002" y="21001"/>
                  <a:pt x="20002" y="21001"/>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89" name="AutoShape 33"/>
          <p:cNvSpPr>
            <a:spLocks/>
          </p:cNvSpPr>
          <p:nvPr/>
        </p:nvSpPr>
        <p:spPr bwMode="auto">
          <a:xfrm>
            <a:off x="22402800" y="6134100"/>
            <a:ext cx="390525" cy="385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990"/>
                </a:moveTo>
                <a:lnTo>
                  <a:pt x="18918" y="0"/>
                </a:lnTo>
                <a:lnTo>
                  <a:pt x="15476" y="679"/>
                </a:lnTo>
                <a:lnTo>
                  <a:pt x="0" y="4182"/>
                </a:lnTo>
                <a:lnTo>
                  <a:pt x="727" y="6566"/>
                </a:lnTo>
                <a:lnTo>
                  <a:pt x="1789" y="11939"/>
                </a:lnTo>
                <a:lnTo>
                  <a:pt x="1918" y="18565"/>
                </a:lnTo>
                <a:lnTo>
                  <a:pt x="1027" y="20171"/>
                </a:lnTo>
                <a:lnTo>
                  <a:pt x="2429" y="21600"/>
                </a:lnTo>
                <a:lnTo>
                  <a:pt x="5543" y="18713"/>
                </a:lnTo>
                <a:lnTo>
                  <a:pt x="8138" y="16325"/>
                </a:lnTo>
                <a:lnTo>
                  <a:pt x="9553" y="14772"/>
                </a:lnTo>
                <a:lnTo>
                  <a:pt x="10140" y="15250"/>
                </a:lnTo>
                <a:lnTo>
                  <a:pt x="12149" y="14175"/>
                </a:lnTo>
                <a:lnTo>
                  <a:pt x="15919" y="13338"/>
                </a:lnTo>
                <a:lnTo>
                  <a:pt x="21600" y="10990"/>
                </a:lnTo>
                <a:cubicBezTo>
                  <a:pt x="21600" y="10990"/>
                  <a:pt x="21600" y="10990"/>
                  <a:pt x="21600" y="1099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0" name="AutoShape 34"/>
          <p:cNvSpPr>
            <a:spLocks/>
          </p:cNvSpPr>
          <p:nvPr/>
        </p:nvSpPr>
        <p:spPr bwMode="auto">
          <a:xfrm>
            <a:off x="18605500" y="6578600"/>
            <a:ext cx="915988" cy="163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406" y="17990"/>
                </a:moveTo>
                <a:lnTo>
                  <a:pt x="19416" y="17426"/>
                </a:lnTo>
                <a:lnTo>
                  <a:pt x="19593" y="16614"/>
                </a:lnTo>
                <a:lnTo>
                  <a:pt x="20321" y="16104"/>
                </a:lnTo>
                <a:lnTo>
                  <a:pt x="20903" y="15392"/>
                </a:lnTo>
                <a:lnTo>
                  <a:pt x="21600" y="14694"/>
                </a:lnTo>
                <a:lnTo>
                  <a:pt x="21484" y="13776"/>
                </a:lnTo>
                <a:lnTo>
                  <a:pt x="20859" y="13158"/>
                </a:lnTo>
                <a:lnTo>
                  <a:pt x="20828" y="12573"/>
                </a:lnTo>
                <a:lnTo>
                  <a:pt x="21045" y="11652"/>
                </a:lnTo>
                <a:lnTo>
                  <a:pt x="20788" y="10398"/>
                </a:lnTo>
                <a:lnTo>
                  <a:pt x="20455" y="7641"/>
                </a:lnTo>
                <a:lnTo>
                  <a:pt x="20052" y="5018"/>
                </a:lnTo>
                <a:lnTo>
                  <a:pt x="19764" y="2984"/>
                </a:lnTo>
                <a:lnTo>
                  <a:pt x="19679" y="2823"/>
                </a:lnTo>
                <a:lnTo>
                  <a:pt x="19426" y="2371"/>
                </a:lnTo>
                <a:lnTo>
                  <a:pt x="19023" y="1721"/>
                </a:lnTo>
                <a:lnTo>
                  <a:pt x="18520" y="1410"/>
                </a:lnTo>
                <a:lnTo>
                  <a:pt x="18065" y="959"/>
                </a:lnTo>
                <a:lnTo>
                  <a:pt x="17993" y="0"/>
                </a:lnTo>
                <a:lnTo>
                  <a:pt x="3708" y="453"/>
                </a:lnTo>
                <a:lnTo>
                  <a:pt x="3779" y="868"/>
                </a:lnTo>
                <a:lnTo>
                  <a:pt x="4492" y="988"/>
                </a:lnTo>
                <a:lnTo>
                  <a:pt x="4778" y="1188"/>
                </a:lnTo>
                <a:lnTo>
                  <a:pt x="4920" y="1507"/>
                </a:lnTo>
                <a:lnTo>
                  <a:pt x="6132" y="2106"/>
                </a:lnTo>
                <a:lnTo>
                  <a:pt x="6346" y="2506"/>
                </a:lnTo>
                <a:lnTo>
                  <a:pt x="6132" y="3105"/>
                </a:lnTo>
                <a:lnTo>
                  <a:pt x="5562" y="3744"/>
                </a:lnTo>
                <a:lnTo>
                  <a:pt x="5348" y="4183"/>
                </a:lnTo>
                <a:lnTo>
                  <a:pt x="4636" y="4503"/>
                </a:lnTo>
                <a:lnTo>
                  <a:pt x="4065" y="4623"/>
                </a:lnTo>
                <a:lnTo>
                  <a:pt x="2425" y="4862"/>
                </a:lnTo>
                <a:lnTo>
                  <a:pt x="2211" y="5182"/>
                </a:lnTo>
                <a:lnTo>
                  <a:pt x="1996" y="5541"/>
                </a:lnTo>
                <a:lnTo>
                  <a:pt x="2211" y="5781"/>
                </a:lnTo>
                <a:lnTo>
                  <a:pt x="2781" y="6061"/>
                </a:lnTo>
                <a:lnTo>
                  <a:pt x="2711" y="6780"/>
                </a:lnTo>
                <a:lnTo>
                  <a:pt x="2139" y="7059"/>
                </a:lnTo>
                <a:lnTo>
                  <a:pt x="1925" y="7339"/>
                </a:lnTo>
                <a:lnTo>
                  <a:pt x="1925" y="7818"/>
                </a:lnTo>
                <a:lnTo>
                  <a:pt x="1354" y="7898"/>
                </a:lnTo>
                <a:lnTo>
                  <a:pt x="856" y="8098"/>
                </a:lnTo>
                <a:lnTo>
                  <a:pt x="785" y="8338"/>
                </a:lnTo>
                <a:lnTo>
                  <a:pt x="856" y="8697"/>
                </a:lnTo>
                <a:lnTo>
                  <a:pt x="321" y="8927"/>
                </a:lnTo>
                <a:lnTo>
                  <a:pt x="0" y="9416"/>
                </a:lnTo>
                <a:lnTo>
                  <a:pt x="142" y="10055"/>
                </a:lnTo>
                <a:lnTo>
                  <a:pt x="856" y="11333"/>
                </a:lnTo>
                <a:lnTo>
                  <a:pt x="3138" y="12652"/>
                </a:lnTo>
                <a:lnTo>
                  <a:pt x="4849" y="13291"/>
                </a:lnTo>
                <a:lnTo>
                  <a:pt x="4778" y="14050"/>
                </a:lnTo>
                <a:lnTo>
                  <a:pt x="5063" y="14289"/>
                </a:lnTo>
                <a:lnTo>
                  <a:pt x="7059" y="14370"/>
                </a:lnTo>
                <a:lnTo>
                  <a:pt x="7915" y="14609"/>
                </a:lnTo>
                <a:lnTo>
                  <a:pt x="7702" y="15248"/>
                </a:lnTo>
                <a:lnTo>
                  <a:pt x="6988" y="16287"/>
                </a:lnTo>
                <a:lnTo>
                  <a:pt x="6774" y="16846"/>
                </a:lnTo>
                <a:lnTo>
                  <a:pt x="7488" y="17525"/>
                </a:lnTo>
                <a:lnTo>
                  <a:pt x="9484" y="18444"/>
                </a:lnTo>
                <a:lnTo>
                  <a:pt x="10910" y="18564"/>
                </a:lnTo>
                <a:lnTo>
                  <a:pt x="11553" y="19442"/>
                </a:lnTo>
                <a:lnTo>
                  <a:pt x="12195" y="20002"/>
                </a:lnTo>
                <a:lnTo>
                  <a:pt x="11909" y="20521"/>
                </a:lnTo>
                <a:lnTo>
                  <a:pt x="12407" y="21240"/>
                </a:lnTo>
                <a:lnTo>
                  <a:pt x="12979" y="21600"/>
                </a:lnTo>
                <a:lnTo>
                  <a:pt x="13419" y="21445"/>
                </a:lnTo>
                <a:lnTo>
                  <a:pt x="13702" y="21083"/>
                </a:lnTo>
                <a:lnTo>
                  <a:pt x="14393" y="20778"/>
                </a:lnTo>
                <a:lnTo>
                  <a:pt x="15058" y="20670"/>
                </a:lnTo>
                <a:lnTo>
                  <a:pt x="15870" y="20877"/>
                </a:lnTo>
                <a:lnTo>
                  <a:pt x="17001" y="21117"/>
                </a:lnTo>
                <a:lnTo>
                  <a:pt x="17372" y="21065"/>
                </a:lnTo>
                <a:lnTo>
                  <a:pt x="17433" y="20670"/>
                </a:lnTo>
                <a:lnTo>
                  <a:pt x="17033" y="20249"/>
                </a:lnTo>
                <a:lnTo>
                  <a:pt x="17127" y="19834"/>
                </a:lnTo>
                <a:lnTo>
                  <a:pt x="17701" y="19599"/>
                </a:lnTo>
                <a:lnTo>
                  <a:pt x="18643" y="19456"/>
                </a:lnTo>
                <a:lnTo>
                  <a:pt x="19036" y="19376"/>
                </a:lnTo>
                <a:lnTo>
                  <a:pt x="18845" y="19134"/>
                </a:lnTo>
                <a:lnTo>
                  <a:pt x="18598" y="18723"/>
                </a:lnTo>
                <a:lnTo>
                  <a:pt x="19046" y="18551"/>
                </a:lnTo>
                <a:lnTo>
                  <a:pt x="19406" y="17990"/>
                </a:lnTo>
                <a:cubicBezTo>
                  <a:pt x="19406" y="17990"/>
                  <a:pt x="19406" y="17990"/>
                  <a:pt x="19406" y="1799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1" name="AutoShape 35"/>
          <p:cNvSpPr>
            <a:spLocks/>
          </p:cNvSpPr>
          <p:nvPr/>
        </p:nvSpPr>
        <p:spPr bwMode="auto">
          <a:xfrm>
            <a:off x="19418300" y="6731000"/>
            <a:ext cx="685800" cy="1198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6" y="20919"/>
                </a:lnTo>
                <a:lnTo>
                  <a:pt x="228" y="19841"/>
                </a:lnTo>
                <a:lnTo>
                  <a:pt x="1169" y="19147"/>
                </a:lnTo>
                <a:lnTo>
                  <a:pt x="1910" y="18223"/>
                </a:lnTo>
                <a:lnTo>
                  <a:pt x="2986" y="17222"/>
                </a:lnTo>
                <a:lnTo>
                  <a:pt x="2785" y="15836"/>
                </a:lnTo>
                <a:lnTo>
                  <a:pt x="2044" y="15182"/>
                </a:lnTo>
                <a:lnTo>
                  <a:pt x="1910" y="14412"/>
                </a:lnTo>
                <a:lnTo>
                  <a:pt x="2246" y="13102"/>
                </a:lnTo>
                <a:lnTo>
                  <a:pt x="2044" y="11447"/>
                </a:lnTo>
                <a:lnTo>
                  <a:pt x="1506" y="7635"/>
                </a:lnTo>
                <a:lnTo>
                  <a:pt x="968" y="3977"/>
                </a:lnTo>
                <a:lnTo>
                  <a:pt x="565" y="1185"/>
                </a:lnTo>
                <a:lnTo>
                  <a:pt x="1843" y="1398"/>
                </a:lnTo>
                <a:lnTo>
                  <a:pt x="2448" y="1628"/>
                </a:lnTo>
                <a:lnTo>
                  <a:pt x="2919" y="1551"/>
                </a:lnTo>
                <a:lnTo>
                  <a:pt x="3794" y="1089"/>
                </a:lnTo>
                <a:lnTo>
                  <a:pt x="4972" y="704"/>
                </a:lnTo>
                <a:lnTo>
                  <a:pt x="7090" y="665"/>
                </a:lnTo>
                <a:lnTo>
                  <a:pt x="16239" y="127"/>
                </a:lnTo>
                <a:lnTo>
                  <a:pt x="18559" y="0"/>
                </a:lnTo>
                <a:lnTo>
                  <a:pt x="19185" y="3800"/>
                </a:lnTo>
                <a:lnTo>
                  <a:pt x="20954" y="12575"/>
                </a:lnTo>
                <a:lnTo>
                  <a:pt x="21204" y="13950"/>
                </a:lnTo>
                <a:lnTo>
                  <a:pt x="21049" y="14488"/>
                </a:lnTo>
                <a:lnTo>
                  <a:pt x="21560" y="14916"/>
                </a:lnTo>
                <a:lnTo>
                  <a:pt x="21599" y="15243"/>
                </a:lnTo>
                <a:lnTo>
                  <a:pt x="20551" y="15624"/>
                </a:lnTo>
                <a:lnTo>
                  <a:pt x="19079" y="15993"/>
                </a:lnTo>
                <a:lnTo>
                  <a:pt x="17745" y="16125"/>
                </a:lnTo>
                <a:lnTo>
                  <a:pt x="17496" y="17284"/>
                </a:lnTo>
                <a:lnTo>
                  <a:pt x="15592" y="18073"/>
                </a:lnTo>
                <a:lnTo>
                  <a:pt x="14430" y="19028"/>
                </a:lnTo>
                <a:lnTo>
                  <a:pt x="14563" y="19594"/>
                </a:lnTo>
                <a:lnTo>
                  <a:pt x="14321" y="19959"/>
                </a:lnTo>
                <a:lnTo>
                  <a:pt x="12937" y="19959"/>
                </a:lnTo>
                <a:lnTo>
                  <a:pt x="12278" y="19575"/>
                </a:lnTo>
                <a:lnTo>
                  <a:pt x="11239" y="19875"/>
                </a:lnTo>
                <a:lnTo>
                  <a:pt x="10123" y="20233"/>
                </a:lnTo>
                <a:lnTo>
                  <a:pt x="10190" y="20961"/>
                </a:lnTo>
                <a:lnTo>
                  <a:pt x="9693" y="21022"/>
                </a:lnTo>
                <a:lnTo>
                  <a:pt x="9498" y="20780"/>
                </a:lnTo>
                <a:lnTo>
                  <a:pt x="8597" y="20422"/>
                </a:lnTo>
                <a:lnTo>
                  <a:pt x="7245" y="20741"/>
                </a:lnTo>
                <a:lnTo>
                  <a:pt x="6600" y="21457"/>
                </a:lnTo>
                <a:lnTo>
                  <a:pt x="6001" y="21264"/>
                </a:lnTo>
                <a:lnTo>
                  <a:pt x="5396" y="20884"/>
                </a:lnTo>
                <a:lnTo>
                  <a:pt x="3538" y="20999"/>
                </a:lnTo>
                <a:lnTo>
                  <a:pt x="1211" y="21230"/>
                </a:lnTo>
                <a:lnTo>
                  <a:pt x="0" y="21599"/>
                </a:lnTo>
                <a:cubicBezTo>
                  <a:pt x="0" y="21599"/>
                  <a:pt x="0" y="21599"/>
                  <a:pt x="0" y="2159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2" name="AutoShape 36"/>
          <p:cNvSpPr>
            <a:spLocks/>
          </p:cNvSpPr>
          <p:nvPr/>
        </p:nvSpPr>
        <p:spPr bwMode="auto">
          <a:xfrm>
            <a:off x="20015200" y="6527800"/>
            <a:ext cx="1006475" cy="1087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27" y="0"/>
                </a:moveTo>
                <a:lnTo>
                  <a:pt x="18398" y="1064"/>
                </a:lnTo>
                <a:lnTo>
                  <a:pt x="17297" y="1657"/>
                </a:lnTo>
                <a:lnTo>
                  <a:pt x="16335" y="2633"/>
                </a:lnTo>
                <a:lnTo>
                  <a:pt x="15188" y="3651"/>
                </a:lnTo>
                <a:lnTo>
                  <a:pt x="14272" y="3863"/>
                </a:lnTo>
                <a:lnTo>
                  <a:pt x="13446" y="3991"/>
                </a:lnTo>
                <a:lnTo>
                  <a:pt x="11888" y="4669"/>
                </a:lnTo>
                <a:lnTo>
                  <a:pt x="11291" y="4712"/>
                </a:lnTo>
                <a:lnTo>
                  <a:pt x="10328" y="3906"/>
                </a:lnTo>
                <a:lnTo>
                  <a:pt x="8862" y="4075"/>
                </a:lnTo>
                <a:lnTo>
                  <a:pt x="8129" y="3693"/>
                </a:lnTo>
                <a:lnTo>
                  <a:pt x="7454" y="3339"/>
                </a:lnTo>
                <a:lnTo>
                  <a:pt x="6067" y="3523"/>
                </a:lnTo>
                <a:lnTo>
                  <a:pt x="3177" y="3948"/>
                </a:lnTo>
                <a:lnTo>
                  <a:pt x="0" y="4521"/>
                </a:lnTo>
                <a:lnTo>
                  <a:pt x="366" y="8360"/>
                </a:lnTo>
                <a:lnTo>
                  <a:pt x="871" y="11966"/>
                </a:lnTo>
                <a:lnTo>
                  <a:pt x="1604" y="18118"/>
                </a:lnTo>
                <a:lnTo>
                  <a:pt x="1764" y="19386"/>
                </a:lnTo>
                <a:lnTo>
                  <a:pt x="2933" y="19352"/>
                </a:lnTo>
                <a:lnTo>
                  <a:pt x="3621" y="19140"/>
                </a:lnTo>
                <a:lnTo>
                  <a:pt x="4575" y="19534"/>
                </a:lnTo>
                <a:lnTo>
                  <a:pt x="5162" y="20680"/>
                </a:lnTo>
                <a:lnTo>
                  <a:pt x="6620" y="20675"/>
                </a:lnTo>
                <a:lnTo>
                  <a:pt x="7156" y="21231"/>
                </a:lnTo>
                <a:lnTo>
                  <a:pt x="7656" y="21214"/>
                </a:lnTo>
                <a:lnTo>
                  <a:pt x="8375" y="20862"/>
                </a:lnTo>
                <a:lnTo>
                  <a:pt x="9086" y="20959"/>
                </a:lnTo>
                <a:lnTo>
                  <a:pt x="10623" y="21086"/>
                </a:lnTo>
                <a:lnTo>
                  <a:pt x="11113" y="20526"/>
                </a:lnTo>
                <a:lnTo>
                  <a:pt x="11777" y="20187"/>
                </a:lnTo>
                <a:lnTo>
                  <a:pt x="12366" y="20008"/>
                </a:lnTo>
                <a:lnTo>
                  <a:pt x="12548" y="20730"/>
                </a:lnTo>
                <a:lnTo>
                  <a:pt x="13052" y="20984"/>
                </a:lnTo>
                <a:lnTo>
                  <a:pt x="14038" y="21600"/>
                </a:lnTo>
                <a:lnTo>
                  <a:pt x="14657" y="21578"/>
                </a:lnTo>
                <a:lnTo>
                  <a:pt x="15035" y="21449"/>
                </a:lnTo>
                <a:lnTo>
                  <a:pt x="15088" y="20724"/>
                </a:lnTo>
                <a:lnTo>
                  <a:pt x="15537" y="20342"/>
                </a:lnTo>
                <a:lnTo>
                  <a:pt x="15565" y="19085"/>
                </a:lnTo>
                <a:lnTo>
                  <a:pt x="15855" y="18006"/>
                </a:lnTo>
                <a:lnTo>
                  <a:pt x="16224" y="17849"/>
                </a:lnTo>
                <a:lnTo>
                  <a:pt x="16599" y="18150"/>
                </a:lnTo>
                <a:lnTo>
                  <a:pt x="16752" y="18595"/>
                </a:lnTo>
                <a:lnTo>
                  <a:pt x="17239" y="18323"/>
                </a:lnTo>
                <a:lnTo>
                  <a:pt x="17363" y="17940"/>
                </a:lnTo>
                <a:lnTo>
                  <a:pt x="17046" y="17440"/>
                </a:lnTo>
                <a:lnTo>
                  <a:pt x="17065" y="16833"/>
                </a:lnTo>
                <a:lnTo>
                  <a:pt x="17278" y="16552"/>
                </a:lnTo>
                <a:lnTo>
                  <a:pt x="17889" y="15683"/>
                </a:lnTo>
                <a:lnTo>
                  <a:pt x="18186" y="15279"/>
                </a:lnTo>
                <a:lnTo>
                  <a:pt x="18782" y="15406"/>
                </a:lnTo>
                <a:lnTo>
                  <a:pt x="19424" y="14982"/>
                </a:lnTo>
                <a:lnTo>
                  <a:pt x="20294" y="14091"/>
                </a:lnTo>
                <a:lnTo>
                  <a:pt x="21081" y="13020"/>
                </a:lnTo>
                <a:lnTo>
                  <a:pt x="21172" y="11694"/>
                </a:lnTo>
                <a:lnTo>
                  <a:pt x="21309" y="10379"/>
                </a:lnTo>
                <a:lnTo>
                  <a:pt x="21259" y="8986"/>
                </a:lnTo>
                <a:lnTo>
                  <a:pt x="20989" y="8226"/>
                </a:lnTo>
                <a:lnTo>
                  <a:pt x="21089" y="7914"/>
                </a:lnTo>
                <a:lnTo>
                  <a:pt x="21599" y="7454"/>
                </a:lnTo>
                <a:lnTo>
                  <a:pt x="20952" y="5080"/>
                </a:lnTo>
                <a:lnTo>
                  <a:pt x="20127" y="0"/>
                </a:lnTo>
                <a:cubicBezTo>
                  <a:pt x="20127" y="0"/>
                  <a:pt x="20127" y="0"/>
                  <a:pt x="20127"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3" name="AutoShape 37"/>
          <p:cNvSpPr>
            <a:spLocks/>
          </p:cNvSpPr>
          <p:nvPr/>
        </p:nvSpPr>
        <p:spPr bwMode="auto">
          <a:xfrm>
            <a:off x="20662900" y="6896100"/>
            <a:ext cx="1049338" cy="1044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048" y="4724"/>
                </a:moveTo>
                <a:lnTo>
                  <a:pt x="13352" y="6076"/>
                </a:lnTo>
                <a:lnTo>
                  <a:pt x="13647" y="7726"/>
                </a:lnTo>
                <a:lnTo>
                  <a:pt x="14227" y="7020"/>
                </a:lnTo>
                <a:lnTo>
                  <a:pt x="14842" y="6180"/>
                </a:lnTo>
                <a:lnTo>
                  <a:pt x="15533" y="6011"/>
                </a:lnTo>
                <a:lnTo>
                  <a:pt x="15928" y="5614"/>
                </a:lnTo>
                <a:lnTo>
                  <a:pt x="16413" y="4907"/>
                </a:lnTo>
                <a:lnTo>
                  <a:pt x="16807" y="5083"/>
                </a:lnTo>
                <a:lnTo>
                  <a:pt x="17598" y="4995"/>
                </a:lnTo>
                <a:lnTo>
                  <a:pt x="18303" y="4419"/>
                </a:lnTo>
                <a:lnTo>
                  <a:pt x="18849" y="4023"/>
                </a:lnTo>
                <a:lnTo>
                  <a:pt x="19351" y="3890"/>
                </a:lnTo>
                <a:lnTo>
                  <a:pt x="19706" y="4168"/>
                </a:lnTo>
                <a:lnTo>
                  <a:pt x="20697" y="4666"/>
                </a:lnTo>
                <a:lnTo>
                  <a:pt x="21225" y="5153"/>
                </a:lnTo>
                <a:lnTo>
                  <a:pt x="21599" y="5506"/>
                </a:lnTo>
                <a:lnTo>
                  <a:pt x="21392" y="7025"/>
                </a:lnTo>
                <a:lnTo>
                  <a:pt x="19804" y="6330"/>
                </a:lnTo>
                <a:lnTo>
                  <a:pt x="18648" y="5886"/>
                </a:lnTo>
                <a:lnTo>
                  <a:pt x="18621" y="7303"/>
                </a:lnTo>
                <a:lnTo>
                  <a:pt x="17873" y="8817"/>
                </a:lnTo>
                <a:lnTo>
                  <a:pt x="17185" y="9480"/>
                </a:lnTo>
                <a:lnTo>
                  <a:pt x="16860" y="10233"/>
                </a:lnTo>
                <a:lnTo>
                  <a:pt x="16141" y="10369"/>
                </a:lnTo>
                <a:lnTo>
                  <a:pt x="15896" y="11354"/>
                </a:lnTo>
                <a:lnTo>
                  <a:pt x="15612" y="12434"/>
                </a:lnTo>
                <a:lnTo>
                  <a:pt x="14532" y="12527"/>
                </a:lnTo>
                <a:lnTo>
                  <a:pt x="13900" y="11860"/>
                </a:lnTo>
                <a:lnTo>
                  <a:pt x="13608" y="12014"/>
                </a:lnTo>
                <a:lnTo>
                  <a:pt x="13436" y="13509"/>
                </a:lnTo>
                <a:lnTo>
                  <a:pt x="13069" y="14475"/>
                </a:lnTo>
                <a:lnTo>
                  <a:pt x="11719" y="17472"/>
                </a:lnTo>
                <a:lnTo>
                  <a:pt x="11963" y="17789"/>
                </a:lnTo>
                <a:lnTo>
                  <a:pt x="11906" y="18311"/>
                </a:lnTo>
                <a:lnTo>
                  <a:pt x="11142" y="19373"/>
                </a:lnTo>
                <a:lnTo>
                  <a:pt x="10650" y="19225"/>
                </a:lnTo>
                <a:lnTo>
                  <a:pt x="9842" y="19815"/>
                </a:lnTo>
                <a:lnTo>
                  <a:pt x="9150" y="19658"/>
                </a:lnTo>
                <a:lnTo>
                  <a:pt x="8606" y="20904"/>
                </a:lnTo>
                <a:cubicBezTo>
                  <a:pt x="8606" y="20904"/>
                  <a:pt x="7719" y="21295"/>
                  <a:pt x="7538" y="21278"/>
                </a:cubicBezTo>
                <a:cubicBezTo>
                  <a:pt x="7494" y="21274"/>
                  <a:pt x="6867" y="20937"/>
                  <a:pt x="6867" y="20937"/>
                </a:cubicBezTo>
                <a:lnTo>
                  <a:pt x="6230" y="21314"/>
                </a:lnTo>
                <a:lnTo>
                  <a:pt x="5575" y="21599"/>
                </a:lnTo>
                <a:lnTo>
                  <a:pt x="4555" y="21356"/>
                </a:lnTo>
                <a:lnTo>
                  <a:pt x="4250" y="21037"/>
                </a:lnTo>
                <a:lnTo>
                  <a:pt x="3653" y="20210"/>
                </a:lnTo>
                <a:lnTo>
                  <a:pt x="2797" y="19666"/>
                </a:lnTo>
                <a:lnTo>
                  <a:pt x="2332" y="18676"/>
                </a:lnTo>
                <a:lnTo>
                  <a:pt x="1165" y="17728"/>
                </a:lnTo>
                <a:lnTo>
                  <a:pt x="990" y="17108"/>
                </a:lnTo>
                <a:lnTo>
                  <a:pt x="286" y="16711"/>
                </a:lnTo>
                <a:lnTo>
                  <a:pt x="66" y="16268"/>
                </a:lnTo>
                <a:lnTo>
                  <a:pt x="0" y="14832"/>
                </a:lnTo>
                <a:lnTo>
                  <a:pt x="594" y="14810"/>
                </a:lnTo>
                <a:lnTo>
                  <a:pt x="1121" y="14588"/>
                </a:lnTo>
                <a:lnTo>
                  <a:pt x="1165" y="13837"/>
                </a:lnTo>
                <a:lnTo>
                  <a:pt x="1605" y="13439"/>
                </a:lnTo>
                <a:lnTo>
                  <a:pt x="1650" y="12069"/>
                </a:lnTo>
                <a:lnTo>
                  <a:pt x="1913" y="11007"/>
                </a:lnTo>
                <a:lnTo>
                  <a:pt x="2265" y="10831"/>
                </a:lnTo>
                <a:lnTo>
                  <a:pt x="2618" y="11140"/>
                </a:lnTo>
                <a:lnTo>
                  <a:pt x="2749" y="11627"/>
                </a:lnTo>
                <a:lnTo>
                  <a:pt x="3234" y="11361"/>
                </a:lnTo>
                <a:lnTo>
                  <a:pt x="3365" y="10919"/>
                </a:lnTo>
                <a:lnTo>
                  <a:pt x="3058" y="10433"/>
                </a:lnTo>
                <a:lnTo>
                  <a:pt x="3058" y="9770"/>
                </a:lnTo>
                <a:lnTo>
                  <a:pt x="3322" y="9416"/>
                </a:lnTo>
                <a:lnTo>
                  <a:pt x="3937" y="8488"/>
                </a:lnTo>
                <a:lnTo>
                  <a:pt x="4290" y="8089"/>
                </a:lnTo>
                <a:lnTo>
                  <a:pt x="4862" y="8222"/>
                </a:lnTo>
                <a:lnTo>
                  <a:pt x="5478" y="7780"/>
                </a:lnTo>
                <a:lnTo>
                  <a:pt x="6314" y="6852"/>
                </a:lnTo>
                <a:lnTo>
                  <a:pt x="6930" y="5790"/>
                </a:lnTo>
                <a:lnTo>
                  <a:pt x="7018" y="4243"/>
                </a:lnTo>
                <a:lnTo>
                  <a:pt x="7150" y="2873"/>
                </a:lnTo>
                <a:lnTo>
                  <a:pt x="7150" y="1591"/>
                </a:lnTo>
                <a:lnTo>
                  <a:pt x="6842" y="751"/>
                </a:lnTo>
                <a:lnTo>
                  <a:pt x="7106" y="353"/>
                </a:lnTo>
                <a:lnTo>
                  <a:pt x="7454" y="0"/>
                </a:lnTo>
                <a:lnTo>
                  <a:pt x="8406" y="5421"/>
                </a:lnTo>
                <a:lnTo>
                  <a:pt x="9666" y="5216"/>
                </a:lnTo>
                <a:lnTo>
                  <a:pt x="13048" y="4724"/>
                </a:lnTo>
                <a:cubicBezTo>
                  <a:pt x="13048" y="4724"/>
                  <a:pt x="13048" y="4724"/>
                  <a:pt x="13048" y="4724"/>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4" name="AutoShape 38"/>
          <p:cNvSpPr>
            <a:spLocks/>
          </p:cNvSpPr>
          <p:nvPr/>
        </p:nvSpPr>
        <p:spPr bwMode="auto">
          <a:xfrm>
            <a:off x="20535900" y="7175500"/>
            <a:ext cx="1778000" cy="985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22" y="15166"/>
                </a:moveTo>
                <a:lnTo>
                  <a:pt x="11778" y="18807"/>
                </a:lnTo>
                <a:lnTo>
                  <a:pt x="5765" y="20335"/>
                </a:lnTo>
                <a:lnTo>
                  <a:pt x="4693" y="20227"/>
                </a:lnTo>
                <a:lnTo>
                  <a:pt x="4278" y="20785"/>
                </a:lnTo>
                <a:lnTo>
                  <a:pt x="3099" y="20849"/>
                </a:lnTo>
                <a:lnTo>
                  <a:pt x="1752" y="21132"/>
                </a:lnTo>
                <a:lnTo>
                  <a:pt x="0" y="21600"/>
                </a:lnTo>
                <a:lnTo>
                  <a:pt x="1681" y="19974"/>
                </a:lnTo>
                <a:lnTo>
                  <a:pt x="1679" y="19374"/>
                </a:lnTo>
                <a:lnTo>
                  <a:pt x="1923" y="18752"/>
                </a:lnTo>
                <a:lnTo>
                  <a:pt x="3618" y="15422"/>
                </a:lnTo>
                <a:lnTo>
                  <a:pt x="4253" y="16718"/>
                </a:lnTo>
                <a:lnTo>
                  <a:pt x="4860" y="16998"/>
                </a:lnTo>
                <a:lnTo>
                  <a:pt x="5268" y="16668"/>
                </a:lnTo>
                <a:lnTo>
                  <a:pt x="5628" y="16288"/>
                </a:lnTo>
                <a:lnTo>
                  <a:pt x="6035" y="16677"/>
                </a:lnTo>
                <a:lnTo>
                  <a:pt x="6664" y="16263"/>
                </a:lnTo>
                <a:lnTo>
                  <a:pt x="6965" y="14943"/>
                </a:lnTo>
                <a:lnTo>
                  <a:pt x="7383" y="15100"/>
                </a:lnTo>
                <a:lnTo>
                  <a:pt x="7842" y="14483"/>
                </a:lnTo>
                <a:lnTo>
                  <a:pt x="8131" y="14626"/>
                </a:lnTo>
                <a:lnTo>
                  <a:pt x="8585" y="13561"/>
                </a:lnTo>
                <a:lnTo>
                  <a:pt x="8641" y="12957"/>
                </a:lnTo>
                <a:lnTo>
                  <a:pt x="8486" y="12588"/>
                </a:lnTo>
                <a:lnTo>
                  <a:pt x="8648" y="12048"/>
                </a:lnTo>
                <a:lnTo>
                  <a:pt x="9494" y="8492"/>
                </a:lnTo>
                <a:lnTo>
                  <a:pt x="9593" y="6832"/>
                </a:lnTo>
                <a:lnTo>
                  <a:pt x="9791" y="6680"/>
                </a:lnTo>
                <a:lnTo>
                  <a:pt x="10141" y="7388"/>
                </a:lnTo>
                <a:lnTo>
                  <a:pt x="10774" y="7300"/>
                </a:lnTo>
                <a:lnTo>
                  <a:pt x="11083" y="5107"/>
                </a:lnTo>
                <a:lnTo>
                  <a:pt x="11532" y="4945"/>
                </a:lnTo>
                <a:lnTo>
                  <a:pt x="11701" y="4151"/>
                </a:lnTo>
                <a:lnTo>
                  <a:pt x="12115" y="3471"/>
                </a:lnTo>
                <a:lnTo>
                  <a:pt x="12560" y="1822"/>
                </a:lnTo>
                <a:lnTo>
                  <a:pt x="12574" y="355"/>
                </a:lnTo>
                <a:lnTo>
                  <a:pt x="14152" y="1462"/>
                </a:lnTo>
                <a:cubicBezTo>
                  <a:pt x="14261" y="1560"/>
                  <a:pt x="14285" y="0"/>
                  <a:pt x="14285" y="0"/>
                </a:cubicBezTo>
                <a:lnTo>
                  <a:pt x="14872" y="462"/>
                </a:lnTo>
                <a:lnTo>
                  <a:pt x="14883" y="1313"/>
                </a:lnTo>
                <a:lnTo>
                  <a:pt x="15812" y="1689"/>
                </a:lnTo>
                <a:lnTo>
                  <a:pt x="16155" y="2030"/>
                </a:lnTo>
                <a:lnTo>
                  <a:pt x="16422" y="2625"/>
                </a:lnTo>
                <a:lnTo>
                  <a:pt x="16316" y="3682"/>
                </a:lnTo>
                <a:lnTo>
                  <a:pt x="16003" y="4432"/>
                </a:lnTo>
                <a:lnTo>
                  <a:pt x="16021" y="5029"/>
                </a:lnTo>
                <a:lnTo>
                  <a:pt x="16116" y="5565"/>
                </a:lnTo>
                <a:lnTo>
                  <a:pt x="16916" y="5932"/>
                </a:lnTo>
                <a:lnTo>
                  <a:pt x="17631" y="5944"/>
                </a:lnTo>
                <a:lnTo>
                  <a:pt x="18124" y="6221"/>
                </a:lnTo>
                <a:lnTo>
                  <a:pt x="18436" y="6311"/>
                </a:lnTo>
                <a:lnTo>
                  <a:pt x="18550" y="7206"/>
                </a:lnTo>
                <a:lnTo>
                  <a:pt x="19062" y="7322"/>
                </a:lnTo>
                <a:lnTo>
                  <a:pt x="19202" y="7670"/>
                </a:lnTo>
                <a:lnTo>
                  <a:pt x="19132" y="9028"/>
                </a:lnTo>
                <a:lnTo>
                  <a:pt x="19353" y="9347"/>
                </a:lnTo>
                <a:lnTo>
                  <a:pt x="19276" y="9907"/>
                </a:lnTo>
                <a:lnTo>
                  <a:pt x="19473" y="10135"/>
                </a:lnTo>
                <a:lnTo>
                  <a:pt x="19437" y="10536"/>
                </a:lnTo>
                <a:lnTo>
                  <a:pt x="19005" y="10508"/>
                </a:lnTo>
                <a:lnTo>
                  <a:pt x="19019" y="10976"/>
                </a:lnTo>
                <a:lnTo>
                  <a:pt x="19385" y="11423"/>
                </a:lnTo>
                <a:lnTo>
                  <a:pt x="19405" y="11832"/>
                </a:lnTo>
                <a:lnTo>
                  <a:pt x="19690" y="12349"/>
                </a:lnTo>
                <a:lnTo>
                  <a:pt x="19769" y="13080"/>
                </a:lnTo>
                <a:lnTo>
                  <a:pt x="19359" y="13480"/>
                </a:lnTo>
                <a:lnTo>
                  <a:pt x="19611" y="13913"/>
                </a:lnTo>
                <a:lnTo>
                  <a:pt x="20543" y="13424"/>
                </a:lnTo>
                <a:lnTo>
                  <a:pt x="21122" y="15166"/>
                </a:lnTo>
                <a:cubicBezTo>
                  <a:pt x="21122" y="15166"/>
                  <a:pt x="21122" y="15166"/>
                  <a:pt x="21122" y="15166"/>
                </a:cubicBezTo>
                <a:close/>
                <a:moveTo>
                  <a:pt x="20586" y="6970"/>
                </a:moveTo>
                <a:lnTo>
                  <a:pt x="20563" y="6406"/>
                </a:lnTo>
                <a:lnTo>
                  <a:pt x="21599" y="5668"/>
                </a:lnTo>
                <a:lnTo>
                  <a:pt x="21476" y="6599"/>
                </a:lnTo>
                <a:lnTo>
                  <a:pt x="21007" y="7694"/>
                </a:lnTo>
                <a:lnTo>
                  <a:pt x="20940" y="9021"/>
                </a:lnTo>
                <a:lnTo>
                  <a:pt x="21014" y="10003"/>
                </a:lnTo>
                <a:lnTo>
                  <a:pt x="20720" y="11446"/>
                </a:lnTo>
                <a:lnTo>
                  <a:pt x="20372" y="12000"/>
                </a:lnTo>
                <a:lnTo>
                  <a:pt x="20136" y="10656"/>
                </a:lnTo>
                <a:lnTo>
                  <a:pt x="20208" y="9078"/>
                </a:lnTo>
                <a:lnTo>
                  <a:pt x="20463" y="7866"/>
                </a:lnTo>
                <a:lnTo>
                  <a:pt x="20586" y="6970"/>
                </a:lnTo>
                <a:cubicBezTo>
                  <a:pt x="20586" y="6970"/>
                  <a:pt x="20586" y="6970"/>
                  <a:pt x="20586" y="697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5" name="AutoShape 39"/>
          <p:cNvSpPr>
            <a:spLocks/>
          </p:cNvSpPr>
          <p:nvPr/>
        </p:nvSpPr>
        <p:spPr bwMode="auto">
          <a:xfrm>
            <a:off x="21297900" y="6972300"/>
            <a:ext cx="1044575" cy="534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117" y="18325"/>
                </a:moveTo>
                <a:lnTo>
                  <a:pt x="17426" y="19661"/>
                </a:lnTo>
                <a:lnTo>
                  <a:pt x="17469" y="20608"/>
                </a:lnTo>
                <a:lnTo>
                  <a:pt x="17779" y="21599"/>
                </a:lnTo>
                <a:cubicBezTo>
                  <a:pt x="17779" y="21599"/>
                  <a:pt x="18022" y="21125"/>
                  <a:pt x="18022" y="20954"/>
                </a:cubicBezTo>
                <a:cubicBezTo>
                  <a:pt x="18022" y="20781"/>
                  <a:pt x="17823" y="19316"/>
                  <a:pt x="17823" y="19316"/>
                </a:cubicBezTo>
                <a:lnTo>
                  <a:pt x="17625" y="18067"/>
                </a:lnTo>
                <a:lnTo>
                  <a:pt x="17117" y="18325"/>
                </a:lnTo>
                <a:cubicBezTo>
                  <a:pt x="17117" y="18325"/>
                  <a:pt x="17117" y="18325"/>
                  <a:pt x="17117" y="18325"/>
                </a:cubicBezTo>
                <a:close/>
                <a:moveTo>
                  <a:pt x="21480" y="13513"/>
                </a:moveTo>
                <a:lnTo>
                  <a:pt x="19838" y="14155"/>
                </a:lnTo>
                <a:lnTo>
                  <a:pt x="18433" y="14217"/>
                </a:lnTo>
                <a:lnTo>
                  <a:pt x="17929" y="10529"/>
                </a:lnTo>
                <a:lnTo>
                  <a:pt x="17404" y="5643"/>
                </a:lnTo>
                <a:lnTo>
                  <a:pt x="16700" y="2344"/>
                </a:lnTo>
                <a:lnTo>
                  <a:pt x="16348" y="0"/>
                </a:lnTo>
                <a:lnTo>
                  <a:pt x="14298" y="866"/>
                </a:lnTo>
                <a:lnTo>
                  <a:pt x="10233" y="2369"/>
                </a:lnTo>
                <a:lnTo>
                  <a:pt x="0" y="6393"/>
                </a:lnTo>
                <a:lnTo>
                  <a:pt x="309" y="9064"/>
                </a:lnTo>
                <a:lnTo>
                  <a:pt x="573" y="12080"/>
                </a:lnTo>
                <a:lnTo>
                  <a:pt x="661" y="11906"/>
                </a:lnTo>
                <a:lnTo>
                  <a:pt x="1235" y="10615"/>
                </a:lnTo>
                <a:lnTo>
                  <a:pt x="1854" y="9219"/>
                </a:lnTo>
                <a:lnTo>
                  <a:pt x="2517" y="8892"/>
                </a:lnTo>
                <a:lnTo>
                  <a:pt x="2915" y="8117"/>
                </a:lnTo>
                <a:lnTo>
                  <a:pt x="3401" y="6739"/>
                </a:lnTo>
                <a:lnTo>
                  <a:pt x="3754" y="7082"/>
                </a:lnTo>
                <a:lnTo>
                  <a:pt x="4550" y="6912"/>
                </a:lnTo>
                <a:lnTo>
                  <a:pt x="5255" y="5790"/>
                </a:lnTo>
                <a:lnTo>
                  <a:pt x="5805" y="5015"/>
                </a:lnTo>
                <a:lnTo>
                  <a:pt x="6308" y="4757"/>
                </a:lnTo>
                <a:lnTo>
                  <a:pt x="6758" y="5360"/>
                </a:lnTo>
                <a:lnTo>
                  <a:pt x="7552" y="6135"/>
                </a:lnTo>
                <a:lnTo>
                  <a:pt x="8083" y="7082"/>
                </a:lnTo>
                <a:lnTo>
                  <a:pt x="8414" y="7900"/>
                </a:lnTo>
                <a:lnTo>
                  <a:pt x="9541" y="8806"/>
                </a:lnTo>
                <a:lnTo>
                  <a:pt x="9541" y="10356"/>
                </a:lnTo>
                <a:lnTo>
                  <a:pt x="11042" y="11045"/>
                </a:lnTo>
                <a:lnTo>
                  <a:pt x="11355" y="11334"/>
                </a:lnTo>
                <a:lnTo>
                  <a:pt x="11742" y="10253"/>
                </a:lnTo>
                <a:lnTo>
                  <a:pt x="12529" y="11305"/>
                </a:lnTo>
                <a:lnTo>
                  <a:pt x="12179" y="12626"/>
                </a:lnTo>
                <a:lnTo>
                  <a:pt x="11970" y="14750"/>
                </a:lnTo>
                <a:lnTo>
                  <a:pt x="11484" y="16129"/>
                </a:lnTo>
                <a:lnTo>
                  <a:pt x="11484" y="17249"/>
                </a:lnTo>
                <a:lnTo>
                  <a:pt x="11661" y="18197"/>
                </a:lnTo>
                <a:lnTo>
                  <a:pt x="13045" y="18919"/>
                </a:lnTo>
                <a:lnTo>
                  <a:pt x="14223" y="18886"/>
                </a:lnTo>
                <a:lnTo>
                  <a:pt x="15062" y="19403"/>
                </a:lnTo>
                <a:lnTo>
                  <a:pt x="15635" y="19576"/>
                </a:lnTo>
                <a:lnTo>
                  <a:pt x="15901" y="18455"/>
                </a:lnTo>
                <a:lnTo>
                  <a:pt x="15503" y="17335"/>
                </a:lnTo>
                <a:lnTo>
                  <a:pt x="15503" y="16388"/>
                </a:lnTo>
                <a:lnTo>
                  <a:pt x="14841" y="15267"/>
                </a:lnTo>
                <a:lnTo>
                  <a:pt x="14267" y="12340"/>
                </a:lnTo>
                <a:lnTo>
                  <a:pt x="14620" y="9496"/>
                </a:lnTo>
                <a:lnTo>
                  <a:pt x="14576" y="8376"/>
                </a:lnTo>
                <a:lnTo>
                  <a:pt x="14223" y="7687"/>
                </a:lnTo>
                <a:cubicBezTo>
                  <a:pt x="14223" y="7687"/>
                  <a:pt x="14620" y="6825"/>
                  <a:pt x="14620" y="6480"/>
                </a:cubicBezTo>
                <a:cubicBezTo>
                  <a:pt x="14620" y="6136"/>
                  <a:pt x="14752" y="5361"/>
                  <a:pt x="14752" y="5361"/>
                </a:cubicBezTo>
                <a:lnTo>
                  <a:pt x="15283" y="4671"/>
                </a:lnTo>
                <a:lnTo>
                  <a:pt x="15813" y="3810"/>
                </a:lnTo>
                <a:lnTo>
                  <a:pt x="15945" y="4327"/>
                </a:lnTo>
                <a:lnTo>
                  <a:pt x="15548" y="5187"/>
                </a:lnTo>
                <a:lnTo>
                  <a:pt x="15194" y="7170"/>
                </a:lnTo>
                <a:lnTo>
                  <a:pt x="15283" y="7773"/>
                </a:lnTo>
                <a:lnTo>
                  <a:pt x="15769" y="7944"/>
                </a:lnTo>
                <a:lnTo>
                  <a:pt x="15901" y="10874"/>
                </a:lnTo>
                <a:lnTo>
                  <a:pt x="15326" y="11390"/>
                </a:lnTo>
                <a:lnTo>
                  <a:pt x="15416" y="13286"/>
                </a:lnTo>
                <a:lnTo>
                  <a:pt x="15548" y="13200"/>
                </a:lnTo>
                <a:lnTo>
                  <a:pt x="15857" y="12166"/>
                </a:lnTo>
                <a:lnTo>
                  <a:pt x="16299" y="13114"/>
                </a:lnTo>
                <a:lnTo>
                  <a:pt x="15857" y="13803"/>
                </a:lnTo>
                <a:lnTo>
                  <a:pt x="15769" y="15613"/>
                </a:lnTo>
                <a:lnTo>
                  <a:pt x="16475" y="17422"/>
                </a:lnTo>
                <a:lnTo>
                  <a:pt x="17535" y="17681"/>
                </a:lnTo>
                <a:lnTo>
                  <a:pt x="17976" y="17249"/>
                </a:lnTo>
                <a:lnTo>
                  <a:pt x="18861" y="19478"/>
                </a:lnTo>
                <a:lnTo>
                  <a:pt x="19233" y="19765"/>
                </a:lnTo>
                <a:lnTo>
                  <a:pt x="21051" y="18274"/>
                </a:lnTo>
                <a:lnTo>
                  <a:pt x="21600" y="16129"/>
                </a:lnTo>
                <a:lnTo>
                  <a:pt x="21480" y="13513"/>
                </a:lnTo>
                <a:cubicBezTo>
                  <a:pt x="21480" y="13513"/>
                  <a:pt x="21480" y="13513"/>
                  <a:pt x="21480" y="13513"/>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6" name="AutoShape 40"/>
          <p:cNvSpPr>
            <a:spLocks/>
          </p:cNvSpPr>
          <p:nvPr/>
        </p:nvSpPr>
        <p:spPr bwMode="auto">
          <a:xfrm>
            <a:off x="22085300" y="6934200"/>
            <a:ext cx="249238"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89" y="2825"/>
                </a:moveTo>
                <a:lnTo>
                  <a:pt x="5808" y="1245"/>
                </a:lnTo>
                <a:lnTo>
                  <a:pt x="6236" y="0"/>
                </a:lnTo>
                <a:lnTo>
                  <a:pt x="4378" y="294"/>
                </a:lnTo>
                <a:lnTo>
                  <a:pt x="2528" y="637"/>
                </a:lnTo>
                <a:lnTo>
                  <a:pt x="0" y="1936"/>
                </a:lnTo>
                <a:lnTo>
                  <a:pt x="1969" y="5649"/>
                </a:lnTo>
                <a:lnTo>
                  <a:pt x="4564" y="9816"/>
                </a:lnTo>
                <a:lnTo>
                  <a:pt x="6968" y="16958"/>
                </a:lnTo>
                <a:lnTo>
                  <a:pt x="8821" y="21599"/>
                </a:lnTo>
                <a:lnTo>
                  <a:pt x="14563" y="21480"/>
                </a:lnTo>
                <a:lnTo>
                  <a:pt x="21599" y="20610"/>
                </a:lnTo>
                <a:lnTo>
                  <a:pt x="19007" y="15172"/>
                </a:lnTo>
                <a:lnTo>
                  <a:pt x="17896" y="15530"/>
                </a:lnTo>
                <a:lnTo>
                  <a:pt x="13819" y="13745"/>
                </a:lnTo>
                <a:lnTo>
                  <a:pt x="11783" y="10293"/>
                </a:lnTo>
                <a:lnTo>
                  <a:pt x="9560" y="7674"/>
                </a:lnTo>
                <a:lnTo>
                  <a:pt x="5955" y="5559"/>
                </a:lnTo>
                <a:lnTo>
                  <a:pt x="4965" y="4014"/>
                </a:lnTo>
                <a:lnTo>
                  <a:pt x="5389" y="2825"/>
                </a:lnTo>
                <a:cubicBezTo>
                  <a:pt x="5389" y="2825"/>
                  <a:pt x="5389" y="2825"/>
                  <a:pt x="5389" y="2825"/>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7" name="AutoShape 41"/>
          <p:cNvSpPr>
            <a:spLocks/>
          </p:cNvSpPr>
          <p:nvPr/>
        </p:nvSpPr>
        <p:spPr bwMode="auto">
          <a:xfrm>
            <a:off x="22136100" y="6464300"/>
            <a:ext cx="325438" cy="722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879" y="0"/>
                </a:moveTo>
                <a:lnTo>
                  <a:pt x="2841" y="1081"/>
                </a:lnTo>
                <a:lnTo>
                  <a:pt x="2841" y="2295"/>
                </a:lnTo>
                <a:lnTo>
                  <a:pt x="1136" y="3509"/>
                </a:lnTo>
                <a:lnTo>
                  <a:pt x="994" y="4147"/>
                </a:lnTo>
                <a:lnTo>
                  <a:pt x="2133" y="4659"/>
                </a:lnTo>
                <a:lnTo>
                  <a:pt x="1989" y="5617"/>
                </a:lnTo>
                <a:lnTo>
                  <a:pt x="0" y="6065"/>
                </a:lnTo>
                <a:lnTo>
                  <a:pt x="713" y="7151"/>
                </a:lnTo>
                <a:lnTo>
                  <a:pt x="854" y="7598"/>
                </a:lnTo>
                <a:lnTo>
                  <a:pt x="3265" y="7726"/>
                </a:lnTo>
                <a:lnTo>
                  <a:pt x="4118" y="8749"/>
                </a:lnTo>
                <a:lnTo>
                  <a:pt x="7241" y="9706"/>
                </a:lnTo>
                <a:lnTo>
                  <a:pt x="9367" y="10347"/>
                </a:lnTo>
                <a:lnTo>
                  <a:pt x="9367" y="10665"/>
                </a:lnTo>
                <a:lnTo>
                  <a:pt x="6750" y="11732"/>
                </a:lnTo>
                <a:lnTo>
                  <a:pt x="5331" y="12626"/>
                </a:lnTo>
                <a:lnTo>
                  <a:pt x="4052" y="13713"/>
                </a:lnTo>
                <a:lnTo>
                  <a:pt x="2065" y="14224"/>
                </a:lnTo>
                <a:lnTo>
                  <a:pt x="1657" y="14857"/>
                </a:lnTo>
                <a:lnTo>
                  <a:pt x="1446" y="15336"/>
                </a:lnTo>
                <a:lnTo>
                  <a:pt x="911" y="16367"/>
                </a:lnTo>
                <a:lnTo>
                  <a:pt x="1869" y="17254"/>
                </a:lnTo>
                <a:lnTo>
                  <a:pt x="4708" y="18404"/>
                </a:lnTo>
                <a:lnTo>
                  <a:pt x="8966" y="19298"/>
                </a:lnTo>
                <a:lnTo>
                  <a:pt x="12516" y="19555"/>
                </a:lnTo>
                <a:lnTo>
                  <a:pt x="12657" y="20130"/>
                </a:lnTo>
                <a:lnTo>
                  <a:pt x="11948" y="20513"/>
                </a:lnTo>
                <a:lnTo>
                  <a:pt x="12233" y="21600"/>
                </a:lnTo>
                <a:lnTo>
                  <a:pt x="12945" y="21600"/>
                </a:lnTo>
                <a:lnTo>
                  <a:pt x="14786" y="20641"/>
                </a:lnTo>
                <a:lnTo>
                  <a:pt x="15497" y="18723"/>
                </a:lnTo>
                <a:lnTo>
                  <a:pt x="17911" y="17126"/>
                </a:lnTo>
                <a:lnTo>
                  <a:pt x="20606" y="14570"/>
                </a:lnTo>
                <a:lnTo>
                  <a:pt x="21599" y="12398"/>
                </a:lnTo>
                <a:lnTo>
                  <a:pt x="21032" y="11950"/>
                </a:lnTo>
                <a:lnTo>
                  <a:pt x="20891" y="8243"/>
                </a:lnTo>
                <a:lnTo>
                  <a:pt x="19469" y="6902"/>
                </a:lnTo>
                <a:lnTo>
                  <a:pt x="18480" y="7221"/>
                </a:lnTo>
                <a:lnTo>
                  <a:pt x="16064" y="7350"/>
                </a:lnTo>
                <a:lnTo>
                  <a:pt x="15637" y="7157"/>
                </a:lnTo>
                <a:lnTo>
                  <a:pt x="16633" y="6774"/>
                </a:lnTo>
                <a:lnTo>
                  <a:pt x="18480" y="6008"/>
                </a:lnTo>
                <a:lnTo>
                  <a:pt x="18531" y="5575"/>
                </a:lnTo>
                <a:lnTo>
                  <a:pt x="18195" y="4218"/>
                </a:lnTo>
                <a:lnTo>
                  <a:pt x="18700" y="3131"/>
                </a:lnTo>
                <a:lnTo>
                  <a:pt x="18595" y="2353"/>
                </a:lnTo>
                <a:lnTo>
                  <a:pt x="16130" y="1660"/>
                </a:lnTo>
                <a:lnTo>
                  <a:pt x="11659" y="1196"/>
                </a:lnTo>
                <a:lnTo>
                  <a:pt x="8030" y="651"/>
                </a:lnTo>
                <a:lnTo>
                  <a:pt x="4879" y="0"/>
                </a:lnTo>
                <a:cubicBezTo>
                  <a:pt x="4879" y="0"/>
                  <a:pt x="4879" y="0"/>
                  <a:pt x="4879" y="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8" name="AutoShape 42"/>
          <p:cNvSpPr>
            <a:spLocks/>
          </p:cNvSpPr>
          <p:nvPr/>
        </p:nvSpPr>
        <p:spPr bwMode="auto">
          <a:xfrm>
            <a:off x="20955000" y="6311900"/>
            <a:ext cx="1314450" cy="852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492" y="15982"/>
                </a:moveTo>
                <a:lnTo>
                  <a:pt x="19777" y="15891"/>
                </a:lnTo>
                <a:lnTo>
                  <a:pt x="20283" y="15472"/>
                </a:lnTo>
                <a:lnTo>
                  <a:pt x="20546" y="14642"/>
                </a:lnTo>
                <a:lnTo>
                  <a:pt x="20897" y="13884"/>
                </a:lnTo>
                <a:lnTo>
                  <a:pt x="21600" y="12856"/>
                </a:lnTo>
                <a:lnTo>
                  <a:pt x="21600" y="12586"/>
                </a:lnTo>
                <a:lnTo>
                  <a:pt x="21073" y="12045"/>
                </a:lnTo>
                <a:lnTo>
                  <a:pt x="20300" y="11233"/>
                </a:lnTo>
                <a:lnTo>
                  <a:pt x="20090" y="10368"/>
                </a:lnTo>
                <a:lnTo>
                  <a:pt x="19492" y="10259"/>
                </a:lnTo>
                <a:lnTo>
                  <a:pt x="19458" y="9881"/>
                </a:lnTo>
                <a:lnTo>
                  <a:pt x="19282" y="8962"/>
                </a:lnTo>
                <a:lnTo>
                  <a:pt x="19774" y="8582"/>
                </a:lnTo>
                <a:lnTo>
                  <a:pt x="19809" y="7771"/>
                </a:lnTo>
                <a:lnTo>
                  <a:pt x="19527" y="7338"/>
                </a:lnTo>
                <a:lnTo>
                  <a:pt x="19563" y="6798"/>
                </a:lnTo>
                <a:lnTo>
                  <a:pt x="19984" y="5769"/>
                </a:lnTo>
                <a:lnTo>
                  <a:pt x="19984" y="4742"/>
                </a:lnTo>
                <a:lnTo>
                  <a:pt x="20571" y="3857"/>
                </a:lnTo>
                <a:lnTo>
                  <a:pt x="20371" y="3630"/>
                </a:lnTo>
                <a:lnTo>
                  <a:pt x="19822" y="3566"/>
                </a:lnTo>
                <a:lnTo>
                  <a:pt x="19323" y="2917"/>
                </a:lnTo>
                <a:lnTo>
                  <a:pt x="18987" y="871"/>
                </a:lnTo>
                <a:lnTo>
                  <a:pt x="18226" y="904"/>
                </a:lnTo>
                <a:lnTo>
                  <a:pt x="17693" y="0"/>
                </a:lnTo>
                <a:lnTo>
                  <a:pt x="13763" y="1405"/>
                </a:lnTo>
                <a:lnTo>
                  <a:pt x="4424" y="4325"/>
                </a:lnTo>
                <a:lnTo>
                  <a:pt x="2492" y="4812"/>
                </a:lnTo>
                <a:lnTo>
                  <a:pt x="2358" y="2630"/>
                </a:lnTo>
                <a:lnTo>
                  <a:pt x="1193" y="4325"/>
                </a:lnTo>
                <a:lnTo>
                  <a:pt x="912" y="4488"/>
                </a:lnTo>
                <a:lnTo>
                  <a:pt x="0" y="5495"/>
                </a:lnTo>
                <a:lnTo>
                  <a:pt x="631" y="11898"/>
                </a:lnTo>
                <a:lnTo>
                  <a:pt x="1170" y="15154"/>
                </a:lnTo>
                <a:lnTo>
                  <a:pt x="1946" y="21599"/>
                </a:lnTo>
                <a:lnTo>
                  <a:pt x="2656" y="21386"/>
                </a:lnTo>
                <a:lnTo>
                  <a:pt x="5250" y="20884"/>
                </a:lnTo>
                <a:lnTo>
                  <a:pt x="13488" y="18318"/>
                </a:lnTo>
                <a:lnTo>
                  <a:pt x="16719" y="17374"/>
                </a:lnTo>
                <a:lnTo>
                  <a:pt x="18522" y="16831"/>
                </a:lnTo>
                <a:lnTo>
                  <a:pt x="18580" y="16751"/>
                </a:lnTo>
                <a:lnTo>
                  <a:pt x="19037" y="16210"/>
                </a:lnTo>
                <a:cubicBezTo>
                  <a:pt x="19037" y="16210"/>
                  <a:pt x="19492" y="15982"/>
                  <a:pt x="19492" y="1598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299" name="AutoShape 43"/>
          <p:cNvSpPr>
            <a:spLocks/>
          </p:cNvSpPr>
          <p:nvPr/>
        </p:nvSpPr>
        <p:spPr bwMode="auto">
          <a:xfrm>
            <a:off x="21094700" y="5372100"/>
            <a:ext cx="1679575" cy="1285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311" y="18347"/>
                </a:moveTo>
                <a:lnTo>
                  <a:pt x="14118" y="18132"/>
                </a:lnTo>
                <a:lnTo>
                  <a:pt x="13679" y="18096"/>
                </a:lnTo>
                <a:lnTo>
                  <a:pt x="13294" y="17666"/>
                </a:lnTo>
                <a:lnTo>
                  <a:pt x="13016" y="16305"/>
                </a:lnTo>
                <a:lnTo>
                  <a:pt x="12428" y="16324"/>
                </a:lnTo>
                <a:lnTo>
                  <a:pt x="12013" y="15723"/>
                </a:lnTo>
                <a:lnTo>
                  <a:pt x="8717" y="16696"/>
                </a:lnTo>
                <a:lnTo>
                  <a:pt x="1405" y="18634"/>
                </a:lnTo>
                <a:lnTo>
                  <a:pt x="125" y="18907"/>
                </a:lnTo>
                <a:lnTo>
                  <a:pt x="0" y="17471"/>
                </a:lnTo>
                <a:lnTo>
                  <a:pt x="242" y="17221"/>
                </a:lnTo>
                <a:lnTo>
                  <a:pt x="462" y="16970"/>
                </a:lnTo>
                <a:lnTo>
                  <a:pt x="627" y="16611"/>
                </a:lnTo>
                <a:lnTo>
                  <a:pt x="930" y="16360"/>
                </a:lnTo>
                <a:lnTo>
                  <a:pt x="1259" y="15965"/>
                </a:lnTo>
                <a:lnTo>
                  <a:pt x="1341" y="15606"/>
                </a:lnTo>
                <a:lnTo>
                  <a:pt x="1699" y="14996"/>
                </a:lnTo>
                <a:lnTo>
                  <a:pt x="1892" y="14781"/>
                </a:lnTo>
                <a:lnTo>
                  <a:pt x="1864" y="14565"/>
                </a:lnTo>
                <a:lnTo>
                  <a:pt x="1644" y="13883"/>
                </a:lnTo>
                <a:lnTo>
                  <a:pt x="1341" y="13847"/>
                </a:lnTo>
                <a:lnTo>
                  <a:pt x="1011" y="12483"/>
                </a:lnTo>
                <a:lnTo>
                  <a:pt x="1507" y="12089"/>
                </a:lnTo>
                <a:lnTo>
                  <a:pt x="2249" y="11765"/>
                </a:lnTo>
                <a:lnTo>
                  <a:pt x="2935" y="11478"/>
                </a:lnTo>
                <a:lnTo>
                  <a:pt x="3486" y="11371"/>
                </a:lnTo>
                <a:lnTo>
                  <a:pt x="4558" y="11335"/>
                </a:lnTo>
                <a:lnTo>
                  <a:pt x="4888" y="11622"/>
                </a:lnTo>
                <a:lnTo>
                  <a:pt x="5162" y="11658"/>
                </a:lnTo>
                <a:lnTo>
                  <a:pt x="5519" y="11371"/>
                </a:lnTo>
                <a:lnTo>
                  <a:pt x="5959" y="11119"/>
                </a:lnTo>
                <a:lnTo>
                  <a:pt x="6839" y="11012"/>
                </a:lnTo>
                <a:lnTo>
                  <a:pt x="7196" y="10617"/>
                </a:lnTo>
                <a:lnTo>
                  <a:pt x="7498" y="9899"/>
                </a:lnTo>
                <a:lnTo>
                  <a:pt x="7773" y="9468"/>
                </a:lnTo>
                <a:lnTo>
                  <a:pt x="8131" y="9468"/>
                </a:lnTo>
                <a:lnTo>
                  <a:pt x="8461" y="9217"/>
                </a:lnTo>
                <a:lnTo>
                  <a:pt x="8488" y="8715"/>
                </a:lnTo>
                <a:lnTo>
                  <a:pt x="8241" y="8248"/>
                </a:lnTo>
                <a:lnTo>
                  <a:pt x="8186" y="7925"/>
                </a:lnTo>
                <a:lnTo>
                  <a:pt x="8378" y="7458"/>
                </a:lnTo>
                <a:lnTo>
                  <a:pt x="8378" y="7136"/>
                </a:lnTo>
                <a:lnTo>
                  <a:pt x="8076" y="7136"/>
                </a:lnTo>
                <a:lnTo>
                  <a:pt x="7773" y="6956"/>
                </a:lnTo>
                <a:lnTo>
                  <a:pt x="7636" y="6705"/>
                </a:lnTo>
                <a:lnTo>
                  <a:pt x="7608" y="6130"/>
                </a:lnTo>
                <a:lnTo>
                  <a:pt x="8598" y="4910"/>
                </a:lnTo>
                <a:lnTo>
                  <a:pt x="8708" y="4731"/>
                </a:lnTo>
                <a:lnTo>
                  <a:pt x="8956" y="4085"/>
                </a:lnTo>
                <a:lnTo>
                  <a:pt x="9451" y="3080"/>
                </a:lnTo>
                <a:lnTo>
                  <a:pt x="9917" y="2254"/>
                </a:lnTo>
                <a:lnTo>
                  <a:pt x="10275" y="1715"/>
                </a:lnTo>
                <a:lnTo>
                  <a:pt x="10686" y="1310"/>
                </a:lnTo>
                <a:lnTo>
                  <a:pt x="11210" y="1034"/>
                </a:lnTo>
                <a:lnTo>
                  <a:pt x="12144" y="746"/>
                </a:lnTo>
                <a:lnTo>
                  <a:pt x="12694" y="783"/>
                </a:lnTo>
                <a:lnTo>
                  <a:pt x="13463" y="459"/>
                </a:lnTo>
                <a:lnTo>
                  <a:pt x="14750" y="0"/>
                </a:lnTo>
                <a:lnTo>
                  <a:pt x="14838" y="1105"/>
                </a:lnTo>
                <a:lnTo>
                  <a:pt x="15251" y="2541"/>
                </a:lnTo>
                <a:lnTo>
                  <a:pt x="15388" y="3689"/>
                </a:lnTo>
                <a:lnTo>
                  <a:pt x="15223" y="4551"/>
                </a:lnTo>
                <a:lnTo>
                  <a:pt x="15663" y="5556"/>
                </a:lnTo>
                <a:lnTo>
                  <a:pt x="15800" y="6022"/>
                </a:lnTo>
                <a:lnTo>
                  <a:pt x="15663" y="6668"/>
                </a:lnTo>
                <a:lnTo>
                  <a:pt x="16157" y="6955"/>
                </a:lnTo>
                <a:lnTo>
                  <a:pt x="16267" y="7027"/>
                </a:lnTo>
                <a:lnTo>
                  <a:pt x="16790" y="9468"/>
                </a:lnTo>
                <a:lnTo>
                  <a:pt x="16698" y="10591"/>
                </a:lnTo>
                <a:lnTo>
                  <a:pt x="16616" y="12996"/>
                </a:lnTo>
                <a:lnTo>
                  <a:pt x="16753" y="14216"/>
                </a:lnTo>
                <a:lnTo>
                  <a:pt x="16891" y="15006"/>
                </a:lnTo>
                <a:lnTo>
                  <a:pt x="17138" y="16621"/>
                </a:lnTo>
                <a:lnTo>
                  <a:pt x="17138" y="18416"/>
                </a:lnTo>
                <a:lnTo>
                  <a:pt x="16946" y="18918"/>
                </a:lnTo>
                <a:lnTo>
                  <a:pt x="17258" y="19361"/>
                </a:lnTo>
                <a:lnTo>
                  <a:pt x="17394" y="19733"/>
                </a:lnTo>
                <a:lnTo>
                  <a:pt x="17064" y="20128"/>
                </a:lnTo>
                <a:lnTo>
                  <a:pt x="17119" y="20415"/>
                </a:lnTo>
                <a:lnTo>
                  <a:pt x="17339" y="20344"/>
                </a:lnTo>
                <a:lnTo>
                  <a:pt x="17587" y="20056"/>
                </a:lnTo>
                <a:lnTo>
                  <a:pt x="17971" y="19482"/>
                </a:lnTo>
                <a:lnTo>
                  <a:pt x="18163" y="19338"/>
                </a:lnTo>
                <a:lnTo>
                  <a:pt x="18439" y="19482"/>
                </a:lnTo>
                <a:lnTo>
                  <a:pt x="18824" y="19518"/>
                </a:lnTo>
                <a:lnTo>
                  <a:pt x="20170" y="18656"/>
                </a:lnTo>
                <a:lnTo>
                  <a:pt x="20665" y="18046"/>
                </a:lnTo>
                <a:lnTo>
                  <a:pt x="20885" y="17723"/>
                </a:lnTo>
                <a:lnTo>
                  <a:pt x="21599" y="18083"/>
                </a:lnTo>
                <a:lnTo>
                  <a:pt x="21023" y="18872"/>
                </a:lnTo>
                <a:lnTo>
                  <a:pt x="20363" y="19518"/>
                </a:lnTo>
                <a:lnTo>
                  <a:pt x="19153" y="20702"/>
                </a:lnTo>
                <a:lnTo>
                  <a:pt x="18713" y="20917"/>
                </a:lnTo>
                <a:lnTo>
                  <a:pt x="17724" y="21349"/>
                </a:lnTo>
                <a:lnTo>
                  <a:pt x="17037" y="21599"/>
                </a:lnTo>
                <a:lnTo>
                  <a:pt x="16837" y="21482"/>
                </a:lnTo>
                <a:lnTo>
                  <a:pt x="16796" y="20662"/>
                </a:lnTo>
                <a:lnTo>
                  <a:pt x="16878" y="20052"/>
                </a:lnTo>
                <a:lnTo>
                  <a:pt x="16850" y="19585"/>
                </a:lnTo>
                <a:lnTo>
                  <a:pt x="16373" y="19209"/>
                </a:lnTo>
                <a:lnTo>
                  <a:pt x="15602" y="18993"/>
                </a:lnTo>
                <a:lnTo>
                  <a:pt x="14943" y="18742"/>
                </a:lnTo>
                <a:lnTo>
                  <a:pt x="14311" y="18347"/>
                </a:lnTo>
                <a:cubicBezTo>
                  <a:pt x="14311" y="18347"/>
                  <a:pt x="14311" y="18347"/>
                  <a:pt x="14311" y="18347"/>
                </a:cubicBezTo>
                <a:close/>
              </a:path>
            </a:pathLst>
          </a:custGeom>
          <a:solidFill>
            <a:srgbClr val="7B3B65"/>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0" name="AutoShape 44"/>
          <p:cNvSpPr>
            <a:spLocks/>
          </p:cNvSpPr>
          <p:nvPr/>
        </p:nvSpPr>
        <p:spPr bwMode="auto">
          <a:xfrm>
            <a:off x="22745700" y="6108700"/>
            <a:ext cx="190500" cy="222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523" y="21599"/>
                </a:moveTo>
                <a:lnTo>
                  <a:pt x="0" y="2374"/>
                </a:lnTo>
                <a:lnTo>
                  <a:pt x="9368" y="0"/>
                </a:lnTo>
                <a:lnTo>
                  <a:pt x="12648" y="2478"/>
                </a:lnTo>
                <a:lnTo>
                  <a:pt x="17584" y="8032"/>
                </a:lnTo>
                <a:lnTo>
                  <a:pt x="21600" y="13690"/>
                </a:lnTo>
                <a:lnTo>
                  <a:pt x="17120" y="15782"/>
                </a:lnTo>
                <a:lnTo>
                  <a:pt x="15188" y="15574"/>
                </a:lnTo>
                <a:lnTo>
                  <a:pt x="13495" y="17859"/>
                </a:lnTo>
                <a:lnTo>
                  <a:pt x="9878" y="20354"/>
                </a:lnTo>
                <a:cubicBezTo>
                  <a:pt x="9878" y="20354"/>
                  <a:pt x="5523" y="21599"/>
                  <a:pt x="5523" y="2159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1" name="AutoShape 45"/>
          <p:cNvSpPr>
            <a:spLocks/>
          </p:cNvSpPr>
          <p:nvPr/>
        </p:nvSpPr>
        <p:spPr bwMode="auto">
          <a:xfrm>
            <a:off x="22656800" y="4470400"/>
            <a:ext cx="838200" cy="132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2" y="13988"/>
                </a:moveTo>
                <a:lnTo>
                  <a:pt x="15929" y="14388"/>
                </a:lnTo>
                <a:cubicBezTo>
                  <a:pt x="15929" y="14388"/>
                  <a:pt x="16369" y="14406"/>
                  <a:pt x="16369" y="14336"/>
                </a:cubicBezTo>
                <a:cubicBezTo>
                  <a:pt x="16369" y="14266"/>
                  <a:pt x="16452" y="13901"/>
                  <a:pt x="16452" y="13901"/>
                </a:cubicBezTo>
                <a:lnTo>
                  <a:pt x="16756" y="13727"/>
                </a:lnTo>
                <a:lnTo>
                  <a:pt x="16480" y="13345"/>
                </a:lnTo>
                <a:lnTo>
                  <a:pt x="15791" y="13501"/>
                </a:lnTo>
                <a:cubicBezTo>
                  <a:pt x="15791" y="13501"/>
                  <a:pt x="15322" y="13988"/>
                  <a:pt x="15322" y="13988"/>
                </a:cubicBezTo>
                <a:close/>
                <a:moveTo>
                  <a:pt x="13037" y="15258"/>
                </a:moveTo>
                <a:lnTo>
                  <a:pt x="13560" y="14928"/>
                </a:lnTo>
                <a:lnTo>
                  <a:pt x="14030" y="15154"/>
                </a:lnTo>
                <a:lnTo>
                  <a:pt x="14221" y="15675"/>
                </a:lnTo>
                <a:lnTo>
                  <a:pt x="13643" y="15867"/>
                </a:lnTo>
                <a:cubicBezTo>
                  <a:pt x="13643" y="15867"/>
                  <a:pt x="13037" y="15258"/>
                  <a:pt x="13037" y="15258"/>
                </a:cubicBezTo>
                <a:close/>
                <a:moveTo>
                  <a:pt x="20167" y="8769"/>
                </a:moveTo>
                <a:lnTo>
                  <a:pt x="20829" y="9221"/>
                </a:lnTo>
                <a:lnTo>
                  <a:pt x="21599" y="10022"/>
                </a:lnTo>
                <a:lnTo>
                  <a:pt x="21599" y="10439"/>
                </a:lnTo>
                <a:lnTo>
                  <a:pt x="20883" y="11448"/>
                </a:lnTo>
                <a:lnTo>
                  <a:pt x="20222" y="11588"/>
                </a:lnTo>
                <a:lnTo>
                  <a:pt x="19066" y="12249"/>
                </a:lnTo>
                <a:lnTo>
                  <a:pt x="17415" y="13432"/>
                </a:lnTo>
                <a:cubicBezTo>
                  <a:pt x="17415" y="13432"/>
                  <a:pt x="17194" y="13432"/>
                  <a:pt x="16975" y="13432"/>
                </a:cubicBezTo>
                <a:cubicBezTo>
                  <a:pt x="16753" y="13432"/>
                  <a:pt x="16642" y="12979"/>
                  <a:pt x="16642" y="12979"/>
                </a:cubicBezTo>
                <a:lnTo>
                  <a:pt x="16038" y="13014"/>
                </a:lnTo>
                <a:lnTo>
                  <a:pt x="15707" y="13327"/>
                </a:lnTo>
                <a:lnTo>
                  <a:pt x="14881" y="13641"/>
                </a:lnTo>
                <a:lnTo>
                  <a:pt x="14551" y="13954"/>
                </a:lnTo>
                <a:lnTo>
                  <a:pt x="15101" y="14267"/>
                </a:lnTo>
                <a:lnTo>
                  <a:pt x="14936" y="14406"/>
                </a:lnTo>
                <a:lnTo>
                  <a:pt x="14771" y="14997"/>
                </a:lnTo>
                <a:lnTo>
                  <a:pt x="14112" y="14963"/>
                </a:lnTo>
                <a:lnTo>
                  <a:pt x="14112" y="14615"/>
                </a:lnTo>
                <a:lnTo>
                  <a:pt x="13999" y="14336"/>
                </a:lnTo>
                <a:lnTo>
                  <a:pt x="13505" y="14406"/>
                </a:lnTo>
                <a:lnTo>
                  <a:pt x="12899" y="13710"/>
                </a:lnTo>
                <a:lnTo>
                  <a:pt x="12183" y="13989"/>
                </a:lnTo>
                <a:lnTo>
                  <a:pt x="12623" y="14302"/>
                </a:lnTo>
                <a:lnTo>
                  <a:pt x="12734" y="14545"/>
                </a:lnTo>
                <a:lnTo>
                  <a:pt x="12459" y="14824"/>
                </a:lnTo>
                <a:lnTo>
                  <a:pt x="12568" y="15484"/>
                </a:lnTo>
                <a:lnTo>
                  <a:pt x="12623" y="15833"/>
                </a:lnTo>
                <a:lnTo>
                  <a:pt x="12073" y="16389"/>
                </a:lnTo>
                <a:lnTo>
                  <a:pt x="11081" y="16494"/>
                </a:lnTo>
                <a:lnTo>
                  <a:pt x="10971" y="17120"/>
                </a:lnTo>
                <a:lnTo>
                  <a:pt x="9154" y="17782"/>
                </a:lnTo>
                <a:lnTo>
                  <a:pt x="8713" y="17886"/>
                </a:lnTo>
                <a:lnTo>
                  <a:pt x="8163" y="17573"/>
                </a:lnTo>
                <a:lnTo>
                  <a:pt x="7116" y="18338"/>
                </a:lnTo>
                <a:lnTo>
                  <a:pt x="7447" y="19034"/>
                </a:lnTo>
                <a:lnTo>
                  <a:pt x="6952" y="19312"/>
                </a:lnTo>
                <a:lnTo>
                  <a:pt x="6897" y="20252"/>
                </a:lnTo>
                <a:lnTo>
                  <a:pt x="6514" y="21600"/>
                </a:lnTo>
                <a:lnTo>
                  <a:pt x="5675" y="21350"/>
                </a:lnTo>
                <a:lnTo>
                  <a:pt x="5510" y="20689"/>
                </a:lnTo>
                <a:lnTo>
                  <a:pt x="4190" y="20446"/>
                </a:lnTo>
                <a:lnTo>
                  <a:pt x="4078" y="19854"/>
                </a:lnTo>
                <a:lnTo>
                  <a:pt x="1600" y="14809"/>
                </a:lnTo>
                <a:lnTo>
                  <a:pt x="0" y="11657"/>
                </a:lnTo>
                <a:lnTo>
                  <a:pt x="483" y="11632"/>
                </a:lnTo>
                <a:lnTo>
                  <a:pt x="999" y="11721"/>
                </a:lnTo>
                <a:lnTo>
                  <a:pt x="999" y="11164"/>
                </a:lnTo>
                <a:lnTo>
                  <a:pt x="1445" y="10196"/>
                </a:lnTo>
                <a:lnTo>
                  <a:pt x="2327" y="9186"/>
                </a:lnTo>
                <a:lnTo>
                  <a:pt x="2822" y="8316"/>
                </a:lnTo>
                <a:lnTo>
                  <a:pt x="2161" y="7794"/>
                </a:lnTo>
                <a:lnTo>
                  <a:pt x="2161" y="6507"/>
                </a:lnTo>
                <a:lnTo>
                  <a:pt x="2436" y="6298"/>
                </a:lnTo>
                <a:lnTo>
                  <a:pt x="2712" y="5707"/>
                </a:lnTo>
                <a:lnTo>
                  <a:pt x="2657" y="5394"/>
                </a:lnTo>
                <a:lnTo>
                  <a:pt x="2601" y="4350"/>
                </a:lnTo>
                <a:lnTo>
                  <a:pt x="3207" y="3306"/>
                </a:lnTo>
                <a:lnTo>
                  <a:pt x="4198" y="1392"/>
                </a:lnTo>
                <a:lnTo>
                  <a:pt x="4914" y="487"/>
                </a:lnTo>
                <a:lnTo>
                  <a:pt x="5353" y="487"/>
                </a:lnTo>
                <a:lnTo>
                  <a:pt x="5796" y="522"/>
                </a:lnTo>
                <a:lnTo>
                  <a:pt x="5796" y="765"/>
                </a:lnTo>
                <a:lnTo>
                  <a:pt x="6235" y="1253"/>
                </a:lnTo>
                <a:lnTo>
                  <a:pt x="7172" y="1392"/>
                </a:lnTo>
                <a:lnTo>
                  <a:pt x="7447" y="1218"/>
                </a:lnTo>
                <a:lnTo>
                  <a:pt x="7447" y="1009"/>
                </a:lnTo>
                <a:lnTo>
                  <a:pt x="8823" y="383"/>
                </a:lnTo>
                <a:lnTo>
                  <a:pt x="9429" y="0"/>
                </a:lnTo>
                <a:lnTo>
                  <a:pt x="9925" y="35"/>
                </a:lnTo>
                <a:lnTo>
                  <a:pt x="11963" y="557"/>
                </a:lnTo>
                <a:lnTo>
                  <a:pt x="12623" y="765"/>
                </a:lnTo>
                <a:lnTo>
                  <a:pt x="15707" y="7203"/>
                </a:lnTo>
                <a:lnTo>
                  <a:pt x="17745" y="7203"/>
                </a:lnTo>
                <a:lnTo>
                  <a:pt x="18022" y="7621"/>
                </a:lnTo>
                <a:lnTo>
                  <a:pt x="18075" y="8665"/>
                </a:lnTo>
                <a:lnTo>
                  <a:pt x="19066" y="9152"/>
                </a:lnTo>
                <a:lnTo>
                  <a:pt x="19341" y="9152"/>
                </a:lnTo>
                <a:lnTo>
                  <a:pt x="19397" y="9047"/>
                </a:lnTo>
                <a:lnTo>
                  <a:pt x="19232" y="8803"/>
                </a:lnTo>
                <a:lnTo>
                  <a:pt x="20167" y="8769"/>
                </a:lnTo>
                <a:cubicBezTo>
                  <a:pt x="20167" y="8769"/>
                  <a:pt x="20167" y="8769"/>
                  <a:pt x="20167" y="876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2" name="AutoShape 46"/>
          <p:cNvSpPr>
            <a:spLocks/>
          </p:cNvSpPr>
          <p:nvPr/>
        </p:nvSpPr>
        <p:spPr bwMode="auto">
          <a:xfrm>
            <a:off x="22237700" y="5283200"/>
            <a:ext cx="377825" cy="720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73" y="21599"/>
                </a:moveTo>
                <a:lnTo>
                  <a:pt x="9210" y="19483"/>
                </a:lnTo>
                <a:lnTo>
                  <a:pt x="7032" y="15215"/>
                </a:lnTo>
                <a:lnTo>
                  <a:pt x="6547" y="15087"/>
                </a:lnTo>
                <a:lnTo>
                  <a:pt x="4351" y="14575"/>
                </a:lnTo>
                <a:lnTo>
                  <a:pt x="4961" y="13423"/>
                </a:lnTo>
                <a:lnTo>
                  <a:pt x="4351" y="12591"/>
                </a:lnTo>
                <a:lnTo>
                  <a:pt x="2316" y="10755"/>
                </a:lnTo>
                <a:lnTo>
                  <a:pt x="3045" y="9219"/>
                </a:lnTo>
                <a:lnTo>
                  <a:pt x="2437" y="7172"/>
                </a:lnTo>
                <a:lnTo>
                  <a:pt x="609" y="4613"/>
                </a:lnTo>
                <a:lnTo>
                  <a:pt x="0" y="2664"/>
                </a:lnTo>
                <a:lnTo>
                  <a:pt x="19919" y="0"/>
                </a:lnTo>
                <a:lnTo>
                  <a:pt x="20154" y="2185"/>
                </a:lnTo>
                <a:lnTo>
                  <a:pt x="21599" y="3270"/>
                </a:lnTo>
                <a:lnTo>
                  <a:pt x="21599" y="4871"/>
                </a:lnTo>
                <a:lnTo>
                  <a:pt x="18805" y="6872"/>
                </a:lnTo>
                <a:lnTo>
                  <a:pt x="16853" y="7324"/>
                </a:lnTo>
                <a:lnTo>
                  <a:pt x="16845" y="7769"/>
                </a:lnTo>
                <a:lnTo>
                  <a:pt x="17833" y="8369"/>
                </a:lnTo>
                <a:lnTo>
                  <a:pt x="17597" y="11575"/>
                </a:lnTo>
                <a:lnTo>
                  <a:pt x="17140" y="15240"/>
                </a:lnTo>
                <a:lnTo>
                  <a:pt x="16966" y="17439"/>
                </a:lnTo>
                <a:lnTo>
                  <a:pt x="17697" y="17950"/>
                </a:lnTo>
                <a:lnTo>
                  <a:pt x="17576" y="19760"/>
                </a:lnTo>
                <a:lnTo>
                  <a:pt x="17211" y="20428"/>
                </a:lnTo>
                <a:lnTo>
                  <a:pt x="17976" y="20716"/>
                </a:lnTo>
                <a:lnTo>
                  <a:pt x="12366" y="21313"/>
                </a:lnTo>
                <a:cubicBezTo>
                  <a:pt x="12366" y="21313"/>
                  <a:pt x="8973" y="21599"/>
                  <a:pt x="8973" y="21599"/>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3" name="AutoShape 47"/>
          <p:cNvSpPr>
            <a:spLocks/>
          </p:cNvSpPr>
          <p:nvPr/>
        </p:nvSpPr>
        <p:spPr bwMode="auto">
          <a:xfrm>
            <a:off x="18732500" y="4953000"/>
            <a:ext cx="1395413" cy="8556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2173"/>
                </a:moveTo>
                <a:lnTo>
                  <a:pt x="147" y="11979"/>
                </a:lnTo>
                <a:lnTo>
                  <a:pt x="709" y="11709"/>
                </a:lnTo>
                <a:lnTo>
                  <a:pt x="1438" y="10954"/>
                </a:lnTo>
                <a:lnTo>
                  <a:pt x="1438" y="10630"/>
                </a:lnTo>
                <a:lnTo>
                  <a:pt x="1571" y="10414"/>
                </a:lnTo>
                <a:lnTo>
                  <a:pt x="2795" y="10091"/>
                </a:lnTo>
                <a:lnTo>
                  <a:pt x="3292" y="9443"/>
                </a:lnTo>
                <a:lnTo>
                  <a:pt x="4185" y="8741"/>
                </a:lnTo>
                <a:lnTo>
                  <a:pt x="4219" y="8310"/>
                </a:lnTo>
                <a:lnTo>
                  <a:pt x="4615" y="7339"/>
                </a:lnTo>
                <a:lnTo>
                  <a:pt x="4980" y="7069"/>
                </a:lnTo>
                <a:lnTo>
                  <a:pt x="5245" y="6475"/>
                </a:lnTo>
                <a:lnTo>
                  <a:pt x="5709" y="5720"/>
                </a:lnTo>
                <a:lnTo>
                  <a:pt x="6602" y="4910"/>
                </a:lnTo>
                <a:lnTo>
                  <a:pt x="7562" y="4748"/>
                </a:lnTo>
                <a:lnTo>
                  <a:pt x="7794" y="5127"/>
                </a:lnTo>
                <a:lnTo>
                  <a:pt x="7728" y="5450"/>
                </a:lnTo>
                <a:lnTo>
                  <a:pt x="6967" y="5774"/>
                </a:lnTo>
                <a:lnTo>
                  <a:pt x="6668" y="6799"/>
                </a:lnTo>
                <a:lnTo>
                  <a:pt x="6205" y="7069"/>
                </a:lnTo>
                <a:lnTo>
                  <a:pt x="6106" y="7878"/>
                </a:lnTo>
                <a:lnTo>
                  <a:pt x="5609" y="8957"/>
                </a:lnTo>
                <a:lnTo>
                  <a:pt x="5543" y="9821"/>
                </a:lnTo>
                <a:lnTo>
                  <a:pt x="5709" y="9982"/>
                </a:lnTo>
                <a:lnTo>
                  <a:pt x="5907" y="9605"/>
                </a:lnTo>
                <a:lnTo>
                  <a:pt x="6635" y="8634"/>
                </a:lnTo>
                <a:lnTo>
                  <a:pt x="6900" y="9065"/>
                </a:lnTo>
                <a:lnTo>
                  <a:pt x="7364" y="9065"/>
                </a:lnTo>
                <a:lnTo>
                  <a:pt x="8025" y="9389"/>
                </a:lnTo>
                <a:lnTo>
                  <a:pt x="8324" y="9767"/>
                </a:lnTo>
                <a:lnTo>
                  <a:pt x="8622" y="10791"/>
                </a:lnTo>
                <a:lnTo>
                  <a:pt x="9184" y="11709"/>
                </a:lnTo>
                <a:lnTo>
                  <a:pt x="9979" y="11655"/>
                </a:lnTo>
                <a:lnTo>
                  <a:pt x="10277" y="11331"/>
                </a:lnTo>
                <a:lnTo>
                  <a:pt x="10608" y="11763"/>
                </a:lnTo>
                <a:lnTo>
                  <a:pt x="10939" y="11925"/>
                </a:lnTo>
                <a:lnTo>
                  <a:pt x="11204" y="11655"/>
                </a:lnTo>
                <a:lnTo>
                  <a:pt x="11436" y="11655"/>
                </a:lnTo>
                <a:lnTo>
                  <a:pt x="11766" y="11331"/>
                </a:lnTo>
                <a:lnTo>
                  <a:pt x="12595" y="10145"/>
                </a:lnTo>
                <a:lnTo>
                  <a:pt x="13289" y="9767"/>
                </a:lnTo>
                <a:lnTo>
                  <a:pt x="14646" y="9659"/>
                </a:lnTo>
                <a:lnTo>
                  <a:pt x="15574" y="9011"/>
                </a:lnTo>
                <a:lnTo>
                  <a:pt x="16103" y="8579"/>
                </a:lnTo>
                <a:lnTo>
                  <a:pt x="16402" y="8634"/>
                </a:lnTo>
                <a:lnTo>
                  <a:pt x="16402" y="10522"/>
                </a:lnTo>
                <a:lnTo>
                  <a:pt x="16501" y="10630"/>
                </a:lnTo>
                <a:lnTo>
                  <a:pt x="17097" y="10899"/>
                </a:lnTo>
                <a:lnTo>
                  <a:pt x="17494" y="10738"/>
                </a:lnTo>
                <a:lnTo>
                  <a:pt x="18752" y="10198"/>
                </a:lnTo>
                <a:lnTo>
                  <a:pt x="18984" y="9821"/>
                </a:lnTo>
                <a:lnTo>
                  <a:pt x="19282" y="9982"/>
                </a:lnTo>
                <a:lnTo>
                  <a:pt x="19282" y="12302"/>
                </a:lnTo>
                <a:lnTo>
                  <a:pt x="19944" y="13327"/>
                </a:lnTo>
                <a:lnTo>
                  <a:pt x="20209" y="13544"/>
                </a:lnTo>
                <a:lnTo>
                  <a:pt x="20473" y="13868"/>
                </a:lnTo>
                <a:lnTo>
                  <a:pt x="20209" y="13975"/>
                </a:lnTo>
                <a:lnTo>
                  <a:pt x="20043" y="13868"/>
                </a:lnTo>
                <a:lnTo>
                  <a:pt x="19282" y="13705"/>
                </a:lnTo>
                <a:lnTo>
                  <a:pt x="18851" y="13921"/>
                </a:lnTo>
                <a:lnTo>
                  <a:pt x="18388" y="13868"/>
                </a:lnTo>
                <a:lnTo>
                  <a:pt x="17725" y="14353"/>
                </a:lnTo>
                <a:lnTo>
                  <a:pt x="17362" y="14353"/>
                </a:lnTo>
                <a:lnTo>
                  <a:pt x="16169" y="13921"/>
                </a:lnTo>
                <a:lnTo>
                  <a:pt x="15110" y="13975"/>
                </a:lnTo>
                <a:lnTo>
                  <a:pt x="14713" y="14838"/>
                </a:lnTo>
                <a:lnTo>
                  <a:pt x="13289" y="15054"/>
                </a:lnTo>
                <a:lnTo>
                  <a:pt x="12793" y="15325"/>
                </a:lnTo>
                <a:lnTo>
                  <a:pt x="12562" y="16350"/>
                </a:lnTo>
                <a:lnTo>
                  <a:pt x="12296" y="16727"/>
                </a:lnTo>
                <a:lnTo>
                  <a:pt x="12197" y="16673"/>
                </a:lnTo>
                <a:lnTo>
                  <a:pt x="11899" y="16133"/>
                </a:lnTo>
                <a:lnTo>
                  <a:pt x="10972" y="16943"/>
                </a:lnTo>
                <a:lnTo>
                  <a:pt x="10840" y="16943"/>
                </a:lnTo>
                <a:lnTo>
                  <a:pt x="10608" y="16403"/>
                </a:lnTo>
                <a:lnTo>
                  <a:pt x="10443" y="16457"/>
                </a:lnTo>
                <a:lnTo>
                  <a:pt x="10045" y="17914"/>
                </a:lnTo>
                <a:lnTo>
                  <a:pt x="9847" y="19263"/>
                </a:lnTo>
                <a:lnTo>
                  <a:pt x="9195" y="21600"/>
                </a:lnTo>
                <a:lnTo>
                  <a:pt x="8954" y="21254"/>
                </a:lnTo>
                <a:lnTo>
                  <a:pt x="8673" y="20910"/>
                </a:lnTo>
                <a:lnTo>
                  <a:pt x="8276" y="17476"/>
                </a:lnTo>
                <a:lnTo>
                  <a:pt x="7550" y="17019"/>
                </a:lnTo>
                <a:lnTo>
                  <a:pt x="7130" y="16256"/>
                </a:lnTo>
                <a:lnTo>
                  <a:pt x="4647" y="15341"/>
                </a:lnTo>
                <a:lnTo>
                  <a:pt x="4062" y="14996"/>
                </a:lnTo>
                <a:lnTo>
                  <a:pt x="2378" y="14271"/>
                </a:lnTo>
                <a:lnTo>
                  <a:pt x="762" y="13891"/>
                </a:lnTo>
                <a:lnTo>
                  <a:pt x="0" y="12173"/>
                </a:lnTo>
                <a:cubicBezTo>
                  <a:pt x="0" y="12173"/>
                  <a:pt x="0" y="12173"/>
                  <a:pt x="0" y="12173"/>
                </a:cubicBezTo>
                <a:close/>
                <a:moveTo>
                  <a:pt x="20540" y="13165"/>
                </a:moveTo>
                <a:lnTo>
                  <a:pt x="20672" y="14001"/>
                </a:lnTo>
                <a:lnTo>
                  <a:pt x="21335" y="14056"/>
                </a:lnTo>
                <a:lnTo>
                  <a:pt x="21600" y="13651"/>
                </a:lnTo>
                <a:cubicBezTo>
                  <a:pt x="21600" y="13651"/>
                  <a:pt x="21583" y="13165"/>
                  <a:pt x="21517" y="13111"/>
                </a:cubicBezTo>
                <a:cubicBezTo>
                  <a:pt x="21450" y="13057"/>
                  <a:pt x="21185" y="12491"/>
                  <a:pt x="21185" y="12491"/>
                </a:cubicBezTo>
                <a:lnTo>
                  <a:pt x="20739" y="12572"/>
                </a:lnTo>
                <a:lnTo>
                  <a:pt x="20408" y="12625"/>
                </a:lnTo>
                <a:lnTo>
                  <a:pt x="20342" y="13003"/>
                </a:lnTo>
                <a:cubicBezTo>
                  <a:pt x="20342" y="13003"/>
                  <a:pt x="20540" y="13165"/>
                  <a:pt x="20540" y="13165"/>
                </a:cubicBezTo>
                <a:close/>
                <a:moveTo>
                  <a:pt x="2893" y="2442"/>
                </a:moveTo>
                <a:lnTo>
                  <a:pt x="3267" y="1755"/>
                </a:lnTo>
                <a:lnTo>
                  <a:pt x="3712" y="1488"/>
                </a:lnTo>
                <a:lnTo>
                  <a:pt x="4813" y="190"/>
                </a:lnTo>
                <a:lnTo>
                  <a:pt x="5281" y="0"/>
                </a:lnTo>
                <a:lnTo>
                  <a:pt x="5374" y="152"/>
                </a:lnTo>
                <a:lnTo>
                  <a:pt x="4321" y="1869"/>
                </a:lnTo>
                <a:lnTo>
                  <a:pt x="3642" y="2517"/>
                </a:lnTo>
                <a:lnTo>
                  <a:pt x="3220" y="2823"/>
                </a:lnTo>
                <a:lnTo>
                  <a:pt x="2893" y="2442"/>
                </a:lnTo>
                <a:cubicBezTo>
                  <a:pt x="2893" y="2442"/>
                  <a:pt x="2893" y="2442"/>
                  <a:pt x="2893" y="244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4" name="AutoShape 48"/>
          <p:cNvSpPr>
            <a:spLocks/>
          </p:cNvSpPr>
          <p:nvPr/>
        </p:nvSpPr>
        <p:spPr bwMode="auto">
          <a:xfrm>
            <a:off x="19583400" y="5575300"/>
            <a:ext cx="884238" cy="1201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5" y="13257"/>
                </a:moveTo>
                <a:lnTo>
                  <a:pt x="20451" y="11297"/>
                </a:lnTo>
                <a:lnTo>
                  <a:pt x="19721" y="9145"/>
                </a:lnTo>
                <a:lnTo>
                  <a:pt x="18938" y="8377"/>
                </a:lnTo>
                <a:lnTo>
                  <a:pt x="18103" y="7954"/>
                </a:lnTo>
                <a:lnTo>
                  <a:pt x="17581" y="8223"/>
                </a:lnTo>
                <a:lnTo>
                  <a:pt x="16330" y="8646"/>
                </a:lnTo>
                <a:lnTo>
                  <a:pt x="15703" y="9837"/>
                </a:lnTo>
                <a:lnTo>
                  <a:pt x="14817" y="10720"/>
                </a:lnTo>
                <a:lnTo>
                  <a:pt x="14452" y="10875"/>
                </a:lnTo>
                <a:lnTo>
                  <a:pt x="13982" y="10720"/>
                </a:lnTo>
                <a:cubicBezTo>
                  <a:pt x="13982" y="10720"/>
                  <a:pt x="13147" y="10375"/>
                  <a:pt x="13199" y="10222"/>
                </a:cubicBezTo>
                <a:cubicBezTo>
                  <a:pt x="13251" y="10067"/>
                  <a:pt x="13355" y="9030"/>
                  <a:pt x="13355" y="9030"/>
                </a:cubicBezTo>
                <a:lnTo>
                  <a:pt x="14452" y="8723"/>
                </a:lnTo>
                <a:lnTo>
                  <a:pt x="14712" y="7915"/>
                </a:lnTo>
                <a:lnTo>
                  <a:pt x="14921" y="7301"/>
                </a:lnTo>
                <a:lnTo>
                  <a:pt x="15703" y="6916"/>
                </a:lnTo>
                <a:lnTo>
                  <a:pt x="15599" y="4534"/>
                </a:lnTo>
                <a:lnTo>
                  <a:pt x="15078" y="3996"/>
                </a:lnTo>
                <a:lnTo>
                  <a:pt x="14660" y="3804"/>
                </a:lnTo>
                <a:lnTo>
                  <a:pt x="14399" y="3304"/>
                </a:lnTo>
                <a:lnTo>
                  <a:pt x="14660" y="3112"/>
                </a:lnTo>
                <a:lnTo>
                  <a:pt x="15181" y="3189"/>
                </a:lnTo>
                <a:lnTo>
                  <a:pt x="15234" y="2805"/>
                </a:lnTo>
                <a:lnTo>
                  <a:pt x="14452" y="2266"/>
                </a:lnTo>
                <a:lnTo>
                  <a:pt x="14034" y="1652"/>
                </a:lnTo>
                <a:lnTo>
                  <a:pt x="13199" y="1652"/>
                </a:lnTo>
                <a:lnTo>
                  <a:pt x="11739" y="1306"/>
                </a:lnTo>
                <a:lnTo>
                  <a:pt x="9964" y="499"/>
                </a:lnTo>
                <a:lnTo>
                  <a:pt x="9077" y="499"/>
                </a:lnTo>
                <a:lnTo>
                  <a:pt x="8868" y="653"/>
                </a:lnTo>
                <a:lnTo>
                  <a:pt x="8556" y="537"/>
                </a:lnTo>
                <a:lnTo>
                  <a:pt x="7564" y="0"/>
                </a:lnTo>
                <a:lnTo>
                  <a:pt x="6625" y="422"/>
                </a:lnTo>
                <a:lnTo>
                  <a:pt x="5686" y="960"/>
                </a:lnTo>
                <a:lnTo>
                  <a:pt x="5791" y="1805"/>
                </a:lnTo>
                <a:lnTo>
                  <a:pt x="6104" y="1882"/>
                </a:lnTo>
                <a:lnTo>
                  <a:pt x="6782" y="1998"/>
                </a:lnTo>
                <a:lnTo>
                  <a:pt x="6939" y="2190"/>
                </a:lnTo>
                <a:lnTo>
                  <a:pt x="6104" y="2382"/>
                </a:lnTo>
                <a:lnTo>
                  <a:pt x="5269" y="2459"/>
                </a:lnTo>
                <a:lnTo>
                  <a:pt x="4799" y="2881"/>
                </a:lnTo>
                <a:lnTo>
                  <a:pt x="4696" y="3381"/>
                </a:lnTo>
                <a:lnTo>
                  <a:pt x="4799" y="3765"/>
                </a:lnTo>
                <a:lnTo>
                  <a:pt x="4903" y="5072"/>
                </a:lnTo>
                <a:lnTo>
                  <a:pt x="3755" y="5571"/>
                </a:lnTo>
                <a:lnTo>
                  <a:pt x="3547" y="5533"/>
                </a:lnTo>
                <a:lnTo>
                  <a:pt x="3547" y="4534"/>
                </a:lnTo>
                <a:lnTo>
                  <a:pt x="3965" y="3957"/>
                </a:lnTo>
                <a:lnTo>
                  <a:pt x="4173" y="3381"/>
                </a:lnTo>
                <a:lnTo>
                  <a:pt x="3913" y="3189"/>
                </a:lnTo>
                <a:lnTo>
                  <a:pt x="3286" y="3381"/>
                </a:lnTo>
                <a:lnTo>
                  <a:pt x="2973" y="4380"/>
                </a:lnTo>
                <a:lnTo>
                  <a:pt x="2086" y="4649"/>
                </a:lnTo>
                <a:lnTo>
                  <a:pt x="1512" y="5110"/>
                </a:lnTo>
                <a:lnTo>
                  <a:pt x="1460" y="5341"/>
                </a:lnTo>
                <a:lnTo>
                  <a:pt x="1669" y="5533"/>
                </a:lnTo>
                <a:lnTo>
                  <a:pt x="1460" y="6148"/>
                </a:lnTo>
                <a:lnTo>
                  <a:pt x="730" y="6263"/>
                </a:lnTo>
                <a:lnTo>
                  <a:pt x="730" y="6532"/>
                </a:lnTo>
                <a:lnTo>
                  <a:pt x="991" y="7108"/>
                </a:lnTo>
                <a:lnTo>
                  <a:pt x="625" y="8568"/>
                </a:lnTo>
                <a:lnTo>
                  <a:pt x="104" y="9529"/>
                </a:lnTo>
                <a:lnTo>
                  <a:pt x="313" y="10644"/>
                </a:lnTo>
                <a:lnTo>
                  <a:pt x="470" y="10913"/>
                </a:lnTo>
                <a:lnTo>
                  <a:pt x="208" y="11489"/>
                </a:lnTo>
                <a:lnTo>
                  <a:pt x="104" y="11681"/>
                </a:lnTo>
                <a:lnTo>
                  <a:pt x="0" y="12335"/>
                </a:lnTo>
                <a:lnTo>
                  <a:pt x="1147" y="13757"/>
                </a:lnTo>
                <a:lnTo>
                  <a:pt x="2086" y="15293"/>
                </a:lnTo>
                <a:lnTo>
                  <a:pt x="2556" y="16447"/>
                </a:lnTo>
                <a:lnTo>
                  <a:pt x="2295" y="17561"/>
                </a:lnTo>
                <a:lnTo>
                  <a:pt x="1982" y="18983"/>
                </a:lnTo>
                <a:lnTo>
                  <a:pt x="1200" y="20212"/>
                </a:lnTo>
                <a:lnTo>
                  <a:pt x="1095" y="20866"/>
                </a:lnTo>
                <a:lnTo>
                  <a:pt x="44" y="21599"/>
                </a:lnTo>
                <a:lnTo>
                  <a:pt x="1466" y="21561"/>
                </a:lnTo>
                <a:lnTo>
                  <a:pt x="8378" y="21022"/>
                </a:lnTo>
                <a:lnTo>
                  <a:pt x="10727" y="20788"/>
                </a:lnTo>
                <a:lnTo>
                  <a:pt x="10758" y="21184"/>
                </a:lnTo>
                <a:lnTo>
                  <a:pt x="12970" y="20896"/>
                </a:lnTo>
                <a:lnTo>
                  <a:pt x="16293" y="20538"/>
                </a:lnTo>
                <a:lnTo>
                  <a:pt x="17537" y="20428"/>
                </a:lnTo>
                <a:lnTo>
                  <a:pt x="17581" y="20289"/>
                </a:lnTo>
                <a:lnTo>
                  <a:pt x="17634" y="19944"/>
                </a:lnTo>
                <a:lnTo>
                  <a:pt x="18313" y="19060"/>
                </a:lnTo>
                <a:lnTo>
                  <a:pt x="18958" y="18646"/>
                </a:lnTo>
                <a:lnTo>
                  <a:pt x="18886" y="17446"/>
                </a:lnTo>
                <a:lnTo>
                  <a:pt x="19402" y="17066"/>
                </a:lnTo>
                <a:lnTo>
                  <a:pt x="19753" y="16984"/>
                </a:lnTo>
                <a:lnTo>
                  <a:pt x="19825" y="16139"/>
                </a:lnTo>
                <a:lnTo>
                  <a:pt x="20321" y="15419"/>
                </a:lnTo>
                <a:lnTo>
                  <a:pt x="20660" y="15563"/>
                </a:lnTo>
                <a:lnTo>
                  <a:pt x="20712" y="15717"/>
                </a:lnTo>
                <a:lnTo>
                  <a:pt x="20973" y="15755"/>
                </a:lnTo>
                <a:lnTo>
                  <a:pt x="21600" y="15524"/>
                </a:lnTo>
                <a:cubicBezTo>
                  <a:pt x="21600" y="15524"/>
                  <a:pt x="21495" y="13257"/>
                  <a:pt x="21495" y="13257"/>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5" name="AutoShape 49"/>
          <p:cNvSpPr>
            <a:spLocks/>
          </p:cNvSpPr>
          <p:nvPr/>
        </p:nvSpPr>
        <p:spPr bwMode="auto">
          <a:xfrm>
            <a:off x="22542500" y="5181600"/>
            <a:ext cx="366713" cy="788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078" y="18190"/>
                </a:moveTo>
                <a:lnTo>
                  <a:pt x="20751" y="17800"/>
                </a:lnTo>
                <a:lnTo>
                  <a:pt x="21599" y="16607"/>
                </a:lnTo>
                <a:lnTo>
                  <a:pt x="19625" y="16277"/>
                </a:lnTo>
                <a:lnTo>
                  <a:pt x="19247" y="15165"/>
                </a:lnTo>
                <a:lnTo>
                  <a:pt x="16234" y="14755"/>
                </a:lnTo>
                <a:lnTo>
                  <a:pt x="15983" y="13759"/>
                </a:lnTo>
                <a:lnTo>
                  <a:pt x="10337" y="5269"/>
                </a:lnTo>
                <a:lnTo>
                  <a:pt x="6765" y="2"/>
                </a:lnTo>
                <a:lnTo>
                  <a:pt x="6071" y="0"/>
                </a:lnTo>
                <a:lnTo>
                  <a:pt x="5566" y="585"/>
                </a:lnTo>
                <a:lnTo>
                  <a:pt x="5067" y="410"/>
                </a:lnTo>
                <a:lnTo>
                  <a:pt x="4312" y="58"/>
                </a:lnTo>
                <a:lnTo>
                  <a:pt x="3182" y="761"/>
                </a:lnTo>
                <a:lnTo>
                  <a:pt x="3144" y="2583"/>
                </a:lnTo>
                <a:lnTo>
                  <a:pt x="3387" y="4636"/>
                </a:lnTo>
                <a:lnTo>
                  <a:pt x="4893" y="5631"/>
                </a:lnTo>
                <a:lnTo>
                  <a:pt x="4893" y="7095"/>
                </a:lnTo>
                <a:lnTo>
                  <a:pt x="2009" y="8929"/>
                </a:lnTo>
                <a:lnTo>
                  <a:pt x="0" y="9339"/>
                </a:lnTo>
                <a:lnTo>
                  <a:pt x="0" y="9750"/>
                </a:lnTo>
                <a:lnTo>
                  <a:pt x="879" y="10393"/>
                </a:lnTo>
                <a:lnTo>
                  <a:pt x="879" y="13497"/>
                </a:lnTo>
                <a:lnTo>
                  <a:pt x="251" y="16834"/>
                </a:lnTo>
                <a:lnTo>
                  <a:pt x="125" y="18591"/>
                </a:lnTo>
                <a:lnTo>
                  <a:pt x="879" y="19059"/>
                </a:lnTo>
                <a:lnTo>
                  <a:pt x="753" y="20698"/>
                </a:lnTo>
                <a:lnTo>
                  <a:pt x="375" y="21343"/>
                </a:lnTo>
                <a:lnTo>
                  <a:pt x="1127" y="21599"/>
                </a:lnTo>
                <a:lnTo>
                  <a:pt x="14160" y="19998"/>
                </a:lnTo>
                <a:lnTo>
                  <a:pt x="15847" y="19779"/>
                </a:lnTo>
                <a:lnTo>
                  <a:pt x="17278" y="18774"/>
                </a:lnTo>
                <a:lnTo>
                  <a:pt x="20078" y="18190"/>
                </a:lnTo>
                <a:cubicBezTo>
                  <a:pt x="20078" y="18190"/>
                  <a:pt x="20078" y="18190"/>
                  <a:pt x="20078" y="18190"/>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6" name="AutoShape 50"/>
          <p:cNvSpPr>
            <a:spLocks/>
          </p:cNvSpPr>
          <p:nvPr/>
        </p:nvSpPr>
        <p:spPr bwMode="auto">
          <a:xfrm>
            <a:off x="19735800" y="9766300"/>
            <a:ext cx="2108200" cy="1773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343" y="20649"/>
                </a:moveTo>
                <a:lnTo>
                  <a:pt x="19507" y="20818"/>
                </a:lnTo>
                <a:lnTo>
                  <a:pt x="19880" y="20480"/>
                </a:lnTo>
                <a:lnTo>
                  <a:pt x="20603" y="19803"/>
                </a:lnTo>
                <a:lnTo>
                  <a:pt x="21107" y="19178"/>
                </a:lnTo>
                <a:lnTo>
                  <a:pt x="21446" y="18110"/>
                </a:lnTo>
                <a:lnTo>
                  <a:pt x="21578" y="17836"/>
                </a:lnTo>
                <a:lnTo>
                  <a:pt x="21600" y="17289"/>
                </a:lnTo>
                <a:lnTo>
                  <a:pt x="21501" y="17367"/>
                </a:lnTo>
                <a:lnTo>
                  <a:pt x="21369" y="17823"/>
                </a:lnTo>
                <a:lnTo>
                  <a:pt x="21172" y="18565"/>
                </a:lnTo>
                <a:lnTo>
                  <a:pt x="20735" y="19412"/>
                </a:lnTo>
                <a:lnTo>
                  <a:pt x="20143" y="20089"/>
                </a:lnTo>
                <a:lnTo>
                  <a:pt x="19683" y="20402"/>
                </a:lnTo>
                <a:lnTo>
                  <a:pt x="19343" y="20649"/>
                </a:lnTo>
                <a:cubicBezTo>
                  <a:pt x="19343" y="20649"/>
                  <a:pt x="19343" y="20649"/>
                  <a:pt x="19343" y="20649"/>
                </a:cubicBezTo>
                <a:close/>
                <a:moveTo>
                  <a:pt x="17514" y="21456"/>
                </a:moveTo>
                <a:lnTo>
                  <a:pt x="17843" y="21352"/>
                </a:lnTo>
                <a:lnTo>
                  <a:pt x="18018" y="21313"/>
                </a:lnTo>
                <a:lnTo>
                  <a:pt x="18215" y="20936"/>
                </a:lnTo>
                <a:lnTo>
                  <a:pt x="18533" y="20675"/>
                </a:lnTo>
                <a:lnTo>
                  <a:pt x="18708" y="20753"/>
                </a:lnTo>
                <a:lnTo>
                  <a:pt x="18938" y="20805"/>
                </a:lnTo>
                <a:lnTo>
                  <a:pt x="18993" y="20975"/>
                </a:lnTo>
                <a:lnTo>
                  <a:pt x="18521" y="21170"/>
                </a:lnTo>
                <a:lnTo>
                  <a:pt x="17952" y="21405"/>
                </a:lnTo>
                <a:lnTo>
                  <a:pt x="17634" y="21600"/>
                </a:lnTo>
                <a:lnTo>
                  <a:pt x="17514" y="21456"/>
                </a:lnTo>
                <a:cubicBezTo>
                  <a:pt x="17514" y="21456"/>
                  <a:pt x="17514" y="21456"/>
                  <a:pt x="17514" y="21456"/>
                </a:cubicBezTo>
                <a:close/>
                <a:moveTo>
                  <a:pt x="15814" y="125"/>
                </a:moveTo>
                <a:lnTo>
                  <a:pt x="16121" y="1304"/>
                </a:lnTo>
                <a:lnTo>
                  <a:pt x="16626" y="2873"/>
                </a:lnTo>
                <a:lnTo>
                  <a:pt x="17349" y="4384"/>
                </a:lnTo>
                <a:lnTo>
                  <a:pt x="17854" y="5400"/>
                </a:lnTo>
                <a:lnTo>
                  <a:pt x="18510" y="6285"/>
                </a:lnTo>
                <a:lnTo>
                  <a:pt x="19058" y="6885"/>
                </a:lnTo>
                <a:lnTo>
                  <a:pt x="19277" y="7353"/>
                </a:lnTo>
                <a:lnTo>
                  <a:pt x="19124" y="7561"/>
                </a:lnTo>
                <a:lnTo>
                  <a:pt x="19015" y="7770"/>
                </a:lnTo>
                <a:lnTo>
                  <a:pt x="19408" y="8968"/>
                </a:lnTo>
                <a:lnTo>
                  <a:pt x="19803" y="9437"/>
                </a:lnTo>
                <a:lnTo>
                  <a:pt x="20153" y="10296"/>
                </a:lnTo>
                <a:lnTo>
                  <a:pt x="20635" y="11234"/>
                </a:lnTo>
                <a:lnTo>
                  <a:pt x="21249" y="12562"/>
                </a:lnTo>
                <a:lnTo>
                  <a:pt x="21424" y="13786"/>
                </a:lnTo>
                <a:lnTo>
                  <a:pt x="21490" y="15714"/>
                </a:lnTo>
                <a:lnTo>
                  <a:pt x="21577" y="16000"/>
                </a:lnTo>
                <a:lnTo>
                  <a:pt x="21534" y="16547"/>
                </a:lnTo>
                <a:lnTo>
                  <a:pt x="21205" y="16755"/>
                </a:lnTo>
                <a:lnTo>
                  <a:pt x="21249" y="17068"/>
                </a:lnTo>
                <a:lnTo>
                  <a:pt x="21161" y="17380"/>
                </a:lnTo>
                <a:lnTo>
                  <a:pt x="21205" y="17771"/>
                </a:lnTo>
                <a:lnTo>
                  <a:pt x="21271" y="18084"/>
                </a:lnTo>
                <a:lnTo>
                  <a:pt x="20898" y="18605"/>
                </a:lnTo>
                <a:lnTo>
                  <a:pt x="20482" y="18839"/>
                </a:lnTo>
                <a:lnTo>
                  <a:pt x="19956" y="18865"/>
                </a:lnTo>
                <a:lnTo>
                  <a:pt x="19759" y="19126"/>
                </a:lnTo>
                <a:lnTo>
                  <a:pt x="19431" y="19282"/>
                </a:lnTo>
                <a:lnTo>
                  <a:pt x="19255" y="19203"/>
                </a:lnTo>
                <a:lnTo>
                  <a:pt x="19102" y="19047"/>
                </a:lnTo>
                <a:lnTo>
                  <a:pt x="19058" y="18579"/>
                </a:lnTo>
                <a:lnTo>
                  <a:pt x="18948" y="18031"/>
                </a:lnTo>
                <a:lnTo>
                  <a:pt x="18488" y="17198"/>
                </a:lnTo>
                <a:lnTo>
                  <a:pt x="18006" y="16833"/>
                </a:lnTo>
                <a:lnTo>
                  <a:pt x="17481" y="16782"/>
                </a:lnTo>
                <a:lnTo>
                  <a:pt x="17371" y="16990"/>
                </a:lnTo>
                <a:lnTo>
                  <a:pt x="16955" y="16286"/>
                </a:lnTo>
                <a:lnTo>
                  <a:pt x="16868" y="15714"/>
                </a:lnTo>
                <a:lnTo>
                  <a:pt x="16517" y="15063"/>
                </a:lnTo>
                <a:lnTo>
                  <a:pt x="16276" y="14880"/>
                </a:lnTo>
                <a:lnTo>
                  <a:pt x="16057" y="15219"/>
                </a:lnTo>
                <a:lnTo>
                  <a:pt x="15816" y="15167"/>
                </a:lnTo>
                <a:lnTo>
                  <a:pt x="15531" y="14359"/>
                </a:lnTo>
                <a:lnTo>
                  <a:pt x="15137" y="13734"/>
                </a:lnTo>
                <a:lnTo>
                  <a:pt x="14743" y="12875"/>
                </a:lnTo>
                <a:lnTo>
                  <a:pt x="14392" y="12380"/>
                </a:lnTo>
                <a:lnTo>
                  <a:pt x="13910" y="11781"/>
                </a:lnTo>
                <a:lnTo>
                  <a:pt x="14195" y="11390"/>
                </a:lnTo>
                <a:lnTo>
                  <a:pt x="14633" y="10505"/>
                </a:lnTo>
                <a:lnTo>
                  <a:pt x="14611" y="10244"/>
                </a:lnTo>
                <a:lnTo>
                  <a:pt x="13997" y="10088"/>
                </a:lnTo>
                <a:lnTo>
                  <a:pt x="13779" y="10192"/>
                </a:lnTo>
                <a:lnTo>
                  <a:pt x="13822" y="10296"/>
                </a:lnTo>
                <a:lnTo>
                  <a:pt x="14173" y="10453"/>
                </a:lnTo>
                <a:lnTo>
                  <a:pt x="13976" y="11182"/>
                </a:lnTo>
                <a:lnTo>
                  <a:pt x="13866" y="11260"/>
                </a:lnTo>
                <a:lnTo>
                  <a:pt x="13625" y="10609"/>
                </a:lnTo>
                <a:lnTo>
                  <a:pt x="13450" y="9827"/>
                </a:lnTo>
                <a:lnTo>
                  <a:pt x="13406" y="9385"/>
                </a:lnTo>
                <a:lnTo>
                  <a:pt x="13603" y="8629"/>
                </a:lnTo>
                <a:lnTo>
                  <a:pt x="13603" y="7093"/>
                </a:lnTo>
                <a:lnTo>
                  <a:pt x="13187" y="6494"/>
                </a:lnTo>
                <a:lnTo>
                  <a:pt x="13012" y="5999"/>
                </a:lnTo>
                <a:lnTo>
                  <a:pt x="12311" y="5791"/>
                </a:lnTo>
                <a:lnTo>
                  <a:pt x="12048" y="5686"/>
                </a:lnTo>
                <a:lnTo>
                  <a:pt x="11829" y="5269"/>
                </a:lnTo>
                <a:lnTo>
                  <a:pt x="11369" y="5009"/>
                </a:lnTo>
                <a:lnTo>
                  <a:pt x="11215" y="4462"/>
                </a:lnTo>
                <a:lnTo>
                  <a:pt x="10843" y="4306"/>
                </a:lnTo>
                <a:lnTo>
                  <a:pt x="10514" y="3707"/>
                </a:lnTo>
                <a:lnTo>
                  <a:pt x="9945" y="3473"/>
                </a:lnTo>
                <a:lnTo>
                  <a:pt x="9550" y="3238"/>
                </a:lnTo>
                <a:lnTo>
                  <a:pt x="9200" y="3238"/>
                </a:lnTo>
                <a:lnTo>
                  <a:pt x="8653" y="3368"/>
                </a:lnTo>
                <a:lnTo>
                  <a:pt x="8630" y="3681"/>
                </a:lnTo>
                <a:lnTo>
                  <a:pt x="8740" y="3837"/>
                </a:lnTo>
                <a:lnTo>
                  <a:pt x="8674" y="4019"/>
                </a:lnTo>
                <a:lnTo>
                  <a:pt x="8258" y="3993"/>
                </a:lnTo>
                <a:lnTo>
                  <a:pt x="7754" y="4566"/>
                </a:lnTo>
                <a:lnTo>
                  <a:pt x="7272" y="4879"/>
                </a:lnTo>
                <a:lnTo>
                  <a:pt x="6747" y="4879"/>
                </a:lnTo>
                <a:lnTo>
                  <a:pt x="6308" y="5087"/>
                </a:lnTo>
                <a:lnTo>
                  <a:pt x="6265" y="4644"/>
                </a:lnTo>
                <a:lnTo>
                  <a:pt x="6045" y="4332"/>
                </a:lnTo>
                <a:lnTo>
                  <a:pt x="5651" y="4150"/>
                </a:lnTo>
                <a:lnTo>
                  <a:pt x="5432" y="3915"/>
                </a:lnTo>
                <a:lnTo>
                  <a:pt x="4337" y="3290"/>
                </a:lnTo>
                <a:lnTo>
                  <a:pt x="3307" y="3004"/>
                </a:lnTo>
                <a:lnTo>
                  <a:pt x="2716" y="3107"/>
                </a:lnTo>
                <a:lnTo>
                  <a:pt x="1905" y="3186"/>
                </a:lnTo>
                <a:lnTo>
                  <a:pt x="1094" y="3524"/>
                </a:lnTo>
                <a:lnTo>
                  <a:pt x="623" y="3623"/>
                </a:lnTo>
                <a:lnTo>
                  <a:pt x="591" y="2326"/>
                </a:lnTo>
                <a:lnTo>
                  <a:pt x="240" y="2014"/>
                </a:lnTo>
                <a:lnTo>
                  <a:pt x="0" y="1727"/>
                </a:lnTo>
                <a:lnTo>
                  <a:pt x="43" y="1232"/>
                </a:lnTo>
                <a:lnTo>
                  <a:pt x="1423" y="1024"/>
                </a:lnTo>
                <a:lnTo>
                  <a:pt x="4885" y="555"/>
                </a:lnTo>
                <a:lnTo>
                  <a:pt x="5805" y="451"/>
                </a:lnTo>
                <a:lnTo>
                  <a:pt x="6541" y="496"/>
                </a:lnTo>
                <a:lnTo>
                  <a:pt x="6892" y="1121"/>
                </a:lnTo>
                <a:lnTo>
                  <a:pt x="7089" y="1356"/>
                </a:lnTo>
                <a:lnTo>
                  <a:pt x="8186" y="1439"/>
                </a:lnTo>
                <a:lnTo>
                  <a:pt x="9653" y="1335"/>
                </a:lnTo>
                <a:lnTo>
                  <a:pt x="12567" y="1126"/>
                </a:lnTo>
                <a:lnTo>
                  <a:pt x="13306" y="1017"/>
                </a:lnTo>
                <a:lnTo>
                  <a:pt x="13997" y="1051"/>
                </a:lnTo>
                <a:lnTo>
                  <a:pt x="14055" y="1519"/>
                </a:lnTo>
                <a:lnTo>
                  <a:pt x="14359" y="1650"/>
                </a:lnTo>
                <a:lnTo>
                  <a:pt x="14390" y="904"/>
                </a:lnTo>
                <a:lnTo>
                  <a:pt x="14183" y="231"/>
                </a:lnTo>
                <a:lnTo>
                  <a:pt x="14361" y="0"/>
                </a:lnTo>
                <a:lnTo>
                  <a:pt x="15113" y="73"/>
                </a:lnTo>
                <a:lnTo>
                  <a:pt x="15814" y="125"/>
                </a:lnTo>
                <a:cubicBezTo>
                  <a:pt x="15814" y="125"/>
                  <a:pt x="15814" y="125"/>
                  <a:pt x="15814" y="125"/>
                </a:cubicBezTo>
                <a:close/>
              </a:path>
            </a:pathLst>
          </a:custGeom>
          <a:solidFill>
            <a:srgbClr val="475B70"/>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7" name="AutoShape 51"/>
          <p:cNvSpPr>
            <a:spLocks/>
          </p:cNvSpPr>
          <p:nvPr/>
        </p:nvSpPr>
        <p:spPr bwMode="auto">
          <a:xfrm>
            <a:off x="11531600" y="10160000"/>
            <a:ext cx="1503363" cy="9588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114" y="13085"/>
                </a:moveTo>
                <a:lnTo>
                  <a:pt x="17421" y="12700"/>
                </a:lnTo>
                <a:lnTo>
                  <a:pt x="18066" y="13181"/>
                </a:lnTo>
                <a:lnTo>
                  <a:pt x="19510" y="14239"/>
                </a:lnTo>
                <a:lnTo>
                  <a:pt x="20156" y="14865"/>
                </a:lnTo>
                <a:lnTo>
                  <a:pt x="20463" y="15586"/>
                </a:lnTo>
                <a:lnTo>
                  <a:pt x="20832" y="16885"/>
                </a:lnTo>
                <a:lnTo>
                  <a:pt x="21599" y="17656"/>
                </a:lnTo>
                <a:lnTo>
                  <a:pt x="21538" y="18040"/>
                </a:lnTo>
                <a:lnTo>
                  <a:pt x="20801" y="19002"/>
                </a:lnTo>
                <a:lnTo>
                  <a:pt x="20002" y="19435"/>
                </a:lnTo>
                <a:lnTo>
                  <a:pt x="19725" y="19243"/>
                </a:lnTo>
                <a:lnTo>
                  <a:pt x="19142" y="19771"/>
                </a:lnTo>
                <a:lnTo>
                  <a:pt x="18681" y="20734"/>
                </a:lnTo>
                <a:lnTo>
                  <a:pt x="18251" y="21600"/>
                </a:lnTo>
                <a:lnTo>
                  <a:pt x="17913" y="21551"/>
                </a:lnTo>
                <a:lnTo>
                  <a:pt x="17237" y="20781"/>
                </a:lnTo>
                <a:lnTo>
                  <a:pt x="17176" y="19435"/>
                </a:lnTo>
                <a:lnTo>
                  <a:pt x="17298" y="18713"/>
                </a:lnTo>
                <a:lnTo>
                  <a:pt x="16991" y="17030"/>
                </a:lnTo>
                <a:lnTo>
                  <a:pt x="16591" y="16500"/>
                </a:lnTo>
                <a:lnTo>
                  <a:pt x="16561" y="15731"/>
                </a:lnTo>
                <a:lnTo>
                  <a:pt x="16991" y="15442"/>
                </a:lnTo>
                <a:lnTo>
                  <a:pt x="17390" y="14528"/>
                </a:lnTo>
                <a:lnTo>
                  <a:pt x="17482" y="14239"/>
                </a:lnTo>
                <a:lnTo>
                  <a:pt x="17176" y="13710"/>
                </a:lnTo>
                <a:lnTo>
                  <a:pt x="17114" y="13085"/>
                </a:lnTo>
                <a:cubicBezTo>
                  <a:pt x="17114" y="13085"/>
                  <a:pt x="17114" y="13085"/>
                  <a:pt x="17114" y="13085"/>
                </a:cubicBezTo>
                <a:close/>
                <a:moveTo>
                  <a:pt x="13949" y="8467"/>
                </a:moveTo>
                <a:lnTo>
                  <a:pt x="14379" y="7601"/>
                </a:lnTo>
                <a:lnTo>
                  <a:pt x="15270" y="8323"/>
                </a:lnTo>
                <a:lnTo>
                  <a:pt x="16100" y="8659"/>
                </a:lnTo>
                <a:lnTo>
                  <a:pt x="16929" y="9477"/>
                </a:lnTo>
                <a:lnTo>
                  <a:pt x="16929" y="10054"/>
                </a:lnTo>
                <a:lnTo>
                  <a:pt x="16253" y="10584"/>
                </a:lnTo>
                <a:lnTo>
                  <a:pt x="15332" y="10872"/>
                </a:lnTo>
                <a:lnTo>
                  <a:pt x="14871" y="10439"/>
                </a:lnTo>
                <a:cubicBezTo>
                  <a:pt x="14871" y="10439"/>
                  <a:pt x="13949" y="8467"/>
                  <a:pt x="13949" y="8467"/>
                </a:cubicBezTo>
                <a:close/>
                <a:moveTo>
                  <a:pt x="12628" y="8804"/>
                </a:moveTo>
                <a:lnTo>
                  <a:pt x="12997" y="9958"/>
                </a:lnTo>
                <a:lnTo>
                  <a:pt x="13580" y="9621"/>
                </a:lnTo>
                <a:lnTo>
                  <a:pt x="13642" y="9140"/>
                </a:lnTo>
                <a:lnTo>
                  <a:pt x="13335" y="8515"/>
                </a:lnTo>
                <a:lnTo>
                  <a:pt x="12628" y="8418"/>
                </a:lnTo>
                <a:cubicBezTo>
                  <a:pt x="12628" y="8418"/>
                  <a:pt x="12628" y="8804"/>
                  <a:pt x="12628" y="8804"/>
                </a:cubicBezTo>
                <a:close/>
                <a:moveTo>
                  <a:pt x="11614" y="7264"/>
                </a:moveTo>
                <a:lnTo>
                  <a:pt x="11859" y="6686"/>
                </a:lnTo>
                <a:lnTo>
                  <a:pt x="12751" y="6976"/>
                </a:lnTo>
                <a:lnTo>
                  <a:pt x="12873" y="6831"/>
                </a:lnTo>
                <a:lnTo>
                  <a:pt x="14041" y="7023"/>
                </a:lnTo>
                <a:lnTo>
                  <a:pt x="13980" y="7408"/>
                </a:lnTo>
                <a:lnTo>
                  <a:pt x="13488" y="7841"/>
                </a:lnTo>
                <a:lnTo>
                  <a:pt x="12659" y="7745"/>
                </a:lnTo>
                <a:lnTo>
                  <a:pt x="11614" y="7264"/>
                </a:lnTo>
                <a:cubicBezTo>
                  <a:pt x="11614" y="7264"/>
                  <a:pt x="11614" y="7264"/>
                  <a:pt x="11614" y="7264"/>
                </a:cubicBezTo>
                <a:close/>
                <a:moveTo>
                  <a:pt x="7773" y="4618"/>
                </a:moveTo>
                <a:lnTo>
                  <a:pt x="8480" y="6253"/>
                </a:lnTo>
                <a:lnTo>
                  <a:pt x="8940" y="6157"/>
                </a:lnTo>
                <a:lnTo>
                  <a:pt x="9156" y="6013"/>
                </a:lnTo>
                <a:lnTo>
                  <a:pt x="9433" y="6398"/>
                </a:lnTo>
                <a:lnTo>
                  <a:pt x="10139" y="6350"/>
                </a:lnTo>
                <a:lnTo>
                  <a:pt x="10324" y="5917"/>
                </a:lnTo>
                <a:lnTo>
                  <a:pt x="9770" y="5388"/>
                </a:lnTo>
                <a:lnTo>
                  <a:pt x="9402" y="4281"/>
                </a:lnTo>
                <a:lnTo>
                  <a:pt x="9002" y="3223"/>
                </a:lnTo>
                <a:lnTo>
                  <a:pt x="7896" y="4089"/>
                </a:lnTo>
                <a:cubicBezTo>
                  <a:pt x="7896" y="4089"/>
                  <a:pt x="7773" y="4618"/>
                  <a:pt x="7773" y="4618"/>
                </a:cubicBezTo>
                <a:close/>
                <a:moveTo>
                  <a:pt x="1935" y="1636"/>
                </a:moveTo>
                <a:lnTo>
                  <a:pt x="3103" y="2405"/>
                </a:lnTo>
                <a:lnTo>
                  <a:pt x="3502" y="2309"/>
                </a:lnTo>
                <a:lnTo>
                  <a:pt x="3809" y="1155"/>
                </a:lnTo>
                <a:lnTo>
                  <a:pt x="3686" y="144"/>
                </a:lnTo>
                <a:lnTo>
                  <a:pt x="2887" y="0"/>
                </a:lnTo>
                <a:lnTo>
                  <a:pt x="2119" y="529"/>
                </a:lnTo>
                <a:cubicBezTo>
                  <a:pt x="2119" y="529"/>
                  <a:pt x="1935" y="1636"/>
                  <a:pt x="1935" y="1636"/>
                </a:cubicBezTo>
                <a:close/>
                <a:moveTo>
                  <a:pt x="0" y="2742"/>
                </a:moveTo>
                <a:lnTo>
                  <a:pt x="368" y="1683"/>
                </a:lnTo>
                <a:lnTo>
                  <a:pt x="798" y="1588"/>
                </a:lnTo>
                <a:lnTo>
                  <a:pt x="859" y="1828"/>
                </a:lnTo>
                <a:lnTo>
                  <a:pt x="460" y="2742"/>
                </a:lnTo>
                <a:cubicBezTo>
                  <a:pt x="460" y="2742"/>
                  <a:pt x="0" y="2742"/>
                  <a:pt x="0" y="2742"/>
                </a:cubicBezTo>
                <a:close/>
              </a:path>
            </a:pathLst>
          </a:custGeom>
          <a:solidFill>
            <a:srgbClr val="CFCFCF"/>
          </a:solidFill>
          <a:ln w="25400" cap="flat" cmpd="sng">
            <a:solidFill>
              <a:srgbClr val="EEEEE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6308" name="AutoShape 52"/>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USA milestones</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5815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New York</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$16,000</a:t>
            </a:r>
            <a:endParaRPr lang="en-US" dirty="0"/>
          </a:p>
        </p:txBody>
      </p:sp>
      <p:sp>
        <p:nvSpPr>
          <p:cNvPr id="96314" name="AutoShape 58"/>
          <p:cNvSpPr>
            <a:spLocks/>
          </p:cNvSpPr>
          <p:nvPr/>
        </p:nvSpPr>
        <p:spPr bwMode="auto">
          <a:xfrm>
            <a:off x="3617913" y="770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9612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1231900" y="59690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Texas</a:t>
            </a:r>
            <a:endParaRPr lang="en-US" dirty="0"/>
          </a:p>
        </p:txBody>
      </p:sp>
      <p:sp>
        <p:nvSpPr>
          <p:cNvPr id="96317" name="AutoShape 61"/>
          <p:cNvSpPr>
            <a:spLocks/>
          </p:cNvSpPr>
          <p:nvPr/>
        </p:nvSpPr>
        <p:spPr bwMode="auto">
          <a:xfrm>
            <a:off x="939800" y="53975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5CBEB6"/>
                </a:solidFill>
                <a:latin typeface="Aleo" panose="020F0502020204030203" pitchFamily="34" charset="0"/>
                <a:ea typeface="Aleo Regular" charset="0"/>
                <a:cs typeface="Aleo Regular" charset="0"/>
                <a:sym typeface="Aleo Regular" charset="0"/>
              </a:rPr>
              <a:t>$20,500</a:t>
            </a:r>
            <a:endParaRPr lang="en-US" dirty="0"/>
          </a:p>
        </p:txBody>
      </p:sp>
      <p:sp>
        <p:nvSpPr>
          <p:cNvPr id="96318" name="AutoShape 62"/>
          <p:cNvSpPr>
            <a:spLocks/>
          </p:cNvSpPr>
          <p:nvPr/>
        </p:nvSpPr>
        <p:spPr bwMode="auto">
          <a:xfrm>
            <a:off x="1320800" y="78867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California</a:t>
            </a:r>
            <a:endParaRPr lang="en-US" dirty="0"/>
          </a:p>
        </p:txBody>
      </p:sp>
      <p:sp>
        <p:nvSpPr>
          <p:cNvPr id="96319" name="AutoShape 63"/>
          <p:cNvSpPr>
            <a:spLocks/>
          </p:cNvSpPr>
          <p:nvPr/>
        </p:nvSpPr>
        <p:spPr bwMode="auto">
          <a:xfrm>
            <a:off x="1028700" y="728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E59428"/>
                </a:solidFill>
                <a:latin typeface="Aleo" panose="020F0502020204030203" pitchFamily="34" charset="0"/>
                <a:ea typeface="Aleo Regular" charset="0"/>
                <a:cs typeface="Aleo Regular" charset="0"/>
                <a:sym typeface="Aleo Regular" charset="0"/>
              </a:rPr>
              <a:t>$28,000</a:t>
            </a:r>
            <a:endParaRPr lang="en-US" dirty="0"/>
          </a:p>
        </p:txBody>
      </p:sp>
      <p:sp>
        <p:nvSpPr>
          <p:cNvPr id="96320" name="AutoShape 64"/>
          <p:cNvSpPr>
            <a:spLocks/>
          </p:cNvSpPr>
          <p:nvPr/>
        </p:nvSpPr>
        <p:spPr bwMode="auto">
          <a:xfrm>
            <a:off x="1320800" y="97790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Florida</a:t>
            </a:r>
            <a:endParaRPr lang="en-US" dirty="0"/>
          </a:p>
        </p:txBody>
      </p:sp>
      <p:sp>
        <p:nvSpPr>
          <p:cNvPr id="96321" name="AutoShape 65"/>
          <p:cNvSpPr>
            <a:spLocks/>
          </p:cNvSpPr>
          <p:nvPr/>
        </p:nvSpPr>
        <p:spPr bwMode="auto">
          <a:xfrm>
            <a:off x="1028700" y="92075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374B5D"/>
                </a:solidFill>
                <a:latin typeface="Aleo" panose="020F0502020204030203" pitchFamily="34" charset="0"/>
                <a:ea typeface="Aleo Regular" charset="0"/>
                <a:cs typeface="Aleo Regular" charset="0"/>
                <a:sym typeface="Aleo Regular" charset="0"/>
              </a:rPr>
              <a:t>$30,400</a:t>
            </a:r>
            <a:endParaRPr lang="en-US" dirty="0"/>
          </a:p>
        </p:txBody>
      </p:sp>
      <p:sp>
        <p:nvSpPr>
          <p:cNvPr id="96322" name="AutoShape 66"/>
          <p:cNvSpPr>
            <a:spLocks/>
          </p:cNvSpPr>
          <p:nvPr/>
        </p:nvSpPr>
        <p:spPr bwMode="auto">
          <a:xfrm>
            <a:off x="4470400" y="32512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 eu mi.</a:t>
            </a:r>
            <a:endParaRPr lang="en-US"/>
          </a:p>
        </p:txBody>
      </p:sp>
      <p:sp>
        <p:nvSpPr>
          <p:cNvPr id="96323" name="AutoShape 67"/>
          <p:cNvSpPr>
            <a:spLocks/>
          </p:cNvSpPr>
          <p:nvPr/>
        </p:nvSpPr>
        <p:spPr bwMode="auto">
          <a:xfrm>
            <a:off x="4533900" y="51816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96324" name="AutoShape 68"/>
          <p:cNvSpPr>
            <a:spLocks/>
          </p:cNvSpPr>
          <p:nvPr/>
        </p:nvSpPr>
        <p:spPr bwMode="auto">
          <a:xfrm>
            <a:off x="4546600" y="7454900"/>
            <a:ext cx="6057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a:t>
            </a:r>
            <a:endParaRPr lang="en-US"/>
          </a:p>
        </p:txBody>
      </p:sp>
      <p:sp>
        <p:nvSpPr>
          <p:cNvPr id="96325" name="AutoShape 69"/>
          <p:cNvSpPr>
            <a:spLocks/>
          </p:cNvSpPr>
          <p:nvPr/>
        </p:nvSpPr>
        <p:spPr bwMode="auto">
          <a:xfrm>
            <a:off x="4521200" y="90551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96326" name="AutoShape 70"/>
          <p:cNvSpPr>
            <a:spLocks/>
          </p:cNvSpPr>
          <p:nvPr/>
        </p:nvSpPr>
        <p:spPr bwMode="auto">
          <a:xfrm>
            <a:off x="3605213" y="115046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27" name="AutoShape 71"/>
          <p:cNvSpPr>
            <a:spLocks/>
          </p:cNvSpPr>
          <p:nvPr/>
        </p:nvSpPr>
        <p:spPr bwMode="auto">
          <a:xfrm>
            <a:off x="1308100" y="116713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Missouri</a:t>
            </a:r>
            <a:endParaRPr lang="en-US" dirty="0"/>
          </a:p>
        </p:txBody>
      </p:sp>
      <p:sp>
        <p:nvSpPr>
          <p:cNvPr id="96328" name="AutoShape 72"/>
          <p:cNvSpPr>
            <a:spLocks/>
          </p:cNvSpPr>
          <p:nvPr/>
        </p:nvSpPr>
        <p:spPr bwMode="auto">
          <a:xfrm>
            <a:off x="1016000" y="1109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B9B9B9"/>
                </a:solidFill>
                <a:latin typeface="Aleo" panose="020F0502020204030203" pitchFamily="34" charset="0"/>
                <a:ea typeface="Aleo Regular" charset="0"/>
                <a:cs typeface="Aleo Regular" charset="0"/>
                <a:sym typeface="Aleo Regular" charset="0"/>
              </a:rPr>
              <a:t>$35,100</a:t>
            </a:r>
            <a:endParaRPr lang="en-US" dirty="0"/>
          </a:p>
        </p:txBody>
      </p:sp>
      <p:sp>
        <p:nvSpPr>
          <p:cNvPr id="96329" name="AutoShape 73"/>
          <p:cNvSpPr>
            <a:spLocks/>
          </p:cNvSpPr>
          <p:nvPr/>
        </p:nvSpPr>
        <p:spPr bwMode="auto">
          <a:xfrm>
            <a:off x="4508500" y="10909300"/>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Suspendisse vestibulum lorem</a:t>
            </a:r>
          </a:p>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risus feugiat</a:t>
            </a:r>
            <a:endParaRPr lang="en-US"/>
          </a:p>
        </p:txBody>
      </p:sp>
      <p:sp>
        <p:nvSpPr>
          <p:cNvPr id="96330" name="AutoShape 74"/>
          <p:cNvSpPr>
            <a:spLocks/>
          </p:cNvSpPr>
          <p:nvPr/>
        </p:nvSpPr>
        <p:spPr bwMode="auto">
          <a:xfrm>
            <a:off x="13627100" y="5753100"/>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900" b="1" dirty="0">
                <a:solidFill>
                  <a:srgbClr val="333333"/>
                </a:solidFill>
                <a:latin typeface="Aleo" panose="020F0502020204030203" pitchFamily="34" charset="0"/>
                <a:ea typeface="Aleo Regular" charset="0"/>
                <a:cs typeface="Aleo Regular" charset="0"/>
                <a:sym typeface="Aleo Regular" charset="0"/>
              </a:rPr>
              <a:t>28%</a:t>
            </a:r>
            <a:endParaRPr lang="en-US" dirty="0"/>
          </a:p>
        </p:txBody>
      </p:sp>
      <p:sp>
        <p:nvSpPr>
          <p:cNvPr id="96331" name="AutoShape 75"/>
          <p:cNvSpPr>
            <a:spLocks/>
          </p:cNvSpPr>
          <p:nvPr/>
        </p:nvSpPr>
        <p:spPr bwMode="auto">
          <a:xfrm>
            <a:off x="13550900" y="6743700"/>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growth</a:t>
            </a:r>
            <a:endParaRPr lang="en-US" dirty="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92" name="AutoShape 12"/>
          <p:cNvSpPr>
            <a:spLocks/>
          </p:cNvSpPr>
          <p:nvPr/>
        </p:nvSpPr>
        <p:spPr bwMode="auto">
          <a:xfrm>
            <a:off x="17981613" y="8228013"/>
            <a:ext cx="4038600" cy="403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299" name="AutoShape 19"/>
          <p:cNvSpPr>
            <a:spLocks/>
          </p:cNvSpPr>
          <p:nvPr/>
        </p:nvSpPr>
        <p:spPr bwMode="auto">
          <a:xfrm>
            <a:off x="19253200" y="8928100"/>
            <a:ext cx="2768600" cy="3289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599"/>
                </a:lnTo>
                <a:cubicBezTo>
                  <a:pt x="7589" y="21599"/>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7281" name="AutoShape 1"/>
          <p:cNvSpPr>
            <a:spLocks/>
          </p:cNvSpPr>
          <p:nvPr/>
        </p:nvSpPr>
        <p:spPr bwMode="auto">
          <a:xfrm>
            <a:off x="1397000" y="7696200"/>
            <a:ext cx="68072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4D4D4D"/>
                </a:solidFill>
                <a:latin typeface="Aleo" panose="020F0502020204030203" pitchFamily="34" charset="0"/>
                <a:ea typeface="Aleo Regular" charset="0"/>
                <a:cs typeface="Aleo Regular" charset="0"/>
                <a:sym typeface="Aleo Regular" charset="0"/>
              </a:rPr>
              <a:t>London 75%</a:t>
            </a:r>
            <a:endParaRPr lang="en-US" dirty="0"/>
          </a:p>
        </p:txBody>
      </p:sp>
      <p:sp>
        <p:nvSpPr>
          <p:cNvPr id="97282" name="AutoShape 2"/>
          <p:cNvSpPr>
            <a:spLocks/>
          </p:cNvSpPr>
          <p:nvPr/>
        </p:nvSpPr>
        <p:spPr bwMode="auto">
          <a:xfrm>
            <a:off x="1397000" y="8750300"/>
            <a:ext cx="68072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4D4D4D"/>
                </a:solidFill>
                <a:latin typeface="Aleo" panose="020F0502020204030203" pitchFamily="34" charset="0"/>
                <a:ea typeface="Aleo Regular" charset="0"/>
                <a:cs typeface="Aleo Regular" charset="0"/>
                <a:sym typeface="Aleo Regular" charset="0"/>
              </a:rPr>
              <a:t>Berlin 50%</a:t>
            </a:r>
            <a:endParaRPr lang="en-US" dirty="0"/>
          </a:p>
        </p:txBody>
      </p:sp>
      <p:sp>
        <p:nvSpPr>
          <p:cNvPr id="97283" name="AutoShape 3"/>
          <p:cNvSpPr>
            <a:spLocks/>
          </p:cNvSpPr>
          <p:nvPr/>
        </p:nvSpPr>
        <p:spPr bwMode="auto">
          <a:xfrm>
            <a:off x="1397000" y="9791700"/>
            <a:ext cx="68072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4D4D4D"/>
                </a:solidFill>
                <a:latin typeface="Aleo" panose="020F0502020204030203" pitchFamily="34" charset="0"/>
                <a:ea typeface="Aleo Regular" charset="0"/>
                <a:cs typeface="Aleo Regular" charset="0"/>
                <a:sym typeface="Aleo Regular" charset="0"/>
              </a:rPr>
              <a:t>Rome 25%</a:t>
            </a:r>
            <a:endParaRPr lang="en-US" dirty="0"/>
          </a:p>
        </p:txBody>
      </p:sp>
      <p:sp>
        <p:nvSpPr>
          <p:cNvPr id="97284" name="AutoShape 4"/>
          <p:cNvSpPr>
            <a:spLocks/>
          </p:cNvSpPr>
          <p:nvPr/>
        </p:nvSpPr>
        <p:spPr bwMode="auto">
          <a:xfrm>
            <a:off x="1397000" y="10706100"/>
            <a:ext cx="68072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4D4D4D"/>
                </a:solidFill>
                <a:latin typeface="Aleo" panose="020F0502020204030203" pitchFamily="34" charset="0"/>
                <a:ea typeface="Aleo Regular" charset="0"/>
                <a:cs typeface="Aleo Regular" charset="0"/>
                <a:sym typeface="Aleo Regular" charset="0"/>
              </a:rPr>
              <a:t>Warsaw 8%</a:t>
            </a:r>
            <a:endParaRPr lang="en-US" dirty="0"/>
          </a:p>
        </p:txBody>
      </p:sp>
      <p:sp>
        <p:nvSpPr>
          <p:cNvPr id="97289" name="AutoShape 9"/>
          <p:cNvSpPr>
            <a:spLocks/>
          </p:cNvSpPr>
          <p:nvPr/>
        </p:nvSpPr>
        <p:spPr bwMode="auto">
          <a:xfrm>
            <a:off x="17994313" y="3465513"/>
            <a:ext cx="4038600" cy="403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290" name="AutoShape 10"/>
          <p:cNvSpPr>
            <a:spLocks/>
          </p:cNvSpPr>
          <p:nvPr/>
        </p:nvSpPr>
        <p:spPr bwMode="auto">
          <a:xfrm>
            <a:off x="19253200" y="4191000"/>
            <a:ext cx="2768600" cy="3289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599"/>
                </a:lnTo>
                <a:cubicBezTo>
                  <a:pt x="7589" y="21599"/>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7291" name="AutoShape 11"/>
          <p:cNvSpPr>
            <a:spLocks/>
          </p:cNvSpPr>
          <p:nvPr/>
        </p:nvSpPr>
        <p:spPr bwMode="auto">
          <a:xfrm>
            <a:off x="13003213" y="8228013"/>
            <a:ext cx="4038600" cy="403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293" name="AutoShape 13"/>
          <p:cNvSpPr>
            <a:spLocks/>
          </p:cNvSpPr>
          <p:nvPr/>
        </p:nvSpPr>
        <p:spPr bwMode="auto">
          <a:xfrm>
            <a:off x="13003213" y="3478213"/>
            <a:ext cx="4038600" cy="403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294" name="AutoShape 14"/>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Social media charts</a:t>
            </a:r>
            <a:endParaRPr lang="en-US" dirty="0"/>
          </a:p>
        </p:txBody>
      </p:sp>
      <p:sp>
        <p:nvSpPr>
          <p:cNvPr id="97295" name="AutoShape 15"/>
          <p:cNvSpPr>
            <a:spLocks/>
          </p:cNvSpPr>
          <p:nvPr/>
        </p:nvSpPr>
        <p:spPr bwMode="auto">
          <a:xfrm>
            <a:off x="1346200" y="3917950"/>
            <a:ext cx="9105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4D4D4D"/>
                </a:solidFill>
                <a:latin typeface="Aleo" panose="020F0502020204030203" pitchFamily="34" charset="0"/>
                <a:ea typeface="Aleo Regular" charset="0"/>
                <a:cs typeface="Aleo Regular" charset="0"/>
                <a:sym typeface="Aleo Regular" charset="0"/>
              </a:rPr>
              <a:t>Twitter users in Europe</a:t>
            </a:r>
            <a:endParaRPr lang="en-US" dirty="0"/>
          </a:p>
        </p:txBody>
      </p:sp>
      <p:sp>
        <p:nvSpPr>
          <p:cNvPr id="97296" name="AutoShape 16"/>
          <p:cNvSpPr>
            <a:spLocks/>
          </p:cNvSpPr>
          <p:nvPr/>
        </p:nvSpPr>
        <p:spPr bwMode="auto">
          <a:xfrm>
            <a:off x="1358900" y="4737100"/>
            <a:ext cx="92710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Suspendisse vestibulum lorem sed risus feugiat, id dapibus tellus tincidunt. In in ligula id turpis dapibus cursus. Nunc odio purus, imperdiet.</a:t>
            </a:r>
            <a:endParaRPr lang="en-US"/>
          </a:p>
        </p:txBody>
      </p:sp>
      <p:sp>
        <p:nvSpPr>
          <p:cNvPr id="97297" name="AutoShape 17"/>
          <p:cNvSpPr>
            <a:spLocks/>
          </p:cNvSpPr>
          <p:nvPr/>
        </p:nvSpPr>
        <p:spPr bwMode="auto">
          <a:xfrm>
            <a:off x="14262100" y="4195763"/>
            <a:ext cx="2768600" cy="3289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599"/>
                </a:lnTo>
                <a:cubicBezTo>
                  <a:pt x="7589" y="21599"/>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2B7EBD"/>
                </a:solidFill>
                <a:effectLst>
                  <a:outerShdw blurRad="38100" dist="38100" dir="2700000" algn="tl">
                    <a:srgbClr val="000000"/>
                  </a:outerShdw>
                </a:effectLst>
              </a:rPr>
              <a:t> </a:t>
            </a:r>
            <a:endParaRPr lang="en-US"/>
          </a:p>
        </p:txBody>
      </p:sp>
      <p:sp>
        <p:nvSpPr>
          <p:cNvPr id="97298" name="AutoShape 18"/>
          <p:cNvSpPr>
            <a:spLocks/>
          </p:cNvSpPr>
          <p:nvPr/>
        </p:nvSpPr>
        <p:spPr bwMode="auto">
          <a:xfrm>
            <a:off x="14262100" y="8928100"/>
            <a:ext cx="2768600" cy="32893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599"/>
                </a:lnTo>
                <a:cubicBezTo>
                  <a:pt x="7589" y="21599"/>
                  <a:pt x="12061" y="21064"/>
                  <a:pt x="15372" y="17908"/>
                </a:cubicBezTo>
                <a:cubicBezTo>
                  <a:pt x="15372" y="17908"/>
                  <a:pt x="21600"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graphicFrame>
        <p:nvGraphicFramePr>
          <p:cNvPr id="41" name="Chart 40"/>
          <p:cNvGraphicFramePr/>
          <p:nvPr>
            <p:extLst>
              <p:ext uri="{D42A27DB-BD31-4B8C-83A1-F6EECF244321}">
                <p14:modId xmlns:p14="http://schemas.microsoft.com/office/powerpoint/2010/main" val="2661469381"/>
              </p:ext>
            </p:extLst>
          </p:nvPr>
        </p:nvGraphicFramePr>
        <p:xfrm>
          <a:off x="17520592" y="8460358"/>
          <a:ext cx="5015249" cy="34996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2" name="Chart 41"/>
          <p:cNvGraphicFramePr/>
          <p:nvPr>
            <p:extLst>
              <p:ext uri="{D42A27DB-BD31-4B8C-83A1-F6EECF244321}">
                <p14:modId xmlns:p14="http://schemas.microsoft.com/office/powerpoint/2010/main" val="2500887804"/>
              </p:ext>
            </p:extLst>
          </p:nvPr>
        </p:nvGraphicFramePr>
        <p:xfrm>
          <a:off x="17520592" y="3759200"/>
          <a:ext cx="5015249" cy="34996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3" name="Chart 42"/>
          <p:cNvGraphicFramePr/>
          <p:nvPr>
            <p:extLst>
              <p:ext uri="{D42A27DB-BD31-4B8C-83A1-F6EECF244321}">
                <p14:modId xmlns:p14="http://schemas.microsoft.com/office/powerpoint/2010/main" val="3040649962"/>
              </p:ext>
            </p:extLst>
          </p:nvPr>
        </p:nvGraphicFramePr>
        <p:xfrm>
          <a:off x="12534722" y="8498840"/>
          <a:ext cx="5015249" cy="349966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4" name="Chart 43"/>
          <p:cNvGraphicFramePr/>
          <p:nvPr>
            <p:extLst>
              <p:ext uri="{D42A27DB-BD31-4B8C-83A1-F6EECF244321}">
                <p14:modId xmlns:p14="http://schemas.microsoft.com/office/powerpoint/2010/main" val="435609313"/>
              </p:ext>
            </p:extLst>
          </p:nvPr>
        </p:nvGraphicFramePr>
        <p:xfrm>
          <a:off x="12553950" y="3733800"/>
          <a:ext cx="5015249" cy="3499668"/>
        </p:xfrm>
        <a:graphic>
          <a:graphicData uri="http://schemas.openxmlformats.org/drawingml/2006/chart">
            <c:chart xmlns:c="http://schemas.openxmlformats.org/drawingml/2006/chart" xmlns:r="http://schemas.openxmlformats.org/officeDocument/2006/relationships" r:id="rId5"/>
          </a:graphicData>
        </a:graphic>
      </p:graphicFrame>
      <p:sp>
        <p:nvSpPr>
          <p:cNvPr id="97304" name="AutoShape 24"/>
          <p:cNvSpPr>
            <a:spLocks/>
          </p:cNvSpPr>
          <p:nvPr/>
        </p:nvSpPr>
        <p:spPr bwMode="auto">
          <a:xfrm>
            <a:off x="14317663" y="4811713"/>
            <a:ext cx="1385887" cy="13858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305" name="AutoShape 25"/>
          <p:cNvSpPr>
            <a:spLocks/>
          </p:cNvSpPr>
          <p:nvPr/>
        </p:nvSpPr>
        <p:spPr bwMode="auto">
          <a:xfrm>
            <a:off x="14870113" y="5207000"/>
            <a:ext cx="279400" cy="596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0" y="7061"/>
                </a:moveTo>
                <a:lnTo>
                  <a:pt x="0" y="7061"/>
                </a:lnTo>
                <a:lnTo>
                  <a:pt x="0" y="10754"/>
                </a:lnTo>
                <a:lnTo>
                  <a:pt x="4900" y="10754"/>
                </a:lnTo>
                <a:lnTo>
                  <a:pt x="4900" y="21599"/>
                </a:lnTo>
                <a:lnTo>
                  <a:pt x="14325" y="21599"/>
                </a:lnTo>
                <a:lnTo>
                  <a:pt x="14325" y="10708"/>
                </a:lnTo>
                <a:lnTo>
                  <a:pt x="20900" y="10708"/>
                </a:lnTo>
                <a:lnTo>
                  <a:pt x="21599" y="7061"/>
                </a:lnTo>
                <a:lnTo>
                  <a:pt x="14324" y="7061"/>
                </a:lnTo>
                <a:cubicBezTo>
                  <a:pt x="14324" y="7061"/>
                  <a:pt x="14324" y="5699"/>
                  <a:pt x="14324" y="4984"/>
                </a:cubicBezTo>
                <a:cubicBezTo>
                  <a:pt x="14324" y="4125"/>
                  <a:pt x="14700" y="3784"/>
                  <a:pt x="16500" y="3784"/>
                </a:cubicBezTo>
                <a:cubicBezTo>
                  <a:pt x="17950" y="3784"/>
                  <a:pt x="21599" y="3784"/>
                  <a:pt x="21599" y="3784"/>
                </a:cubicBezTo>
                <a:lnTo>
                  <a:pt x="21599" y="0"/>
                </a:lnTo>
                <a:cubicBezTo>
                  <a:pt x="21599" y="0"/>
                  <a:pt x="16224" y="0"/>
                  <a:pt x="15074" y="0"/>
                </a:cubicBezTo>
                <a:cubicBezTo>
                  <a:pt x="8062" y="0"/>
                  <a:pt x="4900" y="1425"/>
                  <a:pt x="4900" y="4153"/>
                </a:cubicBezTo>
                <a:cubicBezTo>
                  <a:pt x="4900" y="6530"/>
                  <a:pt x="4900" y="7061"/>
                  <a:pt x="4900"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7306" name="AutoShape 26"/>
          <p:cNvSpPr>
            <a:spLocks/>
          </p:cNvSpPr>
          <p:nvPr/>
        </p:nvSpPr>
        <p:spPr bwMode="auto">
          <a:xfrm>
            <a:off x="12471400" y="3759200"/>
            <a:ext cx="15748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374B5D"/>
                </a:solidFill>
                <a:latin typeface="Aleo" panose="020F0502020204030203" pitchFamily="34" charset="0"/>
                <a:ea typeface="Aleo Regular" charset="0"/>
                <a:cs typeface="Aleo Regular" charset="0"/>
                <a:sym typeface="Aleo Regular" charset="0"/>
              </a:rPr>
              <a:t>75%</a:t>
            </a:r>
            <a:endParaRPr lang="en-US" dirty="0"/>
          </a:p>
        </p:txBody>
      </p:sp>
      <p:sp>
        <p:nvSpPr>
          <p:cNvPr id="97307" name="Line 27"/>
          <p:cNvSpPr>
            <a:spLocks noChangeShapeType="1"/>
          </p:cNvSpPr>
          <p:nvPr/>
        </p:nvSpPr>
        <p:spPr bwMode="auto">
          <a:xfrm flipH="1">
            <a:off x="12461875" y="9032875"/>
            <a:ext cx="1897063" cy="0"/>
          </a:xfrm>
          <a:prstGeom prst="line">
            <a:avLst/>
          </a:prstGeom>
          <a:noFill/>
          <a:ln w="38100" cap="flat" cmpd="sng">
            <a:solidFill>
              <a:srgbClr val="EBAB5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7308" name="AutoShape 28"/>
          <p:cNvSpPr>
            <a:spLocks/>
          </p:cNvSpPr>
          <p:nvPr/>
        </p:nvSpPr>
        <p:spPr bwMode="auto">
          <a:xfrm>
            <a:off x="12458700" y="8483600"/>
            <a:ext cx="15748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EBAB5C"/>
                </a:solidFill>
                <a:latin typeface="Aleo" panose="020F0502020204030203" pitchFamily="34" charset="0"/>
                <a:ea typeface="Aleo Regular" charset="0"/>
                <a:cs typeface="Aleo Regular" charset="0"/>
                <a:sym typeface="Aleo Regular" charset="0"/>
              </a:rPr>
              <a:t>25%</a:t>
            </a:r>
            <a:endParaRPr lang="en-US" dirty="0"/>
          </a:p>
        </p:txBody>
      </p:sp>
      <p:sp>
        <p:nvSpPr>
          <p:cNvPr id="97309" name="Line 29"/>
          <p:cNvSpPr>
            <a:spLocks noChangeShapeType="1"/>
          </p:cNvSpPr>
          <p:nvPr/>
        </p:nvSpPr>
        <p:spPr bwMode="auto">
          <a:xfrm flipH="1">
            <a:off x="12471400" y="4305300"/>
            <a:ext cx="1895475" cy="0"/>
          </a:xfrm>
          <a:prstGeom prst="line">
            <a:avLst/>
          </a:prstGeom>
          <a:noFill/>
          <a:ln w="38100" cap="flat" cmpd="sng">
            <a:solidFill>
              <a:srgbClr val="465970"/>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7310" name="AutoShape 30"/>
          <p:cNvSpPr>
            <a:spLocks/>
          </p:cNvSpPr>
          <p:nvPr/>
        </p:nvSpPr>
        <p:spPr bwMode="auto">
          <a:xfrm>
            <a:off x="17221200" y="3733800"/>
            <a:ext cx="15748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84CECB"/>
                </a:solidFill>
                <a:latin typeface="Aleo" panose="020F0502020204030203" pitchFamily="34" charset="0"/>
                <a:ea typeface="Aleo Regular" charset="0"/>
                <a:cs typeface="Aleo Regular" charset="0"/>
                <a:sym typeface="Aleo Regular" charset="0"/>
              </a:rPr>
              <a:t>50%</a:t>
            </a:r>
            <a:endParaRPr lang="en-US" dirty="0"/>
          </a:p>
        </p:txBody>
      </p:sp>
      <p:sp>
        <p:nvSpPr>
          <p:cNvPr id="97311" name="Line 31"/>
          <p:cNvSpPr>
            <a:spLocks noChangeShapeType="1"/>
          </p:cNvSpPr>
          <p:nvPr/>
        </p:nvSpPr>
        <p:spPr bwMode="auto">
          <a:xfrm flipH="1">
            <a:off x="17208500" y="9004300"/>
            <a:ext cx="2265363" cy="0"/>
          </a:xfrm>
          <a:prstGeom prst="line">
            <a:avLst/>
          </a:prstGeom>
          <a:noFill/>
          <a:ln w="38100" cap="flat" cmpd="sng">
            <a:solidFill>
              <a:srgbClr val="945F8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7312" name="AutoShape 32"/>
          <p:cNvSpPr>
            <a:spLocks/>
          </p:cNvSpPr>
          <p:nvPr/>
        </p:nvSpPr>
        <p:spPr bwMode="auto">
          <a:xfrm>
            <a:off x="17208500" y="8458200"/>
            <a:ext cx="15748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b="1" dirty="0">
                <a:solidFill>
                  <a:srgbClr val="945F87"/>
                </a:solidFill>
                <a:latin typeface="Aleo" panose="020F0502020204030203" pitchFamily="34" charset="0"/>
                <a:ea typeface="Aleo Regular" charset="0"/>
                <a:cs typeface="Aleo Regular" charset="0"/>
                <a:sym typeface="Aleo Regular" charset="0"/>
              </a:rPr>
              <a:t>8%</a:t>
            </a:r>
            <a:endParaRPr lang="en-US" dirty="0"/>
          </a:p>
        </p:txBody>
      </p:sp>
      <p:sp>
        <p:nvSpPr>
          <p:cNvPr id="97313" name="Line 33"/>
          <p:cNvSpPr>
            <a:spLocks noChangeShapeType="1"/>
          </p:cNvSpPr>
          <p:nvPr/>
        </p:nvSpPr>
        <p:spPr bwMode="auto">
          <a:xfrm flipH="1">
            <a:off x="17221200" y="4279900"/>
            <a:ext cx="2235200" cy="0"/>
          </a:xfrm>
          <a:prstGeom prst="line">
            <a:avLst/>
          </a:prstGeom>
          <a:noFill/>
          <a:ln w="38100" cap="flat" cmpd="sng">
            <a:solidFill>
              <a:srgbClr val="6BC7C3"/>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7314" name="AutoShape 34"/>
          <p:cNvSpPr>
            <a:spLocks/>
          </p:cNvSpPr>
          <p:nvPr/>
        </p:nvSpPr>
        <p:spPr bwMode="auto">
          <a:xfrm>
            <a:off x="14336713" y="9561513"/>
            <a:ext cx="1385887" cy="13858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315" name="AutoShape 35"/>
          <p:cNvSpPr>
            <a:spLocks/>
          </p:cNvSpPr>
          <p:nvPr/>
        </p:nvSpPr>
        <p:spPr bwMode="auto">
          <a:xfrm>
            <a:off x="14770100" y="9912350"/>
            <a:ext cx="508000" cy="6604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7"/>
                  <a:pt x="3282" y="12463"/>
                </a:cubicBezTo>
                <a:cubicBezTo>
                  <a:pt x="3649" y="12579"/>
                  <a:pt x="3978" y="12467"/>
                  <a:pt x="4084" y="12153"/>
                </a:cubicBezTo>
                <a:cubicBezTo>
                  <a:pt x="4158" y="11936"/>
                  <a:pt x="4333" y="11388"/>
                  <a:pt x="4411" y="11160"/>
                </a:cubicBezTo>
                <a:cubicBezTo>
                  <a:pt x="4518" y="10850"/>
                  <a:pt x="4476" y="10741"/>
                  <a:pt x="4181" y="10470"/>
                </a:cubicBezTo>
                <a:cubicBezTo>
                  <a:pt x="3536" y="9882"/>
                  <a:pt x="3123" y="9120"/>
                  <a:pt x="3123" y="8042"/>
                </a:cubicBezTo>
                <a:cubicBezTo>
                  <a:pt x="3123" y="4914"/>
                  <a:pt x="6153" y="2112"/>
                  <a:pt x="11013" y="2112"/>
                </a:cubicBezTo>
                <a:cubicBezTo>
                  <a:pt x="15317" y="2112"/>
                  <a:pt x="17682" y="4144"/>
                  <a:pt x="17682" y="6857"/>
                </a:cubicBezTo>
                <a:cubicBezTo>
                  <a:pt x="17682" y="10427"/>
                  <a:pt x="15637" y="13440"/>
                  <a:pt x="12602" y="13440"/>
                </a:cubicBezTo>
                <a:cubicBezTo>
                  <a:pt x="10924" y="13440"/>
                  <a:pt x="9669" y="12368"/>
                  <a:pt x="10071" y="11055"/>
                </a:cubicBezTo>
                <a:cubicBezTo>
                  <a:pt x="10553" y="9486"/>
                  <a:pt x="11487" y="7794"/>
                  <a:pt x="11487" y="6661"/>
                </a:cubicBezTo>
                <a:cubicBezTo>
                  <a:pt x="11487" y="5648"/>
                  <a:pt x="10782" y="4803"/>
                  <a:pt x="9325" y="4803"/>
                </a:cubicBezTo>
                <a:cubicBezTo>
                  <a:pt x="7611" y="4803"/>
                  <a:pt x="6234" y="6173"/>
                  <a:pt x="6234" y="8007"/>
                </a:cubicBezTo>
                <a:cubicBezTo>
                  <a:pt x="6234" y="9176"/>
                  <a:pt x="6745" y="9966"/>
                  <a:pt x="6745" y="9966"/>
                </a:cubicBezTo>
                <a:cubicBezTo>
                  <a:pt x="6745" y="9966"/>
                  <a:pt x="4991" y="15707"/>
                  <a:pt x="4683" y="16713"/>
                </a:cubicBezTo>
                <a:cubicBezTo>
                  <a:pt x="4072" y="18715"/>
                  <a:pt x="4592" y="21170"/>
                  <a:pt x="4635" y="21417"/>
                </a:cubicBezTo>
                <a:cubicBezTo>
                  <a:pt x="4661" y="21564"/>
                  <a:pt x="4906" y="21599"/>
                  <a:pt x="5016" y="21488"/>
                </a:cubicBezTo>
                <a:cubicBezTo>
                  <a:pt x="5174" y="21329"/>
                  <a:pt x="7216" y="19382"/>
                  <a:pt x="7910" y="17437"/>
                </a:cubicBezTo>
                <a:cubicBezTo>
                  <a:pt x="8106" y="16886"/>
                  <a:pt x="9037" y="14034"/>
                  <a:pt x="9037" y="14034"/>
                </a:cubicBezTo>
                <a:cubicBezTo>
                  <a:pt x="9594" y="14854"/>
                  <a:pt x="11221" y="15577"/>
                  <a:pt x="12953" y="15577"/>
                </a:cubicBezTo>
                <a:cubicBezTo>
                  <a:pt x="18104" y="15577"/>
                  <a:pt x="21600" y="11949"/>
                  <a:pt x="21600" y="7092"/>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7316" name="AutoShape 36"/>
          <p:cNvSpPr>
            <a:spLocks/>
          </p:cNvSpPr>
          <p:nvPr/>
        </p:nvSpPr>
        <p:spPr bwMode="auto">
          <a:xfrm>
            <a:off x="19327813" y="9561513"/>
            <a:ext cx="1385887" cy="13858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317" name="AutoShape 37"/>
          <p:cNvSpPr>
            <a:spLocks/>
          </p:cNvSpPr>
          <p:nvPr/>
        </p:nvSpPr>
        <p:spPr bwMode="auto">
          <a:xfrm>
            <a:off x="19723100" y="9939338"/>
            <a:ext cx="584200" cy="584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16" y="7199"/>
                </a:moveTo>
                <a:lnTo>
                  <a:pt x="7739" y="7199"/>
                </a:lnTo>
                <a:lnTo>
                  <a:pt x="7739" y="21599"/>
                </a:lnTo>
                <a:lnTo>
                  <a:pt x="12016" y="21599"/>
                </a:lnTo>
                <a:cubicBezTo>
                  <a:pt x="12016" y="21599"/>
                  <a:pt x="12016" y="16259"/>
                  <a:pt x="12016" y="14041"/>
                </a:cubicBezTo>
                <a:cubicBezTo>
                  <a:pt x="12016" y="12016"/>
                  <a:pt x="12948" y="10810"/>
                  <a:pt x="14733" y="10810"/>
                </a:cubicBezTo>
                <a:cubicBezTo>
                  <a:pt x="16373" y="10810"/>
                  <a:pt x="17161" y="11967"/>
                  <a:pt x="17161" y="14041"/>
                </a:cubicBezTo>
                <a:cubicBezTo>
                  <a:pt x="17161" y="16113"/>
                  <a:pt x="17161" y="21599"/>
                  <a:pt x="17161" y="21599"/>
                </a:cubicBezTo>
                <a:lnTo>
                  <a:pt x="21599" y="21599"/>
                </a:lnTo>
                <a:cubicBezTo>
                  <a:pt x="21599" y="21599"/>
                  <a:pt x="21599" y="16339"/>
                  <a:pt x="21599" y="12481"/>
                </a:cubicBezTo>
                <a:cubicBezTo>
                  <a:pt x="21599" y="8624"/>
                  <a:pt x="19412" y="6760"/>
                  <a:pt x="16357" y="6760"/>
                </a:cubicBezTo>
                <a:cubicBezTo>
                  <a:pt x="13301" y="6760"/>
                  <a:pt x="12016" y="9139"/>
                  <a:pt x="12016" y="9139"/>
                </a:cubicBezTo>
                <a:lnTo>
                  <a:pt x="12016" y="7199"/>
                </a:lnTo>
                <a:cubicBezTo>
                  <a:pt x="12016" y="7199"/>
                  <a:pt x="12016" y="7199"/>
                  <a:pt x="12016" y="7199"/>
                </a:cubicBezTo>
                <a:close/>
                <a:moveTo>
                  <a:pt x="4887" y="7199"/>
                </a:moveTo>
                <a:lnTo>
                  <a:pt x="428" y="7199"/>
                </a:lnTo>
                <a:lnTo>
                  <a:pt x="428" y="21599"/>
                </a:lnTo>
                <a:lnTo>
                  <a:pt x="4887" y="21599"/>
                </a:lnTo>
                <a:cubicBezTo>
                  <a:pt x="4887" y="21599"/>
                  <a:pt x="4887" y="7199"/>
                  <a:pt x="4887" y="7199"/>
                </a:cubicBezTo>
                <a:close/>
                <a:moveTo>
                  <a:pt x="5273" y="2656"/>
                </a:moveTo>
                <a:cubicBezTo>
                  <a:pt x="5273" y="4124"/>
                  <a:pt x="4093" y="5314"/>
                  <a:pt x="2636" y="5314"/>
                </a:cubicBezTo>
                <a:cubicBezTo>
                  <a:pt x="1180" y="5314"/>
                  <a:pt x="0" y="4124"/>
                  <a:pt x="0" y="2656"/>
                </a:cubicBezTo>
                <a:cubicBezTo>
                  <a:pt x="0" y="1189"/>
                  <a:pt x="1180" y="0"/>
                  <a:pt x="2636" y="0"/>
                </a:cubicBezTo>
                <a:cubicBezTo>
                  <a:pt x="4093" y="0"/>
                  <a:pt x="5273" y="1189"/>
                  <a:pt x="5273" y="26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7318" name="AutoShape 38"/>
          <p:cNvSpPr>
            <a:spLocks/>
          </p:cNvSpPr>
          <p:nvPr/>
        </p:nvSpPr>
        <p:spPr bwMode="auto">
          <a:xfrm>
            <a:off x="19327813" y="4811713"/>
            <a:ext cx="1385887" cy="13858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7319" name="AutoShape 39"/>
          <p:cNvSpPr>
            <a:spLocks/>
          </p:cNvSpPr>
          <p:nvPr/>
        </p:nvSpPr>
        <p:spPr bwMode="auto">
          <a:xfrm>
            <a:off x="19697700" y="5245100"/>
            <a:ext cx="638175" cy="517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556"/>
                </a:moveTo>
                <a:cubicBezTo>
                  <a:pt x="20804" y="2990"/>
                  <a:pt x="19951" y="3284"/>
                  <a:pt x="19054" y="3415"/>
                </a:cubicBezTo>
                <a:cubicBezTo>
                  <a:pt x="19969" y="2740"/>
                  <a:pt x="20672" y="1671"/>
                  <a:pt x="21003" y="397"/>
                </a:cubicBezTo>
                <a:cubicBezTo>
                  <a:pt x="20146" y="1022"/>
                  <a:pt x="19198" y="1477"/>
                  <a:pt x="18188" y="1721"/>
                </a:cubicBezTo>
                <a:cubicBezTo>
                  <a:pt x="17380" y="662"/>
                  <a:pt x="16228" y="0"/>
                  <a:pt x="14954" y="0"/>
                </a:cubicBezTo>
                <a:cubicBezTo>
                  <a:pt x="12094" y="0"/>
                  <a:pt x="9991" y="3284"/>
                  <a:pt x="10637" y="6695"/>
                </a:cubicBezTo>
                <a:cubicBezTo>
                  <a:pt x="6954" y="6467"/>
                  <a:pt x="3689" y="4296"/>
                  <a:pt x="1503" y="997"/>
                </a:cubicBezTo>
                <a:cubicBezTo>
                  <a:pt x="342" y="3448"/>
                  <a:pt x="901" y="6654"/>
                  <a:pt x="2875" y="8277"/>
                </a:cubicBezTo>
                <a:cubicBezTo>
                  <a:pt x="2149" y="8249"/>
                  <a:pt x="1464" y="8004"/>
                  <a:pt x="868" y="7596"/>
                </a:cubicBezTo>
                <a:cubicBezTo>
                  <a:pt x="820" y="10121"/>
                  <a:pt x="2291" y="12484"/>
                  <a:pt x="4422" y="13011"/>
                </a:cubicBezTo>
                <a:cubicBezTo>
                  <a:pt x="3798" y="13219"/>
                  <a:pt x="3115" y="13268"/>
                  <a:pt x="2421" y="13105"/>
                </a:cubicBezTo>
                <a:cubicBezTo>
                  <a:pt x="2985" y="15270"/>
                  <a:pt x="4621" y="16847"/>
                  <a:pt x="6560" y="16891"/>
                </a:cubicBezTo>
                <a:cubicBezTo>
                  <a:pt x="4697" y="18687"/>
                  <a:pt x="2351" y="19490"/>
                  <a:pt x="0" y="19149"/>
                </a:cubicBezTo>
                <a:cubicBezTo>
                  <a:pt x="1961" y="20697"/>
                  <a:pt x="4290" y="21600"/>
                  <a:pt x="6793" y="21600"/>
                </a:cubicBezTo>
                <a:cubicBezTo>
                  <a:pt x="15020" y="21600"/>
                  <a:pt x="19668" y="13048"/>
                  <a:pt x="19388" y="5379"/>
                </a:cubicBezTo>
                <a:cubicBezTo>
                  <a:pt x="20254" y="4610"/>
                  <a:pt x="21005" y="3649"/>
                  <a:pt x="21600"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graphicFrame>
        <p:nvGraphicFramePr>
          <p:cNvPr id="45" name="Chart 48"/>
          <p:cNvGraphicFramePr/>
          <p:nvPr>
            <p:extLst>
              <p:ext uri="{D42A27DB-BD31-4B8C-83A1-F6EECF244321}">
                <p14:modId xmlns:p14="http://schemas.microsoft.com/office/powerpoint/2010/main" val="2700391717"/>
              </p:ext>
            </p:extLst>
          </p:nvPr>
        </p:nvGraphicFramePr>
        <p:xfrm>
          <a:off x="1318792" y="7910513"/>
          <a:ext cx="8401636" cy="104457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6" name="Chart 49"/>
          <p:cNvGraphicFramePr/>
          <p:nvPr>
            <p:extLst>
              <p:ext uri="{D42A27DB-BD31-4B8C-83A1-F6EECF244321}">
                <p14:modId xmlns:p14="http://schemas.microsoft.com/office/powerpoint/2010/main" val="2819211288"/>
              </p:ext>
            </p:extLst>
          </p:nvPr>
        </p:nvGraphicFramePr>
        <p:xfrm>
          <a:off x="1318792" y="8988136"/>
          <a:ext cx="8401636" cy="1044574"/>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7" name="Chart 50"/>
          <p:cNvGraphicFramePr/>
          <p:nvPr>
            <p:extLst>
              <p:ext uri="{D42A27DB-BD31-4B8C-83A1-F6EECF244321}">
                <p14:modId xmlns:p14="http://schemas.microsoft.com/office/powerpoint/2010/main" val="3673096370"/>
              </p:ext>
            </p:extLst>
          </p:nvPr>
        </p:nvGraphicFramePr>
        <p:xfrm>
          <a:off x="1318792" y="10001251"/>
          <a:ext cx="8401636" cy="1044574"/>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8" name="Chart 51"/>
          <p:cNvGraphicFramePr/>
          <p:nvPr>
            <p:extLst>
              <p:ext uri="{D42A27DB-BD31-4B8C-83A1-F6EECF244321}">
                <p14:modId xmlns:p14="http://schemas.microsoft.com/office/powerpoint/2010/main" val="2956989054"/>
              </p:ext>
            </p:extLst>
          </p:nvPr>
        </p:nvGraphicFramePr>
        <p:xfrm>
          <a:off x="1318792" y="10947400"/>
          <a:ext cx="8401636" cy="1044574"/>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AutoShape 1"/>
          <p:cNvSpPr>
            <a:spLocks/>
          </p:cNvSpPr>
          <p:nvPr/>
        </p:nvSpPr>
        <p:spPr bwMode="auto">
          <a:xfrm>
            <a:off x="3300413" y="8680450"/>
            <a:ext cx="1714500" cy="1714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8596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556C7F"/>
              </a:solidFill>
              <a:effectLst>
                <a:outerShdw blurRad="38100" dist="38100" dir="2700000" algn="tl">
                  <a:srgbClr val="000000"/>
                </a:outerShdw>
              </a:effectLst>
            </a:endParaRPr>
          </a:p>
        </p:txBody>
      </p:sp>
      <p:sp>
        <p:nvSpPr>
          <p:cNvPr id="98306" name="AutoShape 2"/>
          <p:cNvSpPr>
            <a:spLocks/>
          </p:cNvSpPr>
          <p:nvPr/>
        </p:nvSpPr>
        <p:spPr bwMode="auto">
          <a:xfrm>
            <a:off x="3975100" y="9121775"/>
            <a:ext cx="1038225" cy="1216025"/>
          </a:xfrm>
          <a:custGeom>
            <a:avLst/>
            <a:gdLst>
              <a:gd name="T0" fmla="*/ 10006 w 20013"/>
              <a:gd name="T1" fmla="*/ 10674 h 21349"/>
              <a:gd name="T2" fmla="*/ 10006 w 20013"/>
              <a:gd name="T3" fmla="*/ 10674 h 21349"/>
              <a:gd name="T4" fmla="*/ 10006 w 20013"/>
              <a:gd name="T5" fmla="*/ 10674 h 21349"/>
              <a:gd name="T6" fmla="*/ 10006 w 20013"/>
              <a:gd name="T7" fmla="*/ 10674 h 21349"/>
            </a:gdLst>
            <a:ahLst/>
            <a:cxnLst>
              <a:cxn ang="0">
                <a:pos x="T0" y="T1"/>
              </a:cxn>
              <a:cxn ang="0">
                <a:pos x="T2" y="T3"/>
              </a:cxn>
              <a:cxn ang="0">
                <a:pos x="T4" y="T5"/>
              </a:cxn>
              <a:cxn ang="0">
                <a:pos x="T6" y="T7"/>
              </a:cxn>
            </a:cxnLst>
            <a:rect l="0" t="0" r="r" b="b"/>
            <a:pathLst>
              <a:path w="20013" h="21349">
                <a:moveTo>
                  <a:pt x="11070" y="0"/>
                </a:moveTo>
                <a:lnTo>
                  <a:pt x="19575" y="5044"/>
                </a:lnTo>
                <a:cubicBezTo>
                  <a:pt x="19575" y="5044"/>
                  <a:pt x="21599" y="11011"/>
                  <a:pt x="16942" y="16117"/>
                </a:cubicBezTo>
                <a:cubicBezTo>
                  <a:pt x="11942" y="21600"/>
                  <a:pt x="8370" y="21347"/>
                  <a:pt x="8370" y="21347"/>
                </a:cubicBezTo>
                <a:lnTo>
                  <a:pt x="0" y="16425"/>
                </a:lnTo>
                <a:cubicBezTo>
                  <a:pt x="0" y="16425"/>
                  <a:pt x="8504" y="18640"/>
                  <a:pt x="12757" y="12180"/>
                </a:cubicBezTo>
                <a:cubicBezTo>
                  <a:pt x="17009" y="5721"/>
                  <a:pt x="11070" y="0"/>
                  <a:pt x="11070" y="0"/>
                </a:cubicBezTo>
                <a:close/>
              </a:path>
            </a:pathLst>
          </a:custGeom>
          <a:solidFill>
            <a:srgbClr val="2D424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8307" name="AutoShape 3"/>
          <p:cNvSpPr>
            <a:spLocks/>
          </p:cNvSpPr>
          <p:nvPr/>
        </p:nvSpPr>
        <p:spPr bwMode="auto">
          <a:xfrm>
            <a:off x="3602038" y="8963025"/>
            <a:ext cx="1125537" cy="112553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56C7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8308" name="AutoShape 4"/>
          <p:cNvSpPr>
            <a:spLocks/>
          </p:cNvSpPr>
          <p:nvPr/>
        </p:nvSpPr>
        <p:spPr bwMode="auto">
          <a:xfrm>
            <a:off x="11396663" y="4560888"/>
            <a:ext cx="50800" cy="76200"/>
          </a:xfrm>
          <a:custGeom>
            <a:avLst/>
            <a:gdLst>
              <a:gd name="T0" fmla="+- 0 11477 1354"/>
              <a:gd name="T1" fmla="*/ T0 w 20246"/>
              <a:gd name="T2" fmla="+- 0 10828 808"/>
              <a:gd name="T3" fmla="*/ 10828 h 20040"/>
              <a:gd name="T4" fmla="+- 0 11477 1354"/>
              <a:gd name="T5" fmla="*/ T4 w 20246"/>
              <a:gd name="T6" fmla="+- 0 10828 808"/>
              <a:gd name="T7" fmla="*/ 10828 h 20040"/>
              <a:gd name="T8" fmla="+- 0 11477 1354"/>
              <a:gd name="T9" fmla="*/ T8 w 20246"/>
              <a:gd name="T10" fmla="+- 0 10828 808"/>
              <a:gd name="T11" fmla="*/ 10828 h 20040"/>
              <a:gd name="T12" fmla="+- 0 11477 1354"/>
              <a:gd name="T13" fmla="*/ T12 w 20246"/>
              <a:gd name="T14" fmla="+- 0 10828 808"/>
              <a:gd name="T15" fmla="*/ 10828 h 20040"/>
            </a:gdLst>
            <a:ahLst/>
            <a:cxnLst>
              <a:cxn ang="0">
                <a:pos x="T1" y="T3"/>
              </a:cxn>
              <a:cxn ang="0">
                <a:pos x="T5" y="T7"/>
              </a:cxn>
              <a:cxn ang="0">
                <a:pos x="T9" y="T11"/>
              </a:cxn>
              <a:cxn ang="0">
                <a:pos x="T13" y="T15"/>
              </a:cxn>
            </a:cxnLst>
            <a:rect l="0" t="0" r="r" b="b"/>
            <a:pathLst>
              <a:path w="20246" h="20040">
                <a:moveTo>
                  <a:pt x="2356" y="1439"/>
                </a:moveTo>
                <a:cubicBezTo>
                  <a:pt x="-1354" y="3693"/>
                  <a:pt x="-344" y="9315"/>
                  <a:pt x="3035" y="7741"/>
                </a:cubicBezTo>
                <a:cubicBezTo>
                  <a:pt x="4725" y="7067"/>
                  <a:pt x="7425" y="7741"/>
                  <a:pt x="8766" y="9088"/>
                </a:cubicBezTo>
                <a:cubicBezTo>
                  <a:pt x="9785" y="10442"/>
                  <a:pt x="9106" y="12462"/>
                  <a:pt x="7085" y="13369"/>
                </a:cubicBezTo>
                <a:cubicBezTo>
                  <a:pt x="4045" y="14490"/>
                  <a:pt x="4725" y="15843"/>
                  <a:pt x="8766" y="18091"/>
                </a:cubicBezTo>
                <a:cubicBezTo>
                  <a:pt x="14166" y="20791"/>
                  <a:pt x="14506" y="20791"/>
                  <a:pt x="12485" y="17417"/>
                </a:cubicBezTo>
                <a:cubicBezTo>
                  <a:pt x="11466" y="15163"/>
                  <a:pt x="11806" y="12916"/>
                  <a:pt x="13835" y="12242"/>
                </a:cubicBezTo>
                <a:cubicBezTo>
                  <a:pt x="15516" y="11342"/>
                  <a:pt x="16195" y="9988"/>
                  <a:pt x="15176" y="8868"/>
                </a:cubicBezTo>
                <a:cubicBezTo>
                  <a:pt x="14166" y="7741"/>
                  <a:pt x="14845" y="6387"/>
                  <a:pt x="16866" y="5493"/>
                </a:cubicBezTo>
                <a:cubicBezTo>
                  <a:pt x="18556" y="4813"/>
                  <a:pt x="20246" y="2793"/>
                  <a:pt x="20246" y="1439"/>
                </a:cubicBezTo>
                <a:cubicBezTo>
                  <a:pt x="20246" y="-362"/>
                  <a:pt x="19235" y="-362"/>
                  <a:pt x="17206" y="1892"/>
                </a:cubicBezTo>
                <a:cubicBezTo>
                  <a:pt x="15176" y="3913"/>
                  <a:pt x="13496" y="4140"/>
                  <a:pt x="12145" y="2339"/>
                </a:cubicBezTo>
                <a:cubicBezTo>
                  <a:pt x="9446" y="-362"/>
                  <a:pt x="5735" y="-808"/>
                  <a:pt x="2356" y="143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09" name="AutoShape 5"/>
          <p:cNvSpPr>
            <a:spLocks/>
          </p:cNvSpPr>
          <p:nvPr/>
        </p:nvSpPr>
        <p:spPr bwMode="auto">
          <a:xfrm>
            <a:off x="11396663" y="4762500"/>
            <a:ext cx="455612" cy="652463"/>
          </a:xfrm>
          <a:custGeom>
            <a:avLst/>
            <a:gdLst>
              <a:gd name="T0" fmla="*/ 10642 w 21284"/>
              <a:gd name="T1" fmla="+- 0 10794 101"/>
              <a:gd name="T2" fmla="*/ 10794 h 21386"/>
              <a:gd name="T3" fmla="*/ 10642 w 21284"/>
              <a:gd name="T4" fmla="+- 0 10794 101"/>
              <a:gd name="T5" fmla="*/ 10794 h 21386"/>
              <a:gd name="T6" fmla="*/ 10642 w 21284"/>
              <a:gd name="T7" fmla="+- 0 10794 101"/>
              <a:gd name="T8" fmla="*/ 10794 h 21386"/>
              <a:gd name="T9" fmla="*/ 10642 w 21284"/>
              <a:gd name="T10" fmla="+- 0 10794 101"/>
              <a:gd name="T11" fmla="*/ 10794 h 21386"/>
            </a:gdLst>
            <a:ahLst/>
            <a:cxnLst>
              <a:cxn ang="0">
                <a:pos x="T0" y="T2"/>
              </a:cxn>
              <a:cxn ang="0">
                <a:pos x="T3" y="T5"/>
              </a:cxn>
              <a:cxn ang="0">
                <a:pos x="T6" y="T8"/>
              </a:cxn>
              <a:cxn ang="0">
                <a:pos x="T9" y="T11"/>
              </a:cxn>
            </a:cxnLst>
            <a:rect l="0" t="0" r="r" b="b"/>
            <a:pathLst>
              <a:path w="21284" h="21386">
                <a:moveTo>
                  <a:pt x="2391" y="4129"/>
                </a:moveTo>
                <a:cubicBezTo>
                  <a:pt x="2391" y="4269"/>
                  <a:pt x="2192" y="4409"/>
                  <a:pt x="1952" y="4409"/>
                </a:cubicBezTo>
                <a:cubicBezTo>
                  <a:pt x="1754" y="4409"/>
                  <a:pt x="1673" y="4269"/>
                  <a:pt x="1793" y="4129"/>
                </a:cubicBezTo>
                <a:cubicBezTo>
                  <a:pt x="1912" y="3960"/>
                  <a:pt x="2111" y="3848"/>
                  <a:pt x="2231" y="3848"/>
                </a:cubicBezTo>
                <a:cubicBezTo>
                  <a:pt x="2311" y="3848"/>
                  <a:pt x="2391" y="3960"/>
                  <a:pt x="2391" y="4129"/>
                </a:cubicBezTo>
                <a:close/>
                <a:moveTo>
                  <a:pt x="10003" y="290"/>
                </a:moveTo>
                <a:cubicBezTo>
                  <a:pt x="9763" y="459"/>
                  <a:pt x="9565" y="767"/>
                  <a:pt x="9565" y="963"/>
                </a:cubicBezTo>
                <a:cubicBezTo>
                  <a:pt x="9565" y="1383"/>
                  <a:pt x="7891" y="1719"/>
                  <a:pt x="6575" y="1552"/>
                </a:cubicBezTo>
                <a:cubicBezTo>
                  <a:pt x="5858" y="1440"/>
                  <a:pt x="5420" y="1579"/>
                  <a:pt x="4982" y="2084"/>
                </a:cubicBezTo>
                <a:cubicBezTo>
                  <a:pt x="3945" y="3176"/>
                  <a:pt x="2789" y="3877"/>
                  <a:pt x="2351" y="3709"/>
                </a:cubicBezTo>
                <a:cubicBezTo>
                  <a:pt x="2152" y="3597"/>
                  <a:pt x="1713" y="3681"/>
                  <a:pt x="1354" y="3848"/>
                </a:cubicBezTo>
                <a:cubicBezTo>
                  <a:pt x="916" y="4129"/>
                  <a:pt x="876" y="4297"/>
                  <a:pt x="1275" y="4633"/>
                </a:cubicBezTo>
                <a:cubicBezTo>
                  <a:pt x="1554" y="4857"/>
                  <a:pt x="1754" y="5110"/>
                  <a:pt x="1713" y="5165"/>
                </a:cubicBezTo>
                <a:cubicBezTo>
                  <a:pt x="1633" y="5193"/>
                  <a:pt x="1594" y="5334"/>
                  <a:pt x="1594" y="5445"/>
                </a:cubicBezTo>
                <a:cubicBezTo>
                  <a:pt x="1594" y="5585"/>
                  <a:pt x="1754" y="5502"/>
                  <a:pt x="1952" y="5277"/>
                </a:cubicBezTo>
                <a:cubicBezTo>
                  <a:pt x="2152" y="5053"/>
                  <a:pt x="2391" y="5026"/>
                  <a:pt x="2550" y="5193"/>
                </a:cubicBezTo>
                <a:cubicBezTo>
                  <a:pt x="2670" y="5361"/>
                  <a:pt x="2192" y="5642"/>
                  <a:pt x="1394" y="5810"/>
                </a:cubicBezTo>
                <a:cubicBezTo>
                  <a:pt x="637" y="5978"/>
                  <a:pt x="0" y="6258"/>
                  <a:pt x="0" y="6398"/>
                </a:cubicBezTo>
                <a:cubicBezTo>
                  <a:pt x="0" y="6566"/>
                  <a:pt x="318" y="6538"/>
                  <a:pt x="797" y="6370"/>
                </a:cubicBezTo>
                <a:cubicBezTo>
                  <a:pt x="1435" y="6146"/>
                  <a:pt x="1594" y="6146"/>
                  <a:pt x="1594" y="6482"/>
                </a:cubicBezTo>
                <a:cubicBezTo>
                  <a:pt x="1594" y="6706"/>
                  <a:pt x="1912" y="6930"/>
                  <a:pt x="2311" y="7014"/>
                </a:cubicBezTo>
                <a:cubicBezTo>
                  <a:pt x="2830" y="7098"/>
                  <a:pt x="2749" y="7182"/>
                  <a:pt x="1912" y="7435"/>
                </a:cubicBezTo>
                <a:cubicBezTo>
                  <a:pt x="1275" y="7603"/>
                  <a:pt x="797" y="7883"/>
                  <a:pt x="797" y="8023"/>
                </a:cubicBezTo>
                <a:cubicBezTo>
                  <a:pt x="797" y="8471"/>
                  <a:pt x="1594" y="8668"/>
                  <a:pt x="2152" y="8359"/>
                </a:cubicBezTo>
                <a:cubicBezTo>
                  <a:pt x="2709" y="8051"/>
                  <a:pt x="3187" y="8219"/>
                  <a:pt x="3187" y="8723"/>
                </a:cubicBezTo>
                <a:cubicBezTo>
                  <a:pt x="3187" y="8892"/>
                  <a:pt x="2988" y="8835"/>
                  <a:pt x="2789" y="8611"/>
                </a:cubicBezTo>
                <a:cubicBezTo>
                  <a:pt x="2470" y="8247"/>
                  <a:pt x="2391" y="8275"/>
                  <a:pt x="2391" y="8695"/>
                </a:cubicBezTo>
                <a:cubicBezTo>
                  <a:pt x="2391" y="9116"/>
                  <a:pt x="2590" y="9172"/>
                  <a:pt x="3587" y="9031"/>
                </a:cubicBezTo>
                <a:cubicBezTo>
                  <a:pt x="4582" y="8892"/>
                  <a:pt x="4742" y="8919"/>
                  <a:pt x="4543" y="9284"/>
                </a:cubicBezTo>
                <a:cubicBezTo>
                  <a:pt x="4423" y="9536"/>
                  <a:pt x="4144" y="9732"/>
                  <a:pt x="3945" y="9732"/>
                </a:cubicBezTo>
                <a:cubicBezTo>
                  <a:pt x="3706" y="9732"/>
                  <a:pt x="3746" y="10012"/>
                  <a:pt x="4025" y="10320"/>
                </a:cubicBezTo>
                <a:cubicBezTo>
                  <a:pt x="4264" y="10656"/>
                  <a:pt x="4582" y="10825"/>
                  <a:pt x="4742" y="10684"/>
                </a:cubicBezTo>
                <a:cubicBezTo>
                  <a:pt x="5140" y="10292"/>
                  <a:pt x="7970" y="10292"/>
                  <a:pt x="7731" y="10684"/>
                </a:cubicBezTo>
                <a:cubicBezTo>
                  <a:pt x="7651" y="10852"/>
                  <a:pt x="7891" y="11272"/>
                  <a:pt x="8289" y="11553"/>
                </a:cubicBezTo>
                <a:cubicBezTo>
                  <a:pt x="9006" y="12142"/>
                  <a:pt x="9006" y="13094"/>
                  <a:pt x="8210" y="13430"/>
                </a:cubicBezTo>
                <a:cubicBezTo>
                  <a:pt x="7970" y="13542"/>
                  <a:pt x="7094" y="13570"/>
                  <a:pt x="6296" y="13486"/>
                </a:cubicBezTo>
                <a:cubicBezTo>
                  <a:pt x="5380" y="13430"/>
                  <a:pt x="4782" y="13486"/>
                  <a:pt x="4782" y="13654"/>
                </a:cubicBezTo>
                <a:cubicBezTo>
                  <a:pt x="4782" y="13822"/>
                  <a:pt x="4982" y="13878"/>
                  <a:pt x="5180" y="13794"/>
                </a:cubicBezTo>
                <a:cubicBezTo>
                  <a:pt x="5898" y="13486"/>
                  <a:pt x="5618" y="13906"/>
                  <a:pt x="4702" y="14495"/>
                </a:cubicBezTo>
                <a:lnTo>
                  <a:pt x="3785" y="15111"/>
                </a:lnTo>
                <a:lnTo>
                  <a:pt x="4782" y="14999"/>
                </a:lnTo>
                <a:cubicBezTo>
                  <a:pt x="6535" y="14830"/>
                  <a:pt x="6256" y="15755"/>
                  <a:pt x="4383" y="16287"/>
                </a:cubicBezTo>
                <a:cubicBezTo>
                  <a:pt x="2152" y="16904"/>
                  <a:pt x="2311" y="17660"/>
                  <a:pt x="4742" y="17745"/>
                </a:cubicBezTo>
                <a:cubicBezTo>
                  <a:pt x="6655" y="17800"/>
                  <a:pt x="8089" y="18416"/>
                  <a:pt x="6336" y="18416"/>
                </a:cubicBezTo>
                <a:cubicBezTo>
                  <a:pt x="5380" y="18416"/>
                  <a:pt x="3587" y="19313"/>
                  <a:pt x="3587" y="19790"/>
                </a:cubicBezTo>
                <a:cubicBezTo>
                  <a:pt x="3587" y="19901"/>
                  <a:pt x="2949" y="20237"/>
                  <a:pt x="2192" y="20518"/>
                </a:cubicBezTo>
                <a:cubicBezTo>
                  <a:pt x="1435" y="20826"/>
                  <a:pt x="916" y="21106"/>
                  <a:pt x="1035" y="21190"/>
                </a:cubicBezTo>
                <a:cubicBezTo>
                  <a:pt x="1474" y="21498"/>
                  <a:pt x="2550" y="21442"/>
                  <a:pt x="3467" y="21022"/>
                </a:cubicBezTo>
                <a:cubicBezTo>
                  <a:pt x="4025" y="20770"/>
                  <a:pt x="4822" y="20657"/>
                  <a:pt x="5499" y="20742"/>
                </a:cubicBezTo>
                <a:cubicBezTo>
                  <a:pt x="6336" y="20854"/>
                  <a:pt x="6815" y="20742"/>
                  <a:pt x="7292" y="20378"/>
                </a:cubicBezTo>
                <a:cubicBezTo>
                  <a:pt x="7811" y="19929"/>
                  <a:pt x="8368" y="19874"/>
                  <a:pt x="10720" y="19957"/>
                </a:cubicBezTo>
                <a:cubicBezTo>
                  <a:pt x="12274" y="20014"/>
                  <a:pt x="13550" y="19957"/>
                  <a:pt x="13550" y="19817"/>
                </a:cubicBezTo>
                <a:cubicBezTo>
                  <a:pt x="13550" y="19705"/>
                  <a:pt x="14307" y="19621"/>
                  <a:pt x="15263" y="19649"/>
                </a:cubicBezTo>
                <a:cubicBezTo>
                  <a:pt x="17017" y="19733"/>
                  <a:pt x="20324" y="18920"/>
                  <a:pt x="20324" y="18445"/>
                </a:cubicBezTo>
                <a:cubicBezTo>
                  <a:pt x="20324" y="18277"/>
                  <a:pt x="20045" y="18137"/>
                  <a:pt x="19727" y="18137"/>
                </a:cubicBezTo>
                <a:cubicBezTo>
                  <a:pt x="18969" y="18137"/>
                  <a:pt x="18930" y="17408"/>
                  <a:pt x="19687" y="17212"/>
                </a:cubicBezTo>
                <a:cubicBezTo>
                  <a:pt x="20803" y="16904"/>
                  <a:pt x="21599" y="15700"/>
                  <a:pt x="21161" y="15083"/>
                </a:cubicBezTo>
                <a:cubicBezTo>
                  <a:pt x="20604" y="14383"/>
                  <a:pt x="18531" y="14046"/>
                  <a:pt x="17614" y="14550"/>
                </a:cubicBezTo>
                <a:cubicBezTo>
                  <a:pt x="17017" y="14858"/>
                  <a:pt x="16976" y="14858"/>
                  <a:pt x="17455" y="14467"/>
                </a:cubicBezTo>
                <a:cubicBezTo>
                  <a:pt x="17854" y="14102"/>
                  <a:pt x="17854" y="13850"/>
                  <a:pt x="17455" y="13206"/>
                </a:cubicBezTo>
                <a:cubicBezTo>
                  <a:pt x="17216" y="12758"/>
                  <a:pt x="16976" y="12253"/>
                  <a:pt x="16976" y="12113"/>
                </a:cubicBezTo>
                <a:cubicBezTo>
                  <a:pt x="16937" y="11749"/>
                  <a:pt x="15821" y="10992"/>
                  <a:pt x="14785" y="10572"/>
                </a:cubicBezTo>
                <a:cubicBezTo>
                  <a:pt x="14347" y="10405"/>
                  <a:pt x="13829" y="9928"/>
                  <a:pt x="13709" y="9508"/>
                </a:cubicBezTo>
                <a:cubicBezTo>
                  <a:pt x="13310" y="8443"/>
                  <a:pt x="12274" y="7518"/>
                  <a:pt x="11477" y="7490"/>
                </a:cubicBezTo>
                <a:cubicBezTo>
                  <a:pt x="10520" y="7490"/>
                  <a:pt x="10560" y="6594"/>
                  <a:pt x="11557" y="6090"/>
                </a:cubicBezTo>
                <a:cubicBezTo>
                  <a:pt x="11995" y="5866"/>
                  <a:pt x="12353" y="5530"/>
                  <a:pt x="12353" y="5361"/>
                </a:cubicBezTo>
                <a:cubicBezTo>
                  <a:pt x="12353" y="5165"/>
                  <a:pt x="12633" y="4802"/>
                  <a:pt x="12991" y="4577"/>
                </a:cubicBezTo>
                <a:cubicBezTo>
                  <a:pt x="13948" y="3877"/>
                  <a:pt x="13271" y="3569"/>
                  <a:pt x="10760" y="3569"/>
                </a:cubicBezTo>
                <a:cubicBezTo>
                  <a:pt x="9484" y="3569"/>
                  <a:pt x="8289" y="3428"/>
                  <a:pt x="8170" y="3289"/>
                </a:cubicBezTo>
                <a:cubicBezTo>
                  <a:pt x="8049" y="3120"/>
                  <a:pt x="8129" y="3008"/>
                  <a:pt x="8368" y="3008"/>
                </a:cubicBezTo>
                <a:cubicBezTo>
                  <a:pt x="8648" y="3008"/>
                  <a:pt x="9286" y="2756"/>
                  <a:pt x="9843" y="2448"/>
                </a:cubicBezTo>
                <a:cubicBezTo>
                  <a:pt x="10401" y="2140"/>
                  <a:pt x="10720" y="1887"/>
                  <a:pt x="10560" y="1887"/>
                </a:cubicBezTo>
                <a:cubicBezTo>
                  <a:pt x="10362" y="1887"/>
                  <a:pt x="10600" y="1607"/>
                  <a:pt x="11039" y="1244"/>
                </a:cubicBezTo>
                <a:cubicBezTo>
                  <a:pt x="11477" y="907"/>
                  <a:pt x="11955" y="487"/>
                  <a:pt x="12075" y="319"/>
                </a:cubicBezTo>
                <a:cubicBezTo>
                  <a:pt x="12434" y="-101"/>
                  <a:pt x="10560" y="-101"/>
                  <a:pt x="10003" y="29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0" name="AutoShape 6"/>
          <p:cNvSpPr>
            <a:spLocks/>
          </p:cNvSpPr>
          <p:nvPr/>
        </p:nvSpPr>
        <p:spPr bwMode="auto">
          <a:xfrm>
            <a:off x="11144250" y="5014913"/>
            <a:ext cx="298450" cy="276225"/>
          </a:xfrm>
          <a:custGeom>
            <a:avLst/>
            <a:gdLst>
              <a:gd name="T0" fmla="+- 0 10948 767"/>
              <a:gd name="T1" fmla="*/ T0 w 20362"/>
              <a:gd name="T2" fmla="+- 0 10723 490"/>
              <a:gd name="T3" fmla="*/ 10723 h 20466"/>
              <a:gd name="T4" fmla="+- 0 10948 767"/>
              <a:gd name="T5" fmla="*/ T4 w 20362"/>
              <a:gd name="T6" fmla="+- 0 10723 490"/>
              <a:gd name="T7" fmla="*/ 10723 h 20466"/>
              <a:gd name="T8" fmla="+- 0 10948 767"/>
              <a:gd name="T9" fmla="*/ T8 w 20362"/>
              <a:gd name="T10" fmla="+- 0 10723 490"/>
              <a:gd name="T11" fmla="*/ 10723 h 20466"/>
              <a:gd name="T12" fmla="+- 0 10948 767"/>
              <a:gd name="T13" fmla="*/ T12 w 20362"/>
              <a:gd name="T14" fmla="+- 0 10723 490"/>
              <a:gd name="T15" fmla="*/ 10723 h 20466"/>
            </a:gdLst>
            <a:ahLst/>
            <a:cxnLst>
              <a:cxn ang="0">
                <a:pos x="T1" y="T3"/>
              </a:cxn>
              <a:cxn ang="0">
                <a:pos x="T5" y="T7"/>
              </a:cxn>
              <a:cxn ang="0">
                <a:pos x="T9" y="T11"/>
              </a:cxn>
              <a:cxn ang="0">
                <a:pos x="T13" y="T15"/>
              </a:cxn>
            </a:cxnLst>
            <a:rect l="0" t="0" r="r" b="b"/>
            <a:pathLst>
              <a:path w="20362" h="20466">
                <a:moveTo>
                  <a:pt x="11284" y="268"/>
                </a:moveTo>
                <a:cubicBezTo>
                  <a:pt x="9886" y="771"/>
                  <a:pt x="7151" y="4182"/>
                  <a:pt x="8198" y="4182"/>
                </a:cubicBezTo>
                <a:cubicBezTo>
                  <a:pt x="8547" y="4182"/>
                  <a:pt x="8664" y="4498"/>
                  <a:pt x="8488" y="4815"/>
                </a:cubicBezTo>
                <a:cubicBezTo>
                  <a:pt x="8314" y="5193"/>
                  <a:pt x="6975" y="5320"/>
                  <a:pt x="5520" y="5193"/>
                </a:cubicBezTo>
                <a:cubicBezTo>
                  <a:pt x="3482" y="4940"/>
                  <a:pt x="2842" y="5129"/>
                  <a:pt x="2376" y="6078"/>
                </a:cubicBezTo>
                <a:cubicBezTo>
                  <a:pt x="1969" y="6898"/>
                  <a:pt x="2026" y="7340"/>
                  <a:pt x="2551" y="7531"/>
                </a:cubicBezTo>
                <a:cubicBezTo>
                  <a:pt x="3075" y="7783"/>
                  <a:pt x="3075" y="7972"/>
                  <a:pt x="2551" y="8667"/>
                </a:cubicBezTo>
                <a:cubicBezTo>
                  <a:pt x="1445" y="9867"/>
                  <a:pt x="1619" y="10309"/>
                  <a:pt x="3250" y="10750"/>
                </a:cubicBezTo>
                <a:cubicBezTo>
                  <a:pt x="5287" y="11319"/>
                  <a:pt x="5054" y="12394"/>
                  <a:pt x="2376" y="14541"/>
                </a:cubicBezTo>
                <a:cubicBezTo>
                  <a:pt x="221" y="16310"/>
                  <a:pt x="-767" y="18710"/>
                  <a:pt x="687" y="18710"/>
                </a:cubicBezTo>
                <a:cubicBezTo>
                  <a:pt x="979" y="18710"/>
                  <a:pt x="1094" y="19024"/>
                  <a:pt x="863" y="19466"/>
                </a:cubicBezTo>
                <a:cubicBezTo>
                  <a:pt x="572" y="19971"/>
                  <a:pt x="746" y="20035"/>
                  <a:pt x="1386" y="19782"/>
                </a:cubicBezTo>
                <a:cubicBezTo>
                  <a:pt x="1969" y="19593"/>
                  <a:pt x="2376" y="19657"/>
                  <a:pt x="2376" y="20035"/>
                </a:cubicBezTo>
                <a:cubicBezTo>
                  <a:pt x="2376" y="21109"/>
                  <a:pt x="6859" y="20035"/>
                  <a:pt x="9829" y="18330"/>
                </a:cubicBezTo>
                <a:cubicBezTo>
                  <a:pt x="11284" y="17510"/>
                  <a:pt x="13263" y="16815"/>
                  <a:pt x="14310" y="16815"/>
                </a:cubicBezTo>
                <a:cubicBezTo>
                  <a:pt x="15941" y="16815"/>
                  <a:pt x="16232" y="16561"/>
                  <a:pt x="16814" y="14350"/>
                </a:cubicBezTo>
                <a:cubicBezTo>
                  <a:pt x="17223" y="13025"/>
                  <a:pt x="17513" y="10814"/>
                  <a:pt x="17513" y="9425"/>
                </a:cubicBezTo>
                <a:cubicBezTo>
                  <a:pt x="17513" y="7340"/>
                  <a:pt x="17746" y="6773"/>
                  <a:pt x="18969" y="6203"/>
                </a:cubicBezTo>
                <a:cubicBezTo>
                  <a:pt x="20657" y="5384"/>
                  <a:pt x="20833" y="3804"/>
                  <a:pt x="19376" y="1909"/>
                </a:cubicBezTo>
                <a:cubicBezTo>
                  <a:pt x="18211" y="457"/>
                  <a:pt x="13613" y="-490"/>
                  <a:pt x="11284" y="268"/>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1" name="AutoShape 7"/>
          <p:cNvSpPr>
            <a:spLocks/>
          </p:cNvSpPr>
          <p:nvPr/>
        </p:nvSpPr>
        <p:spPr bwMode="auto">
          <a:xfrm>
            <a:off x="3492500" y="4813300"/>
            <a:ext cx="242888" cy="133350"/>
          </a:xfrm>
          <a:custGeom>
            <a:avLst/>
            <a:gdLst>
              <a:gd name="T0" fmla="+- 0 11133 666"/>
              <a:gd name="T1" fmla="*/ T0 w 20934"/>
              <a:gd name="T2" fmla="+- 0 10422 122"/>
              <a:gd name="T3" fmla="*/ 10422 h 20601"/>
              <a:gd name="T4" fmla="+- 0 11133 666"/>
              <a:gd name="T5" fmla="*/ T4 w 20934"/>
              <a:gd name="T6" fmla="+- 0 10422 122"/>
              <a:gd name="T7" fmla="*/ 10422 h 20601"/>
              <a:gd name="T8" fmla="+- 0 11133 666"/>
              <a:gd name="T9" fmla="*/ T8 w 20934"/>
              <a:gd name="T10" fmla="+- 0 10422 122"/>
              <a:gd name="T11" fmla="*/ 10422 h 20601"/>
              <a:gd name="T12" fmla="+- 0 11133 666"/>
              <a:gd name="T13" fmla="*/ T12 w 20934"/>
              <a:gd name="T14" fmla="+- 0 10422 122"/>
              <a:gd name="T15" fmla="*/ 10422 h 20601"/>
            </a:gdLst>
            <a:ahLst/>
            <a:cxnLst>
              <a:cxn ang="0">
                <a:pos x="T1" y="T3"/>
              </a:cxn>
              <a:cxn ang="0">
                <a:pos x="T5" y="T7"/>
              </a:cxn>
              <a:cxn ang="0">
                <a:pos x="T9" y="T11"/>
              </a:cxn>
              <a:cxn ang="0">
                <a:pos x="T13" y="T15"/>
              </a:cxn>
            </a:cxnLst>
            <a:rect l="0" t="0" r="r" b="b"/>
            <a:pathLst>
              <a:path w="20934" h="20601">
                <a:moveTo>
                  <a:pt x="16746" y="3040"/>
                </a:moveTo>
                <a:cubicBezTo>
                  <a:pt x="14688" y="4617"/>
                  <a:pt x="12704" y="6331"/>
                  <a:pt x="12410" y="6858"/>
                </a:cubicBezTo>
                <a:cubicBezTo>
                  <a:pt x="12116" y="7385"/>
                  <a:pt x="11162" y="7779"/>
                  <a:pt x="10280" y="7779"/>
                </a:cubicBezTo>
                <a:cubicBezTo>
                  <a:pt x="9325" y="7779"/>
                  <a:pt x="8223" y="8700"/>
                  <a:pt x="7709" y="9754"/>
                </a:cubicBezTo>
                <a:cubicBezTo>
                  <a:pt x="7195" y="10808"/>
                  <a:pt x="6533" y="11468"/>
                  <a:pt x="6239" y="11074"/>
                </a:cubicBezTo>
                <a:cubicBezTo>
                  <a:pt x="5285" y="10020"/>
                  <a:pt x="1095" y="13178"/>
                  <a:pt x="361" y="15551"/>
                </a:cubicBezTo>
                <a:cubicBezTo>
                  <a:pt x="-666" y="19108"/>
                  <a:pt x="581" y="21477"/>
                  <a:pt x="3007" y="20291"/>
                </a:cubicBezTo>
                <a:cubicBezTo>
                  <a:pt x="4181" y="19635"/>
                  <a:pt x="5651" y="19108"/>
                  <a:pt x="6239" y="18842"/>
                </a:cubicBezTo>
                <a:cubicBezTo>
                  <a:pt x="6827" y="18581"/>
                  <a:pt x="7929" y="17921"/>
                  <a:pt x="8811" y="17132"/>
                </a:cubicBezTo>
                <a:cubicBezTo>
                  <a:pt x="9619" y="16340"/>
                  <a:pt x="11528" y="14892"/>
                  <a:pt x="13072" y="13838"/>
                </a:cubicBezTo>
                <a:cubicBezTo>
                  <a:pt x="15424" y="12124"/>
                  <a:pt x="16158" y="10414"/>
                  <a:pt x="15938" y="6463"/>
                </a:cubicBezTo>
                <a:cubicBezTo>
                  <a:pt x="15938" y="6065"/>
                  <a:pt x="17040" y="5936"/>
                  <a:pt x="18436" y="6198"/>
                </a:cubicBezTo>
                <a:cubicBezTo>
                  <a:pt x="20714" y="6725"/>
                  <a:pt x="20934" y="6463"/>
                  <a:pt x="20934" y="3301"/>
                </a:cubicBezTo>
                <a:cubicBezTo>
                  <a:pt x="20934" y="1459"/>
                  <a:pt x="20859" y="-122"/>
                  <a:pt x="20788" y="6"/>
                </a:cubicBezTo>
                <a:cubicBezTo>
                  <a:pt x="20640" y="6"/>
                  <a:pt x="18876" y="1459"/>
                  <a:pt x="16746" y="304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2" name="AutoShape 8"/>
          <p:cNvSpPr>
            <a:spLocks/>
          </p:cNvSpPr>
          <p:nvPr/>
        </p:nvSpPr>
        <p:spPr bwMode="auto">
          <a:xfrm>
            <a:off x="12201525" y="5921375"/>
            <a:ext cx="98425" cy="307975"/>
          </a:xfrm>
          <a:custGeom>
            <a:avLst/>
            <a:gdLst>
              <a:gd name="T0" fmla="+- 0 10803 358"/>
              <a:gd name="T1" fmla="*/ T0 w 20891"/>
              <a:gd name="T2" fmla="+- 0 11359 1297"/>
              <a:gd name="T3" fmla="*/ 11359 h 20125"/>
              <a:gd name="T4" fmla="+- 0 10803 358"/>
              <a:gd name="T5" fmla="*/ T4 w 20891"/>
              <a:gd name="T6" fmla="+- 0 11359 1297"/>
              <a:gd name="T7" fmla="*/ 11359 h 20125"/>
              <a:gd name="T8" fmla="+- 0 10803 358"/>
              <a:gd name="T9" fmla="*/ T8 w 20891"/>
              <a:gd name="T10" fmla="+- 0 11359 1297"/>
              <a:gd name="T11" fmla="*/ 11359 h 20125"/>
              <a:gd name="T12" fmla="+- 0 10803 358"/>
              <a:gd name="T13" fmla="*/ T12 w 20891"/>
              <a:gd name="T14" fmla="+- 0 11359 1297"/>
              <a:gd name="T15" fmla="*/ 11359 h 20125"/>
            </a:gdLst>
            <a:ahLst/>
            <a:cxnLst>
              <a:cxn ang="0">
                <a:pos x="T1" y="T3"/>
              </a:cxn>
              <a:cxn ang="0">
                <a:pos x="T5" y="T7"/>
              </a:cxn>
              <a:cxn ang="0">
                <a:pos x="T9" y="T11"/>
              </a:cxn>
              <a:cxn ang="0">
                <a:pos x="T13" y="T15"/>
              </a:cxn>
            </a:cxnLst>
            <a:rect l="0" t="0" r="r" b="b"/>
            <a:pathLst>
              <a:path w="20891" h="20125">
                <a:moveTo>
                  <a:pt x="16019" y="320"/>
                </a:moveTo>
                <a:cubicBezTo>
                  <a:pt x="15304" y="823"/>
                  <a:pt x="12781" y="1381"/>
                  <a:pt x="10444" y="1548"/>
                </a:cubicBezTo>
                <a:cubicBezTo>
                  <a:pt x="8102" y="1715"/>
                  <a:pt x="5942" y="2330"/>
                  <a:pt x="5584" y="2888"/>
                </a:cubicBezTo>
                <a:cubicBezTo>
                  <a:pt x="4501" y="4339"/>
                  <a:pt x="7201" y="6962"/>
                  <a:pt x="10620" y="7743"/>
                </a:cubicBezTo>
                <a:cubicBezTo>
                  <a:pt x="13501" y="8359"/>
                  <a:pt x="13320" y="8526"/>
                  <a:pt x="8822" y="9419"/>
                </a:cubicBezTo>
                <a:cubicBezTo>
                  <a:pt x="5040" y="10200"/>
                  <a:pt x="3605" y="10311"/>
                  <a:pt x="2522" y="9753"/>
                </a:cubicBezTo>
                <a:cubicBezTo>
                  <a:pt x="1439" y="9250"/>
                  <a:pt x="724" y="9363"/>
                  <a:pt x="180" y="10087"/>
                </a:cubicBezTo>
                <a:cubicBezTo>
                  <a:pt x="-358" y="10701"/>
                  <a:pt x="362" y="11651"/>
                  <a:pt x="1621" y="12208"/>
                </a:cubicBezTo>
                <a:cubicBezTo>
                  <a:pt x="3061" y="12767"/>
                  <a:pt x="3781" y="13771"/>
                  <a:pt x="3242" y="14387"/>
                </a:cubicBezTo>
                <a:cubicBezTo>
                  <a:pt x="543" y="18795"/>
                  <a:pt x="543" y="19130"/>
                  <a:pt x="4501" y="19800"/>
                </a:cubicBezTo>
                <a:cubicBezTo>
                  <a:pt x="7740" y="20303"/>
                  <a:pt x="8822" y="20246"/>
                  <a:pt x="10620" y="19465"/>
                </a:cubicBezTo>
                <a:cubicBezTo>
                  <a:pt x="11884" y="18906"/>
                  <a:pt x="14221" y="18628"/>
                  <a:pt x="15661" y="18795"/>
                </a:cubicBezTo>
                <a:cubicBezTo>
                  <a:pt x="19081" y="19242"/>
                  <a:pt x="20164" y="18182"/>
                  <a:pt x="20703" y="13437"/>
                </a:cubicBezTo>
                <a:cubicBezTo>
                  <a:pt x="21242" y="10256"/>
                  <a:pt x="20703" y="9474"/>
                  <a:pt x="18003" y="8860"/>
                </a:cubicBezTo>
                <a:cubicBezTo>
                  <a:pt x="15123" y="8190"/>
                  <a:pt x="14941" y="7856"/>
                  <a:pt x="16744" y="5958"/>
                </a:cubicBezTo>
                <a:cubicBezTo>
                  <a:pt x="19081" y="3612"/>
                  <a:pt x="18542" y="-1297"/>
                  <a:pt x="16019" y="32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3" name="AutoShape 9"/>
          <p:cNvSpPr>
            <a:spLocks/>
          </p:cNvSpPr>
          <p:nvPr/>
        </p:nvSpPr>
        <p:spPr bwMode="auto">
          <a:xfrm>
            <a:off x="7216775" y="3805238"/>
            <a:ext cx="327025" cy="171450"/>
          </a:xfrm>
          <a:custGeom>
            <a:avLst/>
            <a:gdLst>
              <a:gd name="T0" fmla="+- 0 11029 648"/>
              <a:gd name="T1" fmla="*/ T0 w 20762"/>
              <a:gd name="T2" fmla="+- 0 10585 254"/>
              <a:gd name="T3" fmla="*/ 10585 h 20662"/>
              <a:gd name="T4" fmla="+- 0 11029 648"/>
              <a:gd name="T5" fmla="*/ T4 w 20762"/>
              <a:gd name="T6" fmla="+- 0 10585 254"/>
              <a:gd name="T7" fmla="*/ 10585 h 20662"/>
              <a:gd name="T8" fmla="+- 0 11029 648"/>
              <a:gd name="T9" fmla="*/ T8 w 20762"/>
              <a:gd name="T10" fmla="+- 0 10585 254"/>
              <a:gd name="T11" fmla="*/ 10585 h 20662"/>
              <a:gd name="T12" fmla="+- 0 11029 648"/>
              <a:gd name="T13" fmla="*/ T12 w 20762"/>
              <a:gd name="T14" fmla="+- 0 10585 254"/>
              <a:gd name="T15" fmla="*/ 10585 h 20662"/>
            </a:gdLst>
            <a:ahLst/>
            <a:cxnLst>
              <a:cxn ang="0">
                <a:pos x="T1" y="T3"/>
              </a:cxn>
              <a:cxn ang="0">
                <a:pos x="T5" y="T7"/>
              </a:cxn>
              <a:cxn ang="0">
                <a:pos x="T9" y="T11"/>
              </a:cxn>
              <a:cxn ang="0">
                <a:pos x="T13" y="T15"/>
              </a:cxn>
            </a:cxnLst>
            <a:rect l="0" t="0" r="r" b="b"/>
            <a:pathLst>
              <a:path w="20762" h="20662">
                <a:moveTo>
                  <a:pt x="18130" y="7496"/>
                </a:moveTo>
                <a:cubicBezTo>
                  <a:pt x="18835" y="8427"/>
                  <a:pt x="18835" y="8528"/>
                  <a:pt x="18021" y="8118"/>
                </a:cubicBezTo>
                <a:cubicBezTo>
                  <a:pt x="17533" y="7805"/>
                  <a:pt x="17044" y="8014"/>
                  <a:pt x="16882" y="8737"/>
                </a:cubicBezTo>
                <a:cubicBezTo>
                  <a:pt x="16772" y="9355"/>
                  <a:pt x="16555" y="9150"/>
                  <a:pt x="16338" y="8118"/>
                </a:cubicBezTo>
                <a:cubicBezTo>
                  <a:pt x="15958" y="6151"/>
                  <a:pt x="16882" y="5738"/>
                  <a:pt x="18130" y="7496"/>
                </a:cubicBezTo>
                <a:close/>
                <a:moveTo>
                  <a:pt x="17316" y="364"/>
                </a:moveTo>
                <a:cubicBezTo>
                  <a:pt x="15851" y="882"/>
                  <a:pt x="13624" y="1397"/>
                  <a:pt x="12431" y="1501"/>
                </a:cubicBezTo>
                <a:cubicBezTo>
                  <a:pt x="11237" y="1709"/>
                  <a:pt x="9283" y="2432"/>
                  <a:pt x="8144" y="3155"/>
                </a:cubicBezTo>
                <a:cubicBezTo>
                  <a:pt x="6461" y="4292"/>
                  <a:pt x="6190" y="4705"/>
                  <a:pt x="6896" y="5532"/>
                </a:cubicBezTo>
                <a:cubicBezTo>
                  <a:pt x="8197" y="6874"/>
                  <a:pt x="7383" y="9460"/>
                  <a:pt x="5593" y="9460"/>
                </a:cubicBezTo>
                <a:cubicBezTo>
                  <a:pt x="4724" y="9460"/>
                  <a:pt x="4018" y="8942"/>
                  <a:pt x="4018" y="8427"/>
                </a:cubicBezTo>
                <a:cubicBezTo>
                  <a:pt x="4018" y="7082"/>
                  <a:pt x="2065" y="7082"/>
                  <a:pt x="708" y="8427"/>
                </a:cubicBezTo>
                <a:cubicBezTo>
                  <a:pt x="-648" y="9873"/>
                  <a:pt x="-52" y="12045"/>
                  <a:pt x="2445" y="14422"/>
                </a:cubicBezTo>
                <a:cubicBezTo>
                  <a:pt x="3801" y="15663"/>
                  <a:pt x="4290" y="16799"/>
                  <a:pt x="4235" y="18555"/>
                </a:cubicBezTo>
                <a:cubicBezTo>
                  <a:pt x="4182" y="21345"/>
                  <a:pt x="4290" y="21345"/>
                  <a:pt x="10965" y="18659"/>
                </a:cubicBezTo>
                <a:cubicBezTo>
                  <a:pt x="13734" y="17626"/>
                  <a:pt x="14765" y="16591"/>
                  <a:pt x="16772" y="12872"/>
                </a:cubicBezTo>
                <a:cubicBezTo>
                  <a:pt x="18130" y="10492"/>
                  <a:pt x="19216" y="7496"/>
                  <a:pt x="19216" y="6359"/>
                </a:cubicBezTo>
                <a:cubicBezTo>
                  <a:pt x="19216" y="5223"/>
                  <a:pt x="19595" y="4292"/>
                  <a:pt x="20030" y="4292"/>
                </a:cubicBezTo>
                <a:cubicBezTo>
                  <a:pt x="20897" y="4292"/>
                  <a:pt x="20952" y="3673"/>
                  <a:pt x="20409" y="1191"/>
                </a:cubicBezTo>
                <a:cubicBezTo>
                  <a:pt x="20084" y="-153"/>
                  <a:pt x="19541" y="-254"/>
                  <a:pt x="17316" y="364"/>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4" name="AutoShape 10"/>
          <p:cNvSpPr>
            <a:spLocks/>
          </p:cNvSpPr>
          <p:nvPr/>
        </p:nvSpPr>
        <p:spPr bwMode="auto">
          <a:xfrm>
            <a:off x="6210300" y="7381875"/>
            <a:ext cx="685800" cy="249238"/>
          </a:xfrm>
          <a:custGeom>
            <a:avLst/>
            <a:gdLst>
              <a:gd name="T0" fmla="+- 0 10906 213"/>
              <a:gd name="T1" fmla="*/ T0 w 21387"/>
              <a:gd name="T2" fmla="+- 0 11051 952"/>
              <a:gd name="T3" fmla="*/ 11051 h 20198"/>
              <a:gd name="T4" fmla="+- 0 10906 213"/>
              <a:gd name="T5" fmla="*/ T4 w 21387"/>
              <a:gd name="T6" fmla="+- 0 11051 952"/>
              <a:gd name="T7" fmla="*/ 11051 h 20198"/>
              <a:gd name="T8" fmla="+- 0 10906 213"/>
              <a:gd name="T9" fmla="*/ T8 w 21387"/>
              <a:gd name="T10" fmla="+- 0 11051 952"/>
              <a:gd name="T11" fmla="*/ 11051 h 20198"/>
              <a:gd name="T12" fmla="+- 0 10906 213"/>
              <a:gd name="T13" fmla="*/ T12 w 21387"/>
              <a:gd name="T14" fmla="+- 0 11051 952"/>
              <a:gd name="T15" fmla="*/ 11051 h 20198"/>
            </a:gdLst>
            <a:ahLst/>
            <a:cxnLst>
              <a:cxn ang="0">
                <a:pos x="T1" y="T3"/>
              </a:cxn>
              <a:cxn ang="0">
                <a:pos x="T5" y="T7"/>
              </a:cxn>
              <a:cxn ang="0">
                <a:pos x="T9" y="T11"/>
              </a:cxn>
              <a:cxn ang="0">
                <a:pos x="T13" y="T15"/>
              </a:cxn>
            </a:cxnLst>
            <a:rect l="0" t="0" r="r" b="b"/>
            <a:pathLst>
              <a:path w="21387" h="20198">
                <a:moveTo>
                  <a:pt x="15021" y="16273"/>
                </a:moveTo>
                <a:cubicBezTo>
                  <a:pt x="15127" y="16689"/>
                  <a:pt x="14835" y="16967"/>
                  <a:pt x="14381" y="16967"/>
                </a:cubicBezTo>
                <a:cubicBezTo>
                  <a:pt x="13929" y="16967"/>
                  <a:pt x="13557" y="16619"/>
                  <a:pt x="13557" y="16273"/>
                </a:cubicBezTo>
                <a:cubicBezTo>
                  <a:pt x="13557" y="15855"/>
                  <a:pt x="13849" y="15577"/>
                  <a:pt x="14195" y="15577"/>
                </a:cubicBezTo>
                <a:cubicBezTo>
                  <a:pt x="14569" y="15577"/>
                  <a:pt x="14941" y="15855"/>
                  <a:pt x="15021" y="16273"/>
                </a:cubicBezTo>
                <a:close/>
                <a:moveTo>
                  <a:pt x="5300" y="367"/>
                </a:moveTo>
                <a:cubicBezTo>
                  <a:pt x="4927" y="645"/>
                  <a:pt x="4074" y="1271"/>
                  <a:pt x="3382" y="1756"/>
                </a:cubicBezTo>
                <a:cubicBezTo>
                  <a:pt x="2690" y="2172"/>
                  <a:pt x="1917" y="3146"/>
                  <a:pt x="1678" y="3840"/>
                </a:cubicBezTo>
                <a:cubicBezTo>
                  <a:pt x="1438" y="4603"/>
                  <a:pt x="1038" y="5159"/>
                  <a:pt x="798" y="5159"/>
                </a:cubicBezTo>
                <a:cubicBezTo>
                  <a:pt x="426" y="5159"/>
                  <a:pt x="426" y="5297"/>
                  <a:pt x="772" y="5853"/>
                </a:cubicBezTo>
                <a:cubicBezTo>
                  <a:pt x="1118" y="6409"/>
                  <a:pt x="1065" y="6617"/>
                  <a:pt x="585" y="6965"/>
                </a:cubicBezTo>
                <a:cubicBezTo>
                  <a:pt x="-213" y="7520"/>
                  <a:pt x="-187" y="8354"/>
                  <a:pt x="612" y="8772"/>
                </a:cubicBezTo>
                <a:cubicBezTo>
                  <a:pt x="985" y="8980"/>
                  <a:pt x="1518" y="8562"/>
                  <a:pt x="1864" y="7868"/>
                </a:cubicBezTo>
                <a:cubicBezTo>
                  <a:pt x="2210" y="7172"/>
                  <a:pt x="2690" y="6549"/>
                  <a:pt x="2929" y="6549"/>
                </a:cubicBezTo>
                <a:cubicBezTo>
                  <a:pt x="3169" y="6549"/>
                  <a:pt x="3622" y="5923"/>
                  <a:pt x="3968" y="5159"/>
                </a:cubicBezTo>
                <a:cubicBezTo>
                  <a:pt x="4394" y="4188"/>
                  <a:pt x="4927" y="3770"/>
                  <a:pt x="5672" y="3840"/>
                </a:cubicBezTo>
                <a:cubicBezTo>
                  <a:pt x="6286" y="3910"/>
                  <a:pt x="6552" y="4048"/>
                  <a:pt x="6312" y="4256"/>
                </a:cubicBezTo>
                <a:cubicBezTo>
                  <a:pt x="6046" y="4396"/>
                  <a:pt x="5832" y="4811"/>
                  <a:pt x="5832" y="5159"/>
                </a:cubicBezTo>
                <a:cubicBezTo>
                  <a:pt x="5832" y="5785"/>
                  <a:pt x="7484" y="7242"/>
                  <a:pt x="8230" y="7242"/>
                </a:cubicBezTo>
                <a:cubicBezTo>
                  <a:pt x="8443" y="7242"/>
                  <a:pt x="9242" y="8006"/>
                  <a:pt x="9961" y="8980"/>
                </a:cubicBezTo>
                <a:cubicBezTo>
                  <a:pt x="10760" y="9951"/>
                  <a:pt x="11532" y="10507"/>
                  <a:pt x="11905" y="10229"/>
                </a:cubicBezTo>
                <a:cubicBezTo>
                  <a:pt x="12384" y="9951"/>
                  <a:pt x="12491" y="10159"/>
                  <a:pt x="12491" y="11619"/>
                </a:cubicBezTo>
                <a:cubicBezTo>
                  <a:pt x="12491" y="12523"/>
                  <a:pt x="12677" y="13702"/>
                  <a:pt x="12890" y="14188"/>
                </a:cubicBezTo>
                <a:cubicBezTo>
                  <a:pt x="13103" y="14674"/>
                  <a:pt x="13290" y="15437"/>
                  <a:pt x="13290" y="15925"/>
                </a:cubicBezTo>
                <a:cubicBezTo>
                  <a:pt x="13290" y="16411"/>
                  <a:pt x="13476" y="17175"/>
                  <a:pt x="13689" y="17661"/>
                </a:cubicBezTo>
                <a:cubicBezTo>
                  <a:pt x="13929" y="18148"/>
                  <a:pt x="14063" y="18980"/>
                  <a:pt x="13983" y="19468"/>
                </a:cubicBezTo>
                <a:cubicBezTo>
                  <a:pt x="13796" y="20648"/>
                  <a:pt x="19415" y="20300"/>
                  <a:pt x="20614" y="19120"/>
                </a:cubicBezTo>
                <a:lnTo>
                  <a:pt x="21386" y="18286"/>
                </a:lnTo>
                <a:lnTo>
                  <a:pt x="20614" y="16619"/>
                </a:lnTo>
                <a:cubicBezTo>
                  <a:pt x="20161" y="15717"/>
                  <a:pt x="19496" y="14952"/>
                  <a:pt x="19123" y="14884"/>
                </a:cubicBezTo>
                <a:cubicBezTo>
                  <a:pt x="18643" y="14884"/>
                  <a:pt x="18430" y="14536"/>
                  <a:pt x="18457" y="13772"/>
                </a:cubicBezTo>
                <a:cubicBezTo>
                  <a:pt x="18483" y="13008"/>
                  <a:pt x="18111" y="12313"/>
                  <a:pt x="17339" y="11757"/>
                </a:cubicBezTo>
                <a:cubicBezTo>
                  <a:pt x="16220" y="10855"/>
                  <a:pt x="14621" y="7382"/>
                  <a:pt x="14621" y="5715"/>
                </a:cubicBezTo>
                <a:cubicBezTo>
                  <a:pt x="14621" y="5297"/>
                  <a:pt x="14542" y="5089"/>
                  <a:pt x="14462" y="5367"/>
                </a:cubicBezTo>
                <a:cubicBezTo>
                  <a:pt x="14355" y="5577"/>
                  <a:pt x="14115" y="5367"/>
                  <a:pt x="13902" y="4811"/>
                </a:cubicBezTo>
                <a:cubicBezTo>
                  <a:pt x="13450" y="3562"/>
                  <a:pt x="12650" y="3422"/>
                  <a:pt x="12917" y="4603"/>
                </a:cubicBezTo>
                <a:cubicBezTo>
                  <a:pt x="13051" y="5159"/>
                  <a:pt x="12970" y="5229"/>
                  <a:pt x="12650" y="4951"/>
                </a:cubicBezTo>
                <a:cubicBezTo>
                  <a:pt x="12384" y="4673"/>
                  <a:pt x="12012" y="4465"/>
                  <a:pt x="11799" y="4465"/>
                </a:cubicBezTo>
                <a:cubicBezTo>
                  <a:pt x="11585" y="4465"/>
                  <a:pt x="11452" y="4118"/>
                  <a:pt x="11506" y="3632"/>
                </a:cubicBezTo>
                <a:cubicBezTo>
                  <a:pt x="11665" y="1547"/>
                  <a:pt x="6924" y="-952"/>
                  <a:pt x="5300" y="367"/>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5" name="AutoShape 11"/>
          <p:cNvSpPr>
            <a:spLocks/>
          </p:cNvSpPr>
          <p:nvPr/>
        </p:nvSpPr>
        <p:spPr bwMode="auto">
          <a:xfrm>
            <a:off x="7519988" y="3503613"/>
            <a:ext cx="233362" cy="88900"/>
          </a:xfrm>
          <a:custGeom>
            <a:avLst/>
            <a:gdLst>
              <a:gd name="T0" fmla="+- 0 10688 177"/>
              <a:gd name="T1" fmla="*/ T0 w 21022"/>
              <a:gd name="T2" fmla="+- 0 10870 141"/>
              <a:gd name="T3" fmla="*/ 10870 h 21459"/>
              <a:gd name="T4" fmla="+- 0 10688 177"/>
              <a:gd name="T5" fmla="*/ T4 w 21022"/>
              <a:gd name="T6" fmla="+- 0 10870 141"/>
              <a:gd name="T7" fmla="*/ 10870 h 21459"/>
              <a:gd name="T8" fmla="+- 0 10688 177"/>
              <a:gd name="T9" fmla="*/ T8 w 21022"/>
              <a:gd name="T10" fmla="+- 0 10870 141"/>
              <a:gd name="T11" fmla="*/ 10870 h 21459"/>
              <a:gd name="T12" fmla="+- 0 10688 177"/>
              <a:gd name="T13" fmla="*/ T12 w 21022"/>
              <a:gd name="T14" fmla="+- 0 10870 141"/>
              <a:gd name="T15" fmla="*/ 10870 h 21459"/>
            </a:gdLst>
            <a:ahLst/>
            <a:cxnLst>
              <a:cxn ang="0">
                <a:pos x="T1" y="T3"/>
              </a:cxn>
              <a:cxn ang="0">
                <a:pos x="T5" y="T7"/>
              </a:cxn>
              <a:cxn ang="0">
                <a:pos x="T9" y="T11"/>
              </a:cxn>
              <a:cxn ang="0">
                <a:pos x="T13" y="T15"/>
              </a:cxn>
            </a:cxnLst>
            <a:rect l="0" t="0" r="r" b="b"/>
            <a:pathLst>
              <a:path w="21022" h="21459">
                <a:moveTo>
                  <a:pt x="6204" y="682"/>
                </a:moveTo>
                <a:cubicBezTo>
                  <a:pt x="4281" y="1297"/>
                  <a:pt x="2743" y="2943"/>
                  <a:pt x="2743" y="4382"/>
                </a:cubicBezTo>
                <a:cubicBezTo>
                  <a:pt x="2743" y="5821"/>
                  <a:pt x="2053" y="8296"/>
                  <a:pt x="1208" y="9936"/>
                </a:cubicBezTo>
                <a:cubicBezTo>
                  <a:pt x="360" y="11582"/>
                  <a:pt x="-177" y="13435"/>
                  <a:pt x="53" y="14051"/>
                </a:cubicBezTo>
                <a:cubicBezTo>
                  <a:pt x="285" y="14667"/>
                  <a:pt x="3051" y="15490"/>
                  <a:pt x="6126" y="16112"/>
                </a:cubicBezTo>
                <a:cubicBezTo>
                  <a:pt x="9200" y="16520"/>
                  <a:pt x="12123" y="17959"/>
                  <a:pt x="12583" y="19197"/>
                </a:cubicBezTo>
                <a:cubicBezTo>
                  <a:pt x="13045" y="20428"/>
                  <a:pt x="14736" y="21459"/>
                  <a:pt x="16274" y="21459"/>
                </a:cubicBezTo>
                <a:cubicBezTo>
                  <a:pt x="18732" y="21459"/>
                  <a:pt x="19347" y="20428"/>
                  <a:pt x="20270" y="15289"/>
                </a:cubicBezTo>
                <a:cubicBezTo>
                  <a:pt x="21423" y="9320"/>
                  <a:pt x="21423" y="9113"/>
                  <a:pt x="19039" y="6235"/>
                </a:cubicBezTo>
                <a:cubicBezTo>
                  <a:pt x="17657" y="4589"/>
                  <a:pt x="15736" y="2943"/>
                  <a:pt x="14658" y="2328"/>
                </a:cubicBezTo>
                <a:cubicBezTo>
                  <a:pt x="13583" y="1712"/>
                  <a:pt x="12045" y="889"/>
                  <a:pt x="11200" y="267"/>
                </a:cubicBezTo>
                <a:cubicBezTo>
                  <a:pt x="10355" y="-141"/>
                  <a:pt x="8124" y="-141"/>
                  <a:pt x="6204" y="682"/>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6" name="AutoShape 12"/>
          <p:cNvSpPr>
            <a:spLocks/>
          </p:cNvSpPr>
          <p:nvPr/>
        </p:nvSpPr>
        <p:spPr bwMode="auto">
          <a:xfrm>
            <a:off x="6864350" y="7634288"/>
            <a:ext cx="403225" cy="188912"/>
          </a:xfrm>
          <a:custGeom>
            <a:avLst/>
            <a:gdLst>
              <a:gd name="T0" fmla="+- 0 10755 193"/>
              <a:gd name="T1" fmla="*/ T0 w 21124"/>
              <a:gd name="T2" fmla="+- 0 10976 353"/>
              <a:gd name="T3" fmla="*/ 10976 h 21247"/>
              <a:gd name="T4" fmla="+- 0 10755 193"/>
              <a:gd name="T5" fmla="*/ T4 w 21124"/>
              <a:gd name="T6" fmla="+- 0 10976 353"/>
              <a:gd name="T7" fmla="*/ 10976 h 21247"/>
              <a:gd name="T8" fmla="+- 0 10755 193"/>
              <a:gd name="T9" fmla="*/ T8 w 21124"/>
              <a:gd name="T10" fmla="+- 0 10976 353"/>
              <a:gd name="T11" fmla="*/ 10976 h 21247"/>
              <a:gd name="T12" fmla="+- 0 10755 193"/>
              <a:gd name="T13" fmla="*/ T12 w 21124"/>
              <a:gd name="T14" fmla="+- 0 10976 353"/>
              <a:gd name="T15" fmla="*/ 10976 h 21247"/>
            </a:gdLst>
            <a:ahLst/>
            <a:cxnLst>
              <a:cxn ang="0">
                <a:pos x="T1" y="T3"/>
              </a:cxn>
              <a:cxn ang="0">
                <a:pos x="T5" y="T7"/>
              </a:cxn>
              <a:cxn ang="0">
                <a:pos x="T9" y="T11"/>
              </a:cxn>
              <a:cxn ang="0">
                <a:pos x="T13" y="T15"/>
              </a:cxn>
            </a:cxnLst>
            <a:rect l="0" t="0" r="r" b="b"/>
            <a:pathLst>
              <a:path w="21124" h="21247">
                <a:moveTo>
                  <a:pt x="5184" y="1080"/>
                </a:moveTo>
                <a:cubicBezTo>
                  <a:pt x="3706" y="2609"/>
                  <a:pt x="3661" y="3949"/>
                  <a:pt x="5184" y="3949"/>
                </a:cubicBezTo>
                <a:cubicBezTo>
                  <a:pt x="5767" y="3949"/>
                  <a:pt x="5992" y="4714"/>
                  <a:pt x="5992" y="6623"/>
                </a:cubicBezTo>
                <a:cubicBezTo>
                  <a:pt x="5992" y="8056"/>
                  <a:pt x="6215" y="9778"/>
                  <a:pt x="6528" y="10447"/>
                </a:cubicBezTo>
                <a:cubicBezTo>
                  <a:pt x="7380" y="12262"/>
                  <a:pt x="5722" y="12931"/>
                  <a:pt x="2989" y="11880"/>
                </a:cubicBezTo>
                <a:cubicBezTo>
                  <a:pt x="837" y="11021"/>
                  <a:pt x="524" y="11115"/>
                  <a:pt x="165" y="12644"/>
                </a:cubicBezTo>
                <a:cubicBezTo>
                  <a:pt x="-193" y="13981"/>
                  <a:pt x="-14" y="14653"/>
                  <a:pt x="1152" y="15797"/>
                </a:cubicBezTo>
                <a:cubicBezTo>
                  <a:pt x="2675" y="17423"/>
                  <a:pt x="3482" y="17805"/>
                  <a:pt x="3123" y="16562"/>
                </a:cubicBezTo>
                <a:cubicBezTo>
                  <a:pt x="3034" y="16179"/>
                  <a:pt x="4108" y="15797"/>
                  <a:pt x="5588" y="15893"/>
                </a:cubicBezTo>
                <a:cubicBezTo>
                  <a:pt x="8053" y="15893"/>
                  <a:pt x="8412" y="16179"/>
                  <a:pt x="9218" y="18570"/>
                </a:cubicBezTo>
                <a:lnTo>
                  <a:pt x="10114" y="21247"/>
                </a:lnTo>
                <a:lnTo>
                  <a:pt x="11234" y="17901"/>
                </a:lnTo>
                <a:cubicBezTo>
                  <a:pt x="12310" y="14460"/>
                  <a:pt x="12937" y="13695"/>
                  <a:pt x="13250" y="15417"/>
                </a:cubicBezTo>
                <a:cubicBezTo>
                  <a:pt x="13341" y="15990"/>
                  <a:pt x="13878" y="15797"/>
                  <a:pt x="14639" y="14939"/>
                </a:cubicBezTo>
                <a:cubicBezTo>
                  <a:pt x="15940" y="13505"/>
                  <a:pt x="18673" y="13792"/>
                  <a:pt x="18898" y="15417"/>
                </a:cubicBezTo>
                <a:cubicBezTo>
                  <a:pt x="18987" y="15893"/>
                  <a:pt x="19390" y="16372"/>
                  <a:pt x="19794" y="16372"/>
                </a:cubicBezTo>
                <a:cubicBezTo>
                  <a:pt x="20151" y="16372"/>
                  <a:pt x="20331" y="16086"/>
                  <a:pt x="20197" y="15703"/>
                </a:cubicBezTo>
                <a:cubicBezTo>
                  <a:pt x="20017" y="15417"/>
                  <a:pt x="20242" y="14556"/>
                  <a:pt x="20689" y="13888"/>
                </a:cubicBezTo>
                <a:cubicBezTo>
                  <a:pt x="21406" y="12741"/>
                  <a:pt x="21317" y="12358"/>
                  <a:pt x="19794" y="9203"/>
                </a:cubicBezTo>
                <a:cubicBezTo>
                  <a:pt x="18898" y="7388"/>
                  <a:pt x="17733" y="5861"/>
                  <a:pt x="17239" y="5861"/>
                </a:cubicBezTo>
                <a:cubicBezTo>
                  <a:pt x="16701" y="5861"/>
                  <a:pt x="16298" y="5286"/>
                  <a:pt x="16298" y="4521"/>
                </a:cubicBezTo>
                <a:cubicBezTo>
                  <a:pt x="16298" y="2609"/>
                  <a:pt x="12623" y="700"/>
                  <a:pt x="10203" y="1558"/>
                </a:cubicBezTo>
                <a:cubicBezTo>
                  <a:pt x="8725" y="2037"/>
                  <a:pt x="7963" y="1844"/>
                  <a:pt x="7425" y="794"/>
                </a:cubicBezTo>
                <a:cubicBezTo>
                  <a:pt x="6753" y="-353"/>
                  <a:pt x="6439" y="-257"/>
                  <a:pt x="5184" y="108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7" name="AutoShape 13"/>
          <p:cNvSpPr>
            <a:spLocks/>
          </p:cNvSpPr>
          <p:nvPr/>
        </p:nvSpPr>
        <p:spPr bwMode="auto">
          <a:xfrm>
            <a:off x="6562725" y="3603625"/>
            <a:ext cx="744538" cy="179388"/>
          </a:xfrm>
          <a:custGeom>
            <a:avLst/>
            <a:gdLst>
              <a:gd name="T0" fmla="+- 0 10711 284"/>
              <a:gd name="T1" fmla="*/ T0 w 20855"/>
              <a:gd name="T2" fmla="+- 0 10574 285"/>
              <a:gd name="T3" fmla="*/ 10574 h 20578"/>
              <a:gd name="T4" fmla="+- 0 10711 284"/>
              <a:gd name="T5" fmla="*/ T4 w 20855"/>
              <a:gd name="T6" fmla="+- 0 10574 285"/>
              <a:gd name="T7" fmla="*/ 10574 h 20578"/>
              <a:gd name="T8" fmla="+- 0 10711 284"/>
              <a:gd name="T9" fmla="*/ T8 w 20855"/>
              <a:gd name="T10" fmla="+- 0 10574 285"/>
              <a:gd name="T11" fmla="*/ 10574 h 20578"/>
              <a:gd name="T12" fmla="+- 0 10711 284"/>
              <a:gd name="T13" fmla="*/ T12 w 20855"/>
              <a:gd name="T14" fmla="+- 0 10574 285"/>
              <a:gd name="T15" fmla="*/ 10574 h 20578"/>
            </a:gdLst>
            <a:ahLst/>
            <a:cxnLst>
              <a:cxn ang="0">
                <a:pos x="T1" y="T3"/>
              </a:cxn>
              <a:cxn ang="0">
                <a:pos x="T5" y="T7"/>
              </a:cxn>
              <a:cxn ang="0">
                <a:pos x="T9" y="T11"/>
              </a:cxn>
              <a:cxn ang="0">
                <a:pos x="T13" y="T15"/>
              </a:cxn>
            </a:cxnLst>
            <a:rect l="0" t="0" r="r" b="b"/>
            <a:pathLst>
              <a:path w="20855" h="20578">
                <a:moveTo>
                  <a:pt x="8983" y="16307"/>
                </a:moveTo>
                <a:cubicBezTo>
                  <a:pt x="9078" y="16894"/>
                  <a:pt x="8815" y="17290"/>
                  <a:pt x="8337" y="17191"/>
                </a:cubicBezTo>
                <a:cubicBezTo>
                  <a:pt x="7594" y="17092"/>
                  <a:pt x="7570" y="17092"/>
                  <a:pt x="8145" y="16307"/>
                </a:cubicBezTo>
                <a:cubicBezTo>
                  <a:pt x="8480" y="15914"/>
                  <a:pt x="8767" y="15521"/>
                  <a:pt x="8792" y="15422"/>
                </a:cubicBezTo>
                <a:cubicBezTo>
                  <a:pt x="8815" y="15326"/>
                  <a:pt x="8911" y="15719"/>
                  <a:pt x="8983" y="16307"/>
                </a:cubicBezTo>
                <a:close/>
                <a:moveTo>
                  <a:pt x="9222" y="7472"/>
                </a:moveTo>
                <a:cubicBezTo>
                  <a:pt x="9151" y="7961"/>
                  <a:pt x="8863" y="8453"/>
                  <a:pt x="8600" y="8453"/>
                </a:cubicBezTo>
                <a:cubicBezTo>
                  <a:pt x="8337" y="8453"/>
                  <a:pt x="8193" y="7961"/>
                  <a:pt x="8264" y="7472"/>
                </a:cubicBezTo>
                <a:cubicBezTo>
                  <a:pt x="8337" y="6882"/>
                  <a:pt x="8623" y="6489"/>
                  <a:pt x="8887" y="6489"/>
                </a:cubicBezTo>
                <a:cubicBezTo>
                  <a:pt x="9151" y="6489"/>
                  <a:pt x="9294" y="6882"/>
                  <a:pt x="9222" y="7472"/>
                </a:cubicBezTo>
                <a:close/>
                <a:moveTo>
                  <a:pt x="8360" y="9532"/>
                </a:moveTo>
                <a:lnTo>
                  <a:pt x="9462" y="10318"/>
                </a:lnTo>
                <a:lnTo>
                  <a:pt x="8337" y="10024"/>
                </a:lnTo>
                <a:cubicBezTo>
                  <a:pt x="7738" y="9826"/>
                  <a:pt x="7091" y="10024"/>
                  <a:pt x="6899" y="10513"/>
                </a:cubicBezTo>
                <a:cubicBezTo>
                  <a:pt x="6660" y="11203"/>
                  <a:pt x="6708" y="11398"/>
                  <a:pt x="7067" y="11497"/>
                </a:cubicBezTo>
                <a:cubicBezTo>
                  <a:pt x="7330" y="11497"/>
                  <a:pt x="7427" y="11790"/>
                  <a:pt x="7283" y="11988"/>
                </a:cubicBezTo>
                <a:cubicBezTo>
                  <a:pt x="7139" y="12282"/>
                  <a:pt x="6756" y="11988"/>
                  <a:pt x="6444" y="11497"/>
                </a:cubicBezTo>
                <a:cubicBezTo>
                  <a:pt x="6037" y="10810"/>
                  <a:pt x="5990" y="10513"/>
                  <a:pt x="6301" y="10513"/>
                </a:cubicBezTo>
                <a:cubicBezTo>
                  <a:pt x="6516" y="10417"/>
                  <a:pt x="6708" y="9925"/>
                  <a:pt x="6708" y="9337"/>
                </a:cubicBezTo>
                <a:cubicBezTo>
                  <a:pt x="6708" y="8648"/>
                  <a:pt x="6420" y="8552"/>
                  <a:pt x="5942" y="8942"/>
                </a:cubicBezTo>
                <a:cubicBezTo>
                  <a:pt x="5151" y="9532"/>
                  <a:pt x="5151" y="9532"/>
                  <a:pt x="5750" y="8159"/>
                </a:cubicBezTo>
                <a:cubicBezTo>
                  <a:pt x="6157" y="7274"/>
                  <a:pt x="6493" y="7077"/>
                  <a:pt x="6804" y="7766"/>
                </a:cubicBezTo>
                <a:cubicBezTo>
                  <a:pt x="7043" y="8255"/>
                  <a:pt x="7738" y="9041"/>
                  <a:pt x="8360" y="9532"/>
                </a:cubicBezTo>
                <a:close/>
                <a:moveTo>
                  <a:pt x="8863" y="500"/>
                </a:moveTo>
                <a:cubicBezTo>
                  <a:pt x="7283" y="1088"/>
                  <a:pt x="6134" y="2170"/>
                  <a:pt x="3451" y="5604"/>
                </a:cubicBezTo>
                <a:cubicBezTo>
                  <a:pt x="3044" y="6096"/>
                  <a:pt x="2446" y="6489"/>
                  <a:pt x="2110" y="6489"/>
                </a:cubicBezTo>
                <a:cubicBezTo>
                  <a:pt x="1775" y="6489"/>
                  <a:pt x="1176" y="6980"/>
                  <a:pt x="745" y="7568"/>
                </a:cubicBezTo>
                <a:cubicBezTo>
                  <a:pt x="-165" y="8942"/>
                  <a:pt x="-284" y="11299"/>
                  <a:pt x="625" y="10612"/>
                </a:cubicBezTo>
                <a:cubicBezTo>
                  <a:pt x="1009" y="10318"/>
                  <a:pt x="1320" y="10711"/>
                  <a:pt x="1439" y="11497"/>
                </a:cubicBezTo>
                <a:cubicBezTo>
                  <a:pt x="1608" y="12576"/>
                  <a:pt x="1751" y="12477"/>
                  <a:pt x="2134" y="11005"/>
                </a:cubicBezTo>
                <a:cubicBezTo>
                  <a:pt x="2469" y="9727"/>
                  <a:pt x="2637" y="9532"/>
                  <a:pt x="2637" y="10417"/>
                </a:cubicBezTo>
                <a:cubicBezTo>
                  <a:pt x="2637" y="11299"/>
                  <a:pt x="2853" y="11497"/>
                  <a:pt x="3403" y="11005"/>
                </a:cubicBezTo>
                <a:cubicBezTo>
                  <a:pt x="4122" y="10417"/>
                  <a:pt x="4146" y="10513"/>
                  <a:pt x="3715" y="11790"/>
                </a:cubicBezTo>
                <a:cubicBezTo>
                  <a:pt x="3260" y="13263"/>
                  <a:pt x="3260" y="13263"/>
                  <a:pt x="3882" y="13362"/>
                </a:cubicBezTo>
                <a:cubicBezTo>
                  <a:pt x="4241" y="13362"/>
                  <a:pt x="4792" y="12969"/>
                  <a:pt x="5127" y="12378"/>
                </a:cubicBezTo>
                <a:cubicBezTo>
                  <a:pt x="5463" y="11889"/>
                  <a:pt x="5750" y="11692"/>
                  <a:pt x="5750" y="11889"/>
                </a:cubicBezTo>
                <a:cubicBezTo>
                  <a:pt x="5750" y="12183"/>
                  <a:pt x="5463" y="12870"/>
                  <a:pt x="5104" y="13461"/>
                </a:cubicBezTo>
                <a:cubicBezTo>
                  <a:pt x="4529" y="14342"/>
                  <a:pt x="4481" y="14639"/>
                  <a:pt x="4840" y="15422"/>
                </a:cubicBezTo>
                <a:cubicBezTo>
                  <a:pt x="5056" y="15914"/>
                  <a:pt x="5702" y="16504"/>
                  <a:pt x="6277" y="16699"/>
                </a:cubicBezTo>
                <a:cubicBezTo>
                  <a:pt x="6899" y="16894"/>
                  <a:pt x="7283" y="17386"/>
                  <a:pt x="7235" y="18172"/>
                </a:cubicBezTo>
                <a:cubicBezTo>
                  <a:pt x="7091" y="20922"/>
                  <a:pt x="8432" y="21315"/>
                  <a:pt x="11354" y="19350"/>
                </a:cubicBezTo>
                <a:cubicBezTo>
                  <a:pt x="12958" y="18271"/>
                  <a:pt x="15233" y="17191"/>
                  <a:pt x="16406" y="16894"/>
                </a:cubicBezTo>
                <a:cubicBezTo>
                  <a:pt x="18154" y="16504"/>
                  <a:pt x="18825" y="15914"/>
                  <a:pt x="19831" y="13755"/>
                </a:cubicBezTo>
                <a:cubicBezTo>
                  <a:pt x="21315" y="10612"/>
                  <a:pt x="21171" y="8942"/>
                  <a:pt x="19495" y="9337"/>
                </a:cubicBezTo>
                <a:lnTo>
                  <a:pt x="18370" y="9532"/>
                </a:lnTo>
                <a:lnTo>
                  <a:pt x="18753" y="7175"/>
                </a:lnTo>
                <a:cubicBezTo>
                  <a:pt x="19112" y="4821"/>
                  <a:pt x="19064" y="3544"/>
                  <a:pt x="18633" y="3544"/>
                </a:cubicBezTo>
                <a:cubicBezTo>
                  <a:pt x="18513" y="3544"/>
                  <a:pt x="18490" y="4036"/>
                  <a:pt x="18585" y="4722"/>
                </a:cubicBezTo>
                <a:cubicBezTo>
                  <a:pt x="18681" y="5409"/>
                  <a:pt x="18658" y="5508"/>
                  <a:pt x="18466" y="5115"/>
                </a:cubicBezTo>
                <a:cubicBezTo>
                  <a:pt x="18322" y="4722"/>
                  <a:pt x="17795" y="4917"/>
                  <a:pt x="17292" y="5508"/>
                </a:cubicBezTo>
                <a:cubicBezTo>
                  <a:pt x="15568" y="7667"/>
                  <a:pt x="15664" y="7472"/>
                  <a:pt x="16047" y="8453"/>
                </a:cubicBezTo>
                <a:cubicBezTo>
                  <a:pt x="16335" y="9239"/>
                  <a:pt x="16286" y="9434"/>
                  <a:pt x="15880" y="9434"/>
                </a:cubicBezTo>
                <a:cubicBezTo>
                  <a:pt x="15233" y="9434"/>
                  <a:pt x="15137" y="11104"/>
                  <a:pt x="15760" y="11692"/>
                </a:cubicBezTo>
                <a:cubicBezTo>
                  <a:pt x="15975" y="11988"/>
                  <a:pt x="15544" y="12183"/>
                  <a:pt x="14778" y="12282"/>
                </a:cubicBezTo>
                <a:cubicBezTo>
                  <a:pt x="14012" y="12282"/>
                  <a:pt x="13437" y="11988"/>
                  <a:pt x="13509" y="11497"/>
                </a:cubicBezTo>
                <a:cubicBezTo>
                  <a:pt x="13796" y="9631"/>
                  <a:pt x="12719" y="7472"/>
                  <a:pt x="11234" y="6783"/>
                </a:cubicBezTo>
                <a:cubicBezTo>
                  <a:pt x="9725" y="6195"/>
                  <a:pt x="9701" y="6096"/>
                  <a:pt x="10420" y="4917"/>
                </a:cubicBezTo>
                <a:cubicBezTo>
                  <a:pt x="10826" y="4231"/>
                  <a:pt x="11042" y="3544"/>
                  <a:pt x="10899" y="3445"/>
                </a:cubicBezTo>
                <a:cubicBezTo>
                  <a:pt x="10779" y="3346"/>
                  <a:pt x="10970" y="3052"/>
                  <a:pt x="11354" y="2659"/>
                </a:cubicBezTo>
                <a:cubicBezTo>
                  <a:pt x="11761" y="2365"/>
                  <a:pt x="12072" y="1580"/>
                  <a:pt x="12072" y="1088"/>
                </a:cubicBezTo>
                <a:cubicBezTo>
                  <a:pt x="12096" y="-187"/>
                  <a:pt x="11162" y="-285"/>
                  <a:pt x="8863" y="50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8" name="AutoShape 14"/>
          <p:cNvSpPr>
            <a:spLocks/>
          </p:cNvSpPr>
          <p:nvPr/>
        </p:nvSpPr>
        <p:spPr bwMode="auto">
          <a:xfrm>
            <a:off x="7116763" y="3552825"/>
            <a:ext cx="241300" cy="82550"/>
          </a:xfrm>
          <a:custGeom>
            <a:avLst/>
            <a:gdLst>
              <a:gd name="T0" fmla="+- 0 11067 772"/>
              <a:gd name="T1" fmla="*/ T0 w 20591"/>
              <a:gd name="T2" fmla="+- 0 10633 663"/>
              <a:gd name="T3" fmla="*/ 10633 h 19941"/>
              <a:gd name="T4" fmla="+- 0 11067 772"/>
              <a:gd name="T5" fmla="*/ T4 w 20591"/>
              <a:gd name="T6" fmla="+- 0 10633 663"/>
              <a:gd name="T7" fmla="*/ 10633 h 19941"/>
              <a:gd name="T8" fmla="+- 0 11067 772"/>
              <a:gd name="T9" fmla="*/ T8 w 20591"/>
              <a:gd name="T10" fmla="+- 0 10633 663"/>
              <a:gd name="T11" fmla="*/ 10633 h 19941"/>
              <a:gd name="T12" fmla="+- 0 11067 772"/>
              <a:gd name="T13" fmla="*/ T12 w 20591"/>
              <a:gd name="T14" fmla="+- 0 10633 663"/>
              <a:gd name="T15" fmla="*/ 10633 h 19941"/>
            </a:gdLst>
            <a:ahLst/>
            <a:cxnLst>
              <a:cxn ang="0">
                <a:pos x="T1" y="T3"/>
              </a:cxn>
              <a:cxn ang="0">
                <a:pos x="T5" y="T7"/>
              </a:cxn>
              <a:cxn ang="0">
                <a:pos x="T9" y="T11"/>
              </a:cxn>
              <a:cxn ang="0">
                <a:pos x="T13" y="T15"/>
              </a:cxn>
            </a:cxnLst>
            <a:rect l="0" t="0" r="r" b="b"/>
            <a:pathLst>
              <a:path w="20591" h="19941">
                <a:moveTo>
                  <a:pt x="10645" y="2451"/>
                </a:moveTo>
                <a:cubicBezTo>
                  <a:pt x="4972" y="4944"/>
                  <a:pt x="2935" y="7856"/>
                  <a:pt x="6862" y="7856"/>
                </a:cubicBezTo>
                <a:cubicBezTo>
                  <a:pt x="8244" y="7856"/>
                  <a:pt x="9699" y="8687"/>
                  <a:pt x="10136" y="9512"/>
                </a:cubicBezTo>
                <a:cubicBezTo>
                  <a:pt x="10645" y="10349"/>
                  <a:pt x="8755" y="10970"/>
                  <a:pt x="5991" y="10970"/>
                </a:cubicBezTo>
                <a:cubicBezTo>
                  <a:pt x="2282" y="10970"/>
                  <a:pt x="754" y="11801"/>
                  <a:pt x="245" y="14085"/>
                </a:cubicBezTo>
                <a:cubicBezTo>
                  <a:pt x="-772" y="18862"/>
                  <a:pt x="1409" y="20937"/>
                  <a:pt x="6209" y="19484"/>
                </a:cubicBezTo>
                <a:cubicBezTo>
                  <a:pt x="10645" y="18240"/>
                  <a:pt x="14281" y="13463"/>
                  <a:pt x="12464" y="11383"/>
                </a:cubicBezTo>
                <a:cubicBezTo>
                  <a:pt x="11953" y="10761"/>
                  <a:pt x="12609" y="10761"/>
                  <a:pt x="13990" y="11383"/>
                </a:cubicBezTo>
                <a:cubicBezTo>
                  <a:pt x="15736" y="12214"/>
                  <a:pt x="16318" y="12005"/>
                  <a:pt x="15954" y="10349"/>
                </a:cubicBezTo>
                <a:cubicBezTo>
                  <a:pt x="15590" y="8687"/>
                  <a:pt x="16027" y="7856"/>
                  <a:pt x="17118" y="7856"/>
                </a:cubicBezTo>
                <a:cubicBezTo>
                  <a:pt x="18062" y="7856"/>
                  <a:pt x="19299" y="6815"/>
                  <a:pt x="19881" y="5775"/>
                </a:cubicBezTo>
                <a:cubicBezTo>
                  <a:pt x="20828" y="3904"/>
                  <a:pt x="20828" y="3491"/>
                  <a:pt x="19881" y="1620"/>
                </a:cubicBezTo>
                <a:cubicBezTo>
                  <a:pt x="18573" y="-663"/>
                  <a:pt x="17553" y="-663"/>
                  <a:pt x="10645" y="2451"/>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19" name="AutoShape 15"/>
          <p:cNvSpPr>
            <a:spLocks/>
          </p:cNvSpPr>
          <p:nvPr/>
        </p:nvSpPr>
        <p:spPr bwMode="auto">
          <a:xfrm>
            <a:off x="8324850" y="12873038"/>
            <a:ext cx="190500" cy="80962"/>
          </a:xfrm>
          <a:custGeom>
            <a:avLst/>
            <a:gdLst>
              <a:gd name="T0" fmla="+- 0 11053 1113"/>
              <a:gd name="T1" fmla="*/ T0 w 19880"/>
              <a:gd name="T2" fmla="+- 0 10940 280"/>
              <a:gd name="T3" fmla="*/ 10940 h 21320"/>
              <a:gd name="T4" fmla="+- 0 11053 1113"/>
              <a:gd name="T5" fmla="*/ T4 w 19880"/>
              <a:gd name="T6" fmla="+- 0 10940 280"/>
              <a:gd name="T7" fmla="*/ 10940 h 21320"/>
              <a:gd name="T8" fmla="+- 0 11053 1113"/>
              <a:gd name="T9" fmla="*/ T8 w 19880"/>
              <a:gd name="T10" fmla="+- 0 10940 280"/>
              <a:gd name="T11" fmla="*/ 10940 h 21320"/>
              <a:gd name="T12" fmla="+- 0 11053 1113"/>
              <a:gd name="T13" fmla="*/ T12 w 19880"/>
              <a:gd name="T14" fmla="+- 0 10940 280"/>
              <a:gd name="T15" fmla="*/ 10940 h 21320"/>
            </a:gdLst>
            <a:ahLst/>
            <a:cxnLst>
              <a:cxn ang="0">
                <a:pos x="T1" y="T3"/>
              </a:cxn>
              <a:cxn ang="0">
                <a:pos x="T5" y="T7"/>
              </a:cxn>
              <a:cxn ang="0">
                <a:pos x="T9" y="T11"/>
              </a:cxn>
              <a:cxn ang="0">
                <a:pos x="T13" y="T15"/>
              </a:cxn>
            </a:cxnLst>
            <a:rect l="0" t="0" r="r" b="b"/>
            <a:pathLst>
              <a:path w="19880" h="21320">
                <a:moveTo>
                  <a:pt x="4955" y="834"/>
                </a:moveTo>
                <a:cubicBezTo>
                  <a:pt x="3974" y="1961"/>
                  <a:pt x="2545" y="2181"/>
                  <a:pt x="1831" y="1508"/>
                </a:cubicBezTo>
                <a:cubicBezTo>
                  <a:pt x="762" y="614"/>
                  <a:pt x="672" y="1067"/>
                  <a:pt x="1654" y="3542"/>
                </a:cubicBezTo>
                <a:cubicBezTo>
                  <a:pt x="3172" y="7598"/>
                  <a:pt x="2992" y="12547"/>
                  <a:pt x="1386" y="10967"/>
                </a:cubicBezTo>
                <a:cubicBezTo>
                  <a:pt x="-1113" y="8492"/>
                  <a:pt x="48" y="14335"/>
                  <a:pt x="2635" y="17938"/>
                </a:cubicBezTo>
                <a:cubicBezTo>
                  <a:pt x="5222" y="21320"/>
                  <a:pt x="5312" y="21099"/>
                  <a:pt x="8169" y="12768"/>
                </a:cubicBezTo>
                <a:cubicBezTo>
                  <a:pt x="9688" y="8038"/>
                  <a:pt x="10669" y="6457"/>
                  <a:pt x="10312" y="8945"/>
                </a:cubicBezTo>
                <a:cubicBezTo>
                  <a:pt x="8706" y="19752"/>
                  <a:pt x="8706" y="21320"/>
                  <a:pt x="10402" y="21320"/>
                </a:cubicBezTo>
                <a:cubicBezTo>
                  <a:pt x="11384" y="21320"/>
                  <a:pt x="14061" y="18391"/>
                  <a:pt x="16381" y="14802"/>
                </a:cubicBezTo>
                <a:cubicBezTo>
                  <a:pt x="20219" y="9165"/>
                  <a:pt x="20486" y="8271"/>
                  <a:pt x="19148" y="5343"/>
                </a:cubicBezTo>
                <a:cubicBezTo>
                  <a:pt x="18344" y="3542"/>
                  <a:pt x="15756" y="1961"/>
                  <a:pt x="13524" y="1741"/>
                </a:cubicBezTo>
                <a:cubicBezTo>
                  <a:pt x="11294" y="1741"/>
                  <a:pt x="8794" y="834"/>
                  <a:pt x="8079" y="393"/>
                </a:cubicBezTo>
                <a:cubicBezTo>
                  <a:pt x="7365" y="-280"/>
                  <a:pt x="5937" y="-60"/>
                  <a:pt x="4955" y="834"/>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0" name="AutoShape 16"/>
          <p:cNvSpPr>
            <a:spLocks/>
          </p:cNvSpPr>
          <p:nvPr/>
        </p:nvSpPr>
        <p:spPr bwMode="auto">
          <a:xfrm>
            <a:off x="13662025" y="6424613"/>
            <a:ext cx="142875" cy="92075"/>
          </a:xfrm>
          <a:custGeom>
            <a:avLst/>
            <a:gdLst>
              <a:gd name="T0" fmla="+- 0 11103 1408"/>
              <a:gd name="T1" fmla="*/ T0 w 19391"/>
              <a:gd name="T2" fmla="*/ 10381 h 20763"/>
              <a:gd name="T3" fmla="+- 0 11103 1408"/>
              <a:gd name="T4" fmla="*/ T3 w 19391"/>
              <a:gd name="T5" fmla="*/ 10381 h 20763"/>
              <a:gd name="T6" fmla="+- 0 11103 1408"/>
              <a:gd name="T7" fmla="*/ T6 w 19391"/>
              <a:gd name="T8" fmla="*/ 10381 h 20763"/>
              <a:gd name="T9" fmla="+- 0 11103 1408"/>
              <a:gd name="T10" fmla="*/ T9 w 19391"/>
              <a:gd name="T11" fmla="*/ 10381 h 20763"/>
            </a:gdLst>
            <a:ahLst/>
            <a:cxnLst>
              <a:cxn ang="0">
                <a:pos x="T1" y="T2"/>
              </a:cxn>
              <a:cxn ang="0">
                <a:pos x="T4" y="T5"/>
              </a:cxn>
              <a:cxn ang="0">
                <a:pos x="T7" y="T8"/>
              </a:cxn>
              <a:cxn ang="0">
                <a:pos x="T10" y="T11"/>
              </a:cxn>
            </a:cxnLst>
            <a:rect l="0" t="0" r="r" b="b"/>
            <a:pathLst>
              <a:path w="19391" h="20763">
                <a:moveTo>
                  <a:pt x="15258" y="2924"/>
                </a:moveTo>
                <a:cubicBezTo>
                  <a:pt x="14107" y="4475"/>
                  <a:pt x="11118" y="5836"/>
                  <a:pt x="8816" y="5836"/>
                </a:cubicBezTo>
                <a:cubicBezTo>
                  <a:pt x="6409" y="5836"/>
                  <a:pt x="4451" y="6621"/>
                  <a:pt x="4451" y="7786"/>
                </a:cubicBezTo>
                <a:cubicBezTo>
                  <a:pt x="4451" y="8760"/>
                  <a:pt x="3419" y="9730"/>
                  <a:pt x="2044" y="9730"/>
                </a:cubicBezTo>
                <a:cubicBezTo>
                  <a:pt x="-1408" y="9730"/>
                  <a:pt x="-258" y="15959"/>
                  <a:pt x="3763" y="19073"/>
                </a:cubicBezTo>
                <a:cubicBezTo>
                  <a:pt x="6634" y="21599"/>
                  <a:pt x="7328" y="21409"/>
                  <a:pt x="10311" y="17712"/>
                </a:cubicBezTo>
                <a:cubicBezTo>
                  <a:pt x="12037" y="15376"/>
                  <a:pt x="14107" y="13623"/>
                  <a:pt x="14676" y="13623"/>
                </a:cubicBezTo>
                <a:cubicBezTo>
                  <a:pt x="15364" y="13623"/>
                  <a:pt x="15602" y="12458"/>
                  <a:pt x="15258" y="10900"/>
                </a:cubicBezTo>
                <a:cubicBezTo>
                  <a:pt x="14907" y="9147"/>
                  <a:pt x="15602" y="7007"/>
                  <a:pt x="16977" y="5450"/>
                </a:cubicBezTo>
                <a:cubicBezTo>
                  <a:pt x="19385" y="2924"/>
                  <a:pt x="20192" y="0"/>
                  <a:pt x="18472" y="0"/>
                </a:cubicBezTo>
                <a:cubicBezTo>
                  <a:pt x="17897" y="0"/>
                  <a:pt x="16514" y="1366"/>
                  <a:pt x="15258" y="2924"/>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1" name="AutoShape 17"/>
          <p:cNvSpPr>
            <a:spLocks/>
          </p:cNvSpPr>
          <p:nvPr/>
        </p:nvSpPr>
        <p:spPr bwMode="auto">
          <a:xfrm>
            <a:off x="13158788" y="6475413"/>
            <a:ext cx="174625" cy="60325"/>
          </a:xfrm>
          <a:custGeom>
            <a:avLst/>
            <a:gdLst>
              <a:gd name="T0" fmla="*/ 10045 w 20090"/>
              <a:gd name="T1" fmla="+- 0 10905 564"/>
              <a:gd name="T2" fmla="*/ 10905 h 20683"/>
              <a:gd name="T3" fmla="*/ 10045 w 20090"/>
              <a:gd name="T4" fmla="+- 0 10905 564"/>
              <a:gd name="T5" fmla="*/ 10905 h 20683"/>
              <a:gd name="T6" fmla="*/ 10045 w 20090"/>
              <a:gd name="T7" fmla="+- 0 10905 564"/>
              <a:gd name="T8" fmla="*/ 10905 h 20683"/>
              <a:gd name="T9" fmla="*/ 10045 w 20090"/>
              <a:gd name="T10" fmla="+- 0 10905 564"/>
              <a:gd name="T11" fmla="*/ 10905 h 20683"/>
            </a:gdLst>
            <a:ahLst/>
            <a:cxnLst>
              <a:cxn ang="0">
                <a:pos x="T0" y="T2"/>
              </a:cxn>
              <a:cxn ang="0">
                <a:pos x="T3" y="T5"/>
              </a:cxn>
              <a:cxn ang="0">
                <a:pos x="T6" y="T8"/>
              </a:cxn>
              <a:cxn ang="0">
                <a:pos x="T9" y="T11"/>
              </a:cxn>
            </a:cxnLst>
            <a:rect l="0" t="0" r="r" b="b"/>
            <a:pathLst>
              <a:path w="20090" h="20683">
                <a:moveTo>
                  <a:pt x="689" y="612"/>
                </a:moveTo>
                <a:cubicBezTo>
                  <a:pt x="293" y="1485"/>
                  <a:pt x="0" y="4695"/>
                  <a:pt x="0" y="7316"/>
                </a:cubicBezTo>
                <a:cubicBezTo>
                  <a:pt x="0" y="11113"/>
                  <a:pt x="1181" y="12869"/>
                  <a:pt x="4125" y="14323"/>
                </a:cubicBezTo>
                <a:cubicBezTo>
                  <a:pt x="6386" y="15491"/>
                  <a:pt x="8545" y="17532"/>
                  <a:pt x="8838" y="19288"/>
                </a:cubicBezTo>
                <a:cubicBezTo>
                  <a:pt x="9234" y="21036"/>
                  <a:pt x="11489" y="21036"/>
                  <a:pt x="14727" y="19868"/>
                </a:cubicBezTo>
                <a:cubicBezTo>
                  <a:pt x="19735" y="17532"/>
                  <a:pt x="21600" y="13743"/>
                  <a:pt x="18751" y="10828"/>
                </a:cubicBezTo>
                <a:cubicBezTo>
                  <a:pt x="17870" y="9946"/>
                  <a:pt x="17672" y="10828"/>
                  <a:pt x="18163" y="13449"/>
                </a:cubicBezTo>
                <a:cubicBezTo>
                  <a:pt x="18751" y="16373"/>
                  <a:pt x="18361" y="16079"/>
                  <a:pt x="17084" y="12869"/>
                </a:cubicBezTo>
                <a:cubicBezTo>
                  <a:pt x="16101" y="10240"/>
                  <a:pt x="13060" y="7904"/>
                  <a:pt x="10308" y="7610"/>
                </a:cubicBezTo>
                <a:cubicBezTo>
                  <a:pt x="7663" y="7030"/>
                  <a:pt x="5205" y="5569"/>
                  <a:pt x="5108" y="4107"/>
                </a:cubicBezTo>
                <a:cubicBezTo>
                  <a:pt x="4911" y="2653"/>
                  <a:pt x="4323" y="2359"/>
                  <a:pt x="3729" y="3233"/>
                </a:cubicBezTo>
                <a:cubicBezTo>
                  <a:pt x="3142" y="4401"/>
                  <a:pt x="2458" y="3527"/>
                  <a:pt x="2068" y="1771"/>
                </a:cubicBezTo>
                <a:cubicBezTo>
                  <a:pt x="1672" y="24"/>
                  <a:pt x="1085" y="-564"/>
                  <a:pt x="689" y="612"/>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2" name="AutoShape 18"/>
          <p:cNvSpPr>
            <a:spLocks/>
          </p:cNvSpPr>
          <p:nvPr/>
        </p:nvSpPr>
        <p:spPr bwMode="auto">
          <a:xfrm>
            <a:off x="14014450" y="3402013"/>
            <a:ext cx="392113" cy="101600"/>
          </a:xfrm>
          <a:custGeom>
            <a:avLst/>
            <a:gdLst>
              <a:gd name="T0" fmla="*/ 10800 w 21600"/>
              <a:gd name="T1" fmla="*/ 10723 h 21446"/>
              <a:gd name="T2" fmla="*/ 10800 w 21600"/>
              <a:gd name="T3" fmla="*/ 10723 h 21446"/>
              <a:gd name="T4" fmla="*/ 10800 w 21600"/>
              <a:gd name="T5" fmla="*/ 10723 h 21446"/>
              <a:gd name="T6" fmla="*/ 10800 w 21600"/>
              <a:gd name="T7" fmla="*/ 10723 h 21446"/>
            </a:gdLst>
            <a:ahLst/>
            <a:cxnLst>
              <a:cxn ang="0">
                <a:pos x="T0" y="T1"/>
              </a:cxn>
              <a:cxn ang="0">
                <a:pos x="T2" y="T3"/>
              </a:cxn>
              <a:cxn ang="0">
                <a:pos x="T4" y="T5"/>
              </a:cxn>
              <a:cxn ang="0">
                <a:pos x="T6" y="T7"/>
              </a:cxn>
            </a:cxnLst>
            <a:rect l="0" t="0" r="r" b="b"/>
            <a:pathLst>
              <a:path w="21600" h="21446">
                <a:moveTo>
                  <a:pt x="3757" y="13318"/>
                </a:moveTo>
                <a:cubicBezTo>
                  <a:pt x="3757" y="13862"/>
                  <a:pt x="3568" y="14759"/>
                  <a:pt x="3287" y="15303"/>
                </a:cubicBezTo>
                <a:cubicBezTo>
                  <a:pt x="3052" y="15842"/>
                  <a:pt x="2816" y="15479"/>
                  <a:pt x="2816" y="14583"/>
                </a:cubicBezTo>
                <a:cubicBezTo>
                  <a:pt x="2816" y="13499"/>
                  <a:pt x="3052" y="12603"/>
                  <a:pt x="3287" y="12603"/>
                </a:cubicBezTo>
                <a:cubicBezTo>
                  <a:pt x="3568" y="12603"/>
                  <a:pt x="3757" y="12961"/>
                  <a:pt x="3757" y="13318"/>
                </a:cubicBezTo>
                <a:close/>
                <a:moveTo>
                  <a:pt x="15730" y="10800"/>
                </a:moveTo>
                <a:cubicBezTo>
                  <a:pt x="15263" y="12779"/>
                  <a:pt x="14322" y="14401"/>
                  <a:pt x="13665" y="14220"/>
                </a:cubicBezTo>
                <a:lnTo>
                  <a:pt x="12443" y="14044"/>
                </a:lnTo>
                <a:lnTo>
                  <a:pt x="13619" y="12603"/>
                </a:lnTo>
                <a:cubicBezTo>
                  <a:pt x="14273" y="11883"/>
                  <a:pt x="14463" y="10981"/>
                  <a:pt x="14087" y="10800"/>
                </a:cubicBezTo>
                <a:cubicBezTo>
                  <a:pt x="13711" y="10623"/>
                  <a:pt x="13900" y="9722"/>
                  <a:pt x="14557" y="9001"/>
                </a:cubicBezTo>
                <a:cubicBezTo>
                  <a:pt x="16436" y="6659"/>
                  <a:pt x="16623" y="7022"/>
                  <a:pt x="15730" y="10800"/>
                </a:cubicBezTo>
                <a:close/>
                <a:moveTo>
                  <a:pt x="10143" y="1616"/>
                </a:moveTo>
                <a:cubicBezTo>
                  <a:pt x="9953" y="2518"/>
                  <a:pt x="8969" y="3777"/>
                  <a:pt x="7842" y="4498"/>
                </a:cubicBezTo>
                <a:cubicBezTo>
                  <a:pt x="5871" y="5762"/>
                  <a:pt x="1878" y="12240"/>
                  <a:pt x="1362" y="15122"/>
                </a:cubicBezTo>
                <a:cubicBezTo>
                  <a:pt x="1173" y="16023"/>
                  <a:pt x="800" y="16023"/>
                  <a:pt x="516" y="15479"/>
                </a:cubicBezTo>
                <a:cubicBezTo>
                  <a:pt x="235" y="14759"/>
                  <a:pt x="0" y="15122"/>
                  <a:pt x="0" y="16023"/>
                </a:cubicBezTo>
                <a:cubicBezTo>
                  <a:pt x="0" y="17101"/>
                  <a:pt x="281" y="18179"/>
                  <a:pt x="610" y="18179"/>
                </a:cubicBezTo>
                <a:cubicBezTo>
                  <a:pt x="892" y="18361"/>
                  <a:pt x="1692" y="18723"/>
                  <a:pt x="2254" y="18905"/>
                </a:cubicBezTo>
                <a:cubicBezTo>
                  <a:pt x="2911" y="19081"/>
                  <a:pt x="3803" y="17640"/>
                  <a:pt x="4320" y="15479"/>
                </a:cubicBezTo>
                <a:cubicBezTo>
                  <a:pt x="4882" y="13499"/>
                  <a:pt x="5166" y="12603"/>
                  <a:pt x="5022" y="13681"/>
                </a:cubicBezTo>
                <a:cubicBezTo>
                  <a:pt x="4836" y="14940"/>
                  <a:pt x="5166" y="16199"/>
                  <a:pt x="5774" y="16920"/>
                </a:cubicBezTo>
                <a:cubicBezTo>
                  <a:pt x="7231" y="18361"/>
                  <a:pt x="7607" y="18179"/>
                  <a:pt x="7277" y="16199"/>
                </a:cubicBezTo>
                <a:cubicBezTo>
                  <a:pt x="7136" y="15122"/>
                  <a:pt x="7326" y="14940"/>
                  <a:pt x="7701" y="15479"/>
                </a:cubicBezTo>
                <a:cubicBezTo>
                  <a:pt x="8123" y="16023"/>
                  <a:pt x="8310" y="17464"/>
                  <a:pt x="8123" y="18542"/>
                </a:cubicBezTo>
                <a:cubicBezTo>
                  <a:pt x="7937" y="19801"/>
                  <a:pt x="9061" y="19983"/>
                  <a:pt x="11786" y="19262"/>
                </a:cubicBezTo>
                <a:cubicBezTo>
                  <a:pt x="14133" y="18723"/>
                  <a:pt x="15355" y="18905"/>
                  <a:pt x="14792" y="19801"/>
                </a:cubicBezTo>
                <a:cubicBezTo>
                  <a:pt x="14041" y="21061"/>
                  <a:pt x="14273" y="21423"/>
                  <a:pt x="15776" y="21423"/>
                </a:cubicBezTo>
                <a:cubicBezTo>
                  <a:pt x="17139" y="21600"/>
                  <a:pt x="17842" y="20703"/>
                  <a:pt x="18031" y="18905"/>
                </a:cubicBezTo>
                <a:cubicBezTo>
                  <a:pt x="18172" y="17464"/>
                  <a:pt x="18691" y="16199"/>
                  <a:pt x="19204" y="16199"/>
                </a:cubicBezTo>
                <a:cubicBezTo>
                  <a:pt x="20426" y="16199"/>
                  <a:pt x="21599" y="14401"/>
                  <a:pt x="21599" y="12422"/>
                </a:cubicBezTo>
                <a:cubicBezTo>
                  <a:pt x="21599" y="11520"/>
                  <a:pt x="21178" y="10800"/>
                  <a:pt x="20707" y="10800"/>
                </a:cubicBezTo>
                <a:cubicBezTo>
                  <a:pt x="20191" y="10800"/>
                  <a:pt x="19723" y="10079"/>
                  <a:pt x="19629" y="9001"/>
                </a:cubicBezTo>
                <a:cubicBezTo>
                  <a:pt x="19485" y="7561"/>
                  <a:pt x="16436" y="5762"/>
                  <a:pt x="13430" y="5399"/>
                </a:cubicBezTo>
                <a:cubicBezTo>
                  <a:pt x="12727" y="5399"/>
                  <a:pt x="12678" y="4861"/>
                  <a:pt x="13149" y="2699"/>
                </a:cubicBezTo>
                <a:cubicBezTo>
                  <a:pt x="13665" y="357"/>
                  <a:pt x="13476" y="0"/>
                  <a:pt x="12067" y="0"/>
                </a:cubicBezTo>
                <a:cubicBezTo>
                  <a:pt x="11129" y="0"/>
                  <a:pt x="10283" y="720"/>
                  <a:pt x="10143" y="161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3" name="AutoShape 19"/>
          <p:cNvSpPr>
            <a:spLocks/>
          </p:cNvSpPr>
          <p:nvPr/>
        </p:nvSpPr>
        <p:spPr bwMode="auto">
          <a:xfrm>
            <a:off x="13711238" y="3452813"/>
            <a:ext cx="284162" cy="66675"/>
          </a:xfrm>
          <a:custGeom>
            <a:avLst/>
            <a:gdLst>
              <a:gd name="T0" fmla="+- 0 11242 1214"/>
              <a:gd name="T1" fmla="*/ T0 w 20056"/>
              <a:gd name="T2" fmla="+- 0 11254 908"/>
              <a:gd name="T3" fmla="*/ 11254 h 20692"/>
              <a:gd name="T4" fmla="+- 0 11242 1214"/>
              <a:gd name="T5" fmla="*/ T4 w 20056"/>
              <a:gd name="T6" fmla="+- 0 11254 908"/>
              <a:gd name="T7" fmla="*/ 11254 h 20692"/>
              <a:gd name="T8" fmla="+- 0 11242 1214"/>
              <a:gd name="T9" fmla="*/ T8 w 20056"/>
              <a:gd name="T10" fmla="+- 0 11254 908"/>
              <a:gd name="T11" fmla="*/ 11254 h 20692"/>
              <a:gd name="T12" fmla="+- 0 11242 1214"/>
              <a:gd name="T13" fmla="*/ T12 w 20056"/>
              <a:gd name="T14" fmla="+- 0 11254 908"/>
              <a:gd name="T15" fmla="*/ 11254 h 20692"/>
            </a:gdLst>
            <a:ahLst/>
            <a:cxnLst>
              <a:cxn ang="0">
                <a:pos x="T1" y="T3"/>
              </a:cxn>
              <a:cxn ang="0">
                <a:pos x="T5" y="T7"/>
              </a:cxn>
              <a:cxn ang="0">
                <a:pos x="T9" y="T11"/>
              </a:cxn>
              <a:cxn ang="0">
                <a:pos x="T13" y="T15"/>
              </a:cxn>
            </a:cxnLst>
            <a:rect l="0" t="0" r="r" b="b"/>
            <a:pathLst>
              <a:path w="20056" h="20692">
                <a:moveTo>
                  <a:pt x="13123" y="3308"/>
                </a:moveTo>
                <a:cubicBezTo>
                  <a:pt x="12036" y="4886"/>
                  <a:pt x="11311" y="7260"/>
                  <a:pt x="11552" y="8314"/>
                </a:cubicBezTo>
                <a:cubicBezTo>
                  <a:pt x="11792" y="9368"/>
                  <a:pt x="11674" y="10157"/>
                  <a:pt x="11311" y="10157"/>
                </a:cubicBezTo>
                <a:cubicBezTo>
                  <a:pt x="10887" y="10157"/>
                  <a:pt x="10583" y="8837"/>
                  <a:pt x="10583" y="7525"/>
                </a:cubicBezTo>
                <a:cubicBezTo>
                  <a:pt x="10583" y="4363"/>
                  <a:pt x="6226" y="4363"/>
                  <a:pt x="1809" y="7525"/>
                </a:cubicBezTo>
                <a:cubicBezTo>
                  <a:pt x="-1214" y="9368"/>
                  <a:pt x="-368" y="10946"/>
                  <a:pt x="3746" y="10946"/>
                </a:cubicBezTo>
                <a:cubicBezTo>
                  <a:pt x="4836" y="10946"/>
                  <a:pt x="5564" y="12000"/>
                  <a:pt x="5383" y="13320"/>
                </a:cubicBezTo>
                <a:cubicBezTo>
                  <a:pt x="5198" y="14374"/>
                  <a:pt x="5139" y="15428"/>
                  <a:pt x="5257" y="15686"/>
                </a:cubicBezTo>
                <a:cubicBezTo>
                  <a:pt x="8466" y="18060"/>
                  <a:pt x="12461" y="18060"/>
                  <a:pt x="12158" y="15686"/>
                </a:cubicBezTo>
                <a:cubicBezTo>
                  <a:pt x="11855" y="13843"/>
                  <a:pt x="12280" y="12789"/>
                  <a:pt x="13123" y="12789"/>
                </a:cubicBezTo>
                <a:cubicBezTo>
                  <a:pt x="14091" y="12789"/>
                  <a:pt x="14276" y="13585"/>
                  <a:pt x="13729" y="15163"/>
                </a:cubicBezTo>
                <a:cubicBezTo>
                  <a:pt x="12761" y="17536"/>
                  <a:pt x="15547" y="20691"/>
                  <a:pt x="18693" y="20691"/>
                </a:cubicBezTo>
                <a:cubicBezTo>
                  <a:pt x="20145" y="20691"/>
                  <a:pt x="20386" y="19903"/>
                  <a:pt x="19657" y="18060"/>
                </a:cubicBezTo>
                <a:cubicBezTo>
                  <a:pt x="19177" y="16482"/>
                  <a:pt x="17965" y="16217"/>
                  <a:pt x="16937" y="17006"/>
                </a:cubicBezTo>
                <a:cubicBezTo>
                  <a:pt x="15303" y="18591"/>
                  <a:pt x="15241" y="18325"/>
                  <a:pt x="15969" y="14374"/>
                </a:cubicBezTo>
                <a:cubicBezTo>
                  <a:pt x="16390" y="12000"/>
                  <a:pt x="17299" y="10157"/>
                  <a:pt x="17965" y="10157"/>
                </a:cubicBezTo>
                <a:cubicBezTo>
                  <a:pt x="18571" y="10157"/>
                  <a:pt x="18933" y="8837"/>
                  <a:pt x="18752" y="7525"/>
                </a:cubicBezTo>
                <a:cubicBezTo>
                  <a:pt x="18571" y="5940"/>
                  <a:pt x="17846" y="4886"/>
                  <a:pt x="17177" y="4886"/>
                </a:cubicBezTo>
                <a:cubicBezTo>
                  <a:pt x="16575" y="4886"/>
                  <a:pt x="16028" y="3566"/>
                  <a:pt x="16028" y="2254"/>
                </a:cubicBezTo>
                <a:cubicBezTo>
                  <a:pt x="16028" y="-908"/>
                  <a:pt x="15666" y="-908"/>
                  <a:pt x="13123" y="3308"/>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4" name="AutoShape 20"/>
          <p:cNvSpPr>
            <a:spLocks/>
          </p:cNvSpPr>
          <p:nvPr/>
        </p:nvSpPr>
        <p:spPr bwMode="auto">
          <a:xfrm>
            <a:off x="14216063" y="3654425"/>
            <a:ext cx="635000" cy="385763"/>
          </a:xfrm>
          <a:custGeom>
            <a:avLst/>
            <a:gdLst>
              <a:gd name="T0" fmla="*/ 10251 w 20503"/>
              <a:gd name="T1" fmla="+- 0 10782 99"/>
              <a:gd name="T2" fmla="*/ 10782 h 21366"/>
              <a:gd name="T3" fmla="*/ 10251 w 20503"/>
              <a:gd name="T4" fmla="+- 0 10782 99"/>
              <a:gd name="T5" fmla="*/ 10782 h 21366"/>
              <a:gd name="T6" fmla="*/ 10251 w 20503"/>
              <a:gd name="T7" fmla="+- 0 10782 99"/>
              <a:gd name="T8" fmla="*/ 10782 h 21366"/>
              <a:gd name="T9" fmla="*/ 10251 w 20503"/>
              <a:gd name="T10" fmla="+- 0 10782 99"/>
              <a:gd name="T11" fmla="*/ 10782 h 21366"/>
            </a:gdLst>
            <a:ahLst/>
            <a:cxnLst>
              <a:cxn ang="0">
                <a:pos x="T0" y="T2"/>
              </a:cxn>
              <a:cxn ang="0">
                <a:pos x="T3" y="T5"/>
              </a:cxn>
              <a:cxn ang="0">
                <a:pos x="T6" y="T8"/>
              </a:cxn>
              <a:cxn ang="0">
                <a:pos x="T9" y="T11"/>
              </a:cxn>
            </a:cxnLst>
            <a:rect l="0" t="0" r="r" b="b"/>
            <a:pathLst>
              <a:path w="20503" h="21366">
                <a:moveTo>
                  <a:pt x="2948" y="10606"/>
                </a:moveTo>
                <a:cubicBezTo>
                  <a:pt x="2865" y="10748"/>
                  <a:pt x="2618" y="10796"/>
                  <a:pt x="2425" y="10653"/>
                </a:cubicBezTo>
                <a:cubicBezTo>
                  <a:pt x="2204" y="10511"/>
                  <a:pt x="2287" y="10369"/>
                  <a:pt x="2589" y="10369"/>
                </a:cubicBezTo>
                <a:cubicBezTo>
                  <a:pt x="2892" y="10321"/>
                  <a:pt x="3057" y="10465"/>
                  <a:pt x="2948" y="10606"/>
                </a:cubicBezTo>
                <a:close/>
                <a:moveTo>
                  <a:pt x="17108" y="233"/>
                </a:moveTo>
                <a:cubicBezTo>
                  <a:pt x="16722" y="375"/>
                  <a:pt x="16144" y="800"/>
                  <a:pt x="15785" y="1179"/>
                </a:cubicBezTo>
                <a:cubicBezTo>
                  <a:pt x="15344" y="1700"/>
                  <a:pt x="13995" y="2033"/>
                  <a:pt x="11681" y="2317"/>
                </a:cubicBezTo>
                <a:cubicBezTo>
                  <a:pt x="8375" y="2696"/>
                  <a:pt x="7191" y="3027"/>
                  <a:pt x="6888" y="3643"/>
                </a:cubicBezTo>
                <a:cubicBezTo>
                  <a:pt x="6583" y="4306"/>
                  <a:pt x="4518" y="5728"/>
                  <a:pt x="4049" y="5633"/>
                </a:cubicBezTo>
                <a:cubicBezTo>
                  <a:pt x="3692" y="5537"/>
                  <a:pt x="3554" y="5774"/>
                  <a:pt x="3608" y="6391"/>
                </a:cubicBezTo>
                <a:cubicBezTo>
                  <a:pt x="3747" y="7907"/>
                  <a:pt x="3306" y="9186"/>
                  <a:pt x="2396" y="9942"/>
                </a:cubicBezTo>
                <a:lnTo>
                  <a:pt x="1514" y="10700"/>
                </a:lnTo>
                <a:lnTo>
                  <a:pt x="2204" y="11175"/>
                </a:lnTo>
                <a:cubicBezTo>
                  <a:pt x="2618" y="11506"/>
                  <a:pt x="2727" y="11696"/>
                  <a:pt x="2451" y="11696"/>
                </a:cubicBezTo>
                <a:cubicBezTo>
                  <a:pt x="2204" y="11744"/>
                  <a:pt x="1654" y="12264"/>
                  <a:pt x="1213" y="12927"/>
                </a:cubicBezTo>
                <a:cubicBezTo>
                  <a:pt x="578" y="13827"/>
                  <a:pt x="523" y="14111"/>
                  <a:pt x="908" y="14111"/>
                </a:cubicBezTo>
                <a:cubicBezTo>
                  <a:pt x="1597" y="14111"/>
                  <a:pt x="1487" y="15010"/>
                  <a:pt x="689" y="15533"/>
                </a:cubicBezTo>
                <a:cubicBezTo>
                  <a:pt x="302" y="15768"/>
                  <a:pt x="0" y="16289"/>
                  <a:pt x="0" y="16668"/>
                </a:cubicBezTo>
                <a:cubicBezTo>
                  <a:pt x="0" y="17664"/>
                  <a:pt x="743" y="18516"/>
                  <a:pt x="1378" y="18232"/>
                </a:cubicBezTo>
                <a:cubicBezTo>
                  <a:pt x="1681" y="18090"/>
                  <a:pt x="1873" y="18185"/>
                  <a:pt x="1763" y="18422"/>
                </a:cubicBezTo>
                <a:cubicBezTo>
                  <a:pt x="1681" y="18659"/>
                  <a:pt x="1955" y="19084"/>
                  <a:pt x="2369" y="19322"/>
                </a:cubicBezTo>
                <a:cubicBezTo>
                  <a:pt x="2948" y="19701"/>
                  <a:pt x="3168" y="19701"/>
                  <a:pt x="3360" y="19226"/>
                </a:cubicBezTo>
                <a:cubicBezTo>
                  <a:pt x="3525" y="18753"/>
                  <a:pt x="3582" y="18801"/>
                  <a:pt x="3582" y="19369"/>
                </a:cubicBezTo>
                <a:cubicBezTo>
                  <a:pt x="3582" y="20411"/>
                  <a:pt x="4160" y="20742"/>
                  <a:pt x="6336" y="21074"/>
                </a:cubicBezTo>
                <a:cubicBezTo>
                  <a:pt x="9642" y="21500"/>
                  <a:pt x="9999" y="21500"/>
                  <a:pt x="10139" y="20790"/>
                </a:cubicBezTo>
                <a:cubicBezTo>
                  <a:pt x="10221" y="20317"/>
                  <a:pt x="10139" y="20222"/>
                  <a:pt x="9807" y="20411"/>
                </a:cubicBezTo>
                <a:cubicBezTo>
                  <a:pt x="9558" y="20601"/>
                  <a:pt x="9393" y="20553"/>
                  <a:pt x="9476" y="20317"/>
                </a:cubicBezTo>
                <a:cubicBezTo>
                  <a:pt x="9558" y="20126"/>
                  <a:pt x="9118" y="19653"/>
                  <a:pt x="8540" y="19322"/>
                </a:cubicBezTo>
                <a:cubicBezTo>
                  <a:pt x="7934" y="18990"/>
                  <a:pt x="7438" y="18564"/>
                  <a:pt x="7438" y="18422"/>
                </a:cubicBezTo>
                <a:cubicBezTo>
                  <a:pt x="7438" y="18232"/>
                  <a:pt x="7106" y="17759"/>
                  <a:pt x="6667" y="17332"/>
                </a:cubicBezTo>
                <a:cubicBezTo>
                  <a:pt x="5923" y="16574"/>
                  <a:pt x="5454" y="14111"/>
                  <a:pt x="6060" y="14111"/>
                </a:cubicBezTo>
                <a:cubicBezTo>
                  <a:pt x="6226" y="14111"/>
                  <a:pt x="6336" y="13875"/>
                  <a:pt x="6336" y="13637"/>
                </a:cubicBezTo>
                <a:cubicBezTo>
                  <a:pt x="6336" y="12975"/>
                  <a:pt x="9229" y="7953"/>
                  <a:pt x="9616" y="7953"/>
                </a:cubicBezTo>
                <a:cubicBezTo>
                  <a:pt x="9780" y="7953"/>
                  <a:pt x="10139" y="7574"/>
                  <a:pt x="10413" y="7101"/>
                </a:cubicBezTo>
                <a:cubicBezTo>
                  <a:pt x="11046" y="6012"/>
                  <a:pt x="12232" y="5395"/>
                  <a:pt x="15841" y="4164"/>
                </a:cubicBezTo>
                <a:cubicBezTo>
                  <a:pt x="20635" y="2506"/>
                  <a:pt x="21599" y="1464"/>
                  <a:pt x="19339" y="375"/>
                </a:cubicBezTo>
                <a:cubicBezTo>
                  <a:pt x="18293" y="-99"/>
                  <a:pt x="18210" y="-99"/>
                  <a:pt x="17108" y="23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5" name="AutoShape 21"/>
          <p:cNvSpPr>
            <a:spLocks/>
          </p:cNvSpPr>
          <p:nvPr/>
        </p:nvSpPr>
        <p:spPr bwMode="auto">
          <a:xfrm>
            <a:off x="12301538" y="3452813"/>
            <a:ext cx="676275" cy="212725"/>
          </a:xfrm>
          <a:custGeom>
            <a:avLst/>
            <a:gdLst>
              <a:gd name="T0" fmla="+- 0 10715 72"/>
              <a:gd name="T1" fmla="*/ T0 w 21287"/>
              <a:gd name="T2" fmla="+- 0 10662 490"/>
              <a:gd name="T3" fmla="*/ 10662 h 20344"/>
              <a:gd name="T4" fmla="+- 0 10715 72"/>
              <a:gd name="T5" fmla="*/ T4 w 21287"/>
              <a:gd name="T6" fmla="+- 0 10662 490"/>
              <a:gd name="T7" fmla="*/ 10662 h 20344"/>
              <a:gd name="T8" fmla="+- 0 10715 72"/>
              <a:gd name="T9" fmla="*/ T8 w 21287"/>
              <a:gd name="T10" fmla="+- 0 10662 490"/>
              <a:gd name="T11" fmla="*/ 10662 h 20344"/>
              <a:gd name="T12" fmla="+- 0 10715 72"/>
              <a:gd name="T13" fmla="*/ T12 w 21287"/>
              <a:gd name="T14" fmla="+- 0 10662 490"/>
              <a:gd name="T15" fmla="*/ 10662 h 20344"/>
            </a:gdLst>
            <a:ahLst/>
            <a:cxnLst>
              <a:cxn ang="0">
                <a:pos x="T1" y="T3"/>
              </a:cxn>
              <a:cxn ang="0">
                <a:pos x="T5" y="T7"/>
              </a:cxn>
              <a:cxn ang="0">
                <a:pos x="T9" y="T11"/>
              </a:cxn>
              <a:cxn ang="0">
                <a:pos x="T13" y="T15"/>
              </a:cxn>
            </a:cxnLst>
            <a:rect l="0" t="0" r="r" b="b"/>
            <a:pathLst>
              <a:path w="21287" h="20344">
                <a:moveTo>
                  <a:pt x="4453" y="13039"/>
                </a:moveTo>
                <a:cubicBezTo>
                  <a:pt x="4453" y="13447"/>
                  <a:pt x="4344" y="13856"/>
                  <a:pt x="4183" y="13856"/>
                </a:cubicBezTo>
                <a:cubicBezTo>
                  <a:pt x="4050" y="13856"/>
                  <a:pt x="3913" y="13447"/>
                  <a:pt x="3913" y="13039"/>
                </a:cubicBezTo>
                <a:cubicBezTo>
                  <a:pt x="3913" y="12551"/>
                  <a:pt x="4050" y="12225"/>
                  <a:pt x="4183" y="12225"/>
                </a:cubicBezTo>
                <a:cubicBezTo>
                  <a:pt x="4344" y="12225"/>
                  <a:pt x="4453" y="12551"/>
                  <a:pt x="4453" y="13039"/>
                </a:cubicBezTo>
                <a:close/>
                <a:moveTo>
                  <a:pt x="6338" y="11003"/>
                </a:moveTo>
                <a:cubicBezTo>
                  <a:pt x="6338" y="11247"/>
                  <a:pt x="6123" y="11411"/>
                  <a:pt x="5853" y="11411"/>
                </a:cubicBezTo>
                <a:cubicBezTo>
                  <a:pt x="5585" y="11411"/>
                  <a:pt x="5341" y="10839"/>
                  <a:pt x="5341" y="10268"/>
                </a:cubicBezTo>
                <a:cubicBezTo>
                  <a:pt x="5341" y="9372"/>
                  <a:pt x="5476" y="9210"/>
                  <a:pt x="5853" y="9860"/>
                </a:cubicBezTo>
                <a:cubicBezTo>
                  <a:pt x="6123" y="10268"/>
                  <a:pt x="6338" y="10839"/>
                  <a:pt x="6338" y="11003"/>
                </a:cubicBezTo>
                <a:close/>
                <a:moveTo>
                  <a:pt x="11671" y="5541"/>
                </a:moveTo>
                <a:cubicBezTo>
                  <a:pt x="11751" y="6275"/>
                  <a:pt x="11616" y="6602"/>
                  <a:pt x="11294" y="6358"/>
                </a:cubicBezTo>
                <a:cubicBezTo>
                  <a:pt x="11052" y="6275"/>
                  <a:pt x="10782" y="5623"/>
                  <a:pt x="10702" y="5053"/>
                </a:cubicBezTo>
                <a:cubicBezTo>
                  <a:pt x="10621" y="4319"/>
                  <a:pt x="10754" y="3993"/>
                  <a:pt x="11078" y="4239"/>
                </a:cubicBezTo>
                <a:cubicBezTo>
                  <a:pt x="11320" y="4319"/>
                  <a:pt x="11590" y="4971"/>
                  <a:pt x="11671" y="5541"/>
                </a:cubicBezTo>
                <a:close/>
                <a:moveTo>
                  <a:pt x="9300" y="1466"/>
                </a:moveTo>
                <a:cubicBezTo>
                  <a:pt x="9058" y="2283"/>
                  <a:pt x="8627" y="2444"/>
                  <a:pt x="7900" y="2118"/>
                </a:cubicBezTo>
                <a:cubicBezTo>
                  <a:pt x="7092" y="1710"/>
                  <a:pt x="6822" y="1874"/>
                  <a:pt x="6689" y="2935"/>
                </a:cubicBezTo>
                <a:cubicBezTo>
                  <a:pt x="6608" y="3667"/>
                  <a:pt x="6689" y="4563"/>
                  <a:pt x="6903" y="4971"/>
                </a:cubicBezTo>
                <a:cubicBezTo>
                  <a:pt x="7120" y="5379"/>
                  <a:pt x="7146" y="5705"/>
                  <a:pt x="6983" y="5705"/>
                </a:cubicBezTo>
                <a:cubicBezTo>
                  <a:pt x="6822" y="5705"/>
                  <a:pt x="6527" y="5135"/>
                  <a:pt x="6310" y="4401"/>
                </a:cubicBezTo>
                <a:cubicBezTo>
                  <a:pt x="6123" y="3667"/>
                  <a:pt x="5718" y="3258"/>
                  <a:pt x="5341" y="3505"/>
                </a:cubicBezTo>
                <a:cubicBezTo>
                  <a:pt x="4991" y="3667"/>
                  <a:pt x="4668" y="3587"/>
                  <a:pt x="4586" y="3258"/>
                </a:cubicBezTo>
                <a:cubicBezTo>
                  <a:pt x="4533" y="2935"/>
                  <a:pt x="3780" y="2853"/>
                  <a:pt x="2918" y="2935"/>
                </a:cubicBezTo>
                <a:cubicBezTo>
                  <a:pt x="2056" y="3097"/>
                  <a:pt x="1032" y="3179"/>
                  <a:pt x="629" y="3258"/>
                </a:cubicBezTo>
                <a:cubicBezTo>
                  <a:pt x="35" y="3258"/>
                  <a:pt x="-72" y="3587"/>
                  <a:pt x="62" y="4645"/>
                </a:cubicBezTo>
                <a:cubicBezTo>
                  <a:pt x="170" y="5459"/>
                  <a:pt x="547" y="7010"/>
                  <a:pt x="924" y="8068"/>
                </a:cubicBezTo>
                <a:lnTo>
                  <a:pt x="1625" y="10024"/>
                </a:lnTo>
                <a:lnTo>
                  <a:pt x="897" y="8720"/>
                </a:lnTo>
                <a:cubicBezTo>
                  <a:pt x="466" y="7906"/>
                  <a:pt x="116" y="7660"/>
                  <a:pt x="9" y="8150"/>
                </a:cubicBezTo>
                <a:cubicBezTo>
                  <a:pt x="-72" y="8558"/>
                  <a:pt x="359" y="9616"/>
                  <a:pt x="1004" y="10595"/>
                </a:cubicBezTo>
                <a:cubicBezTo>
                  <a:pt x="2352" y="12551"/>
                  <a:pt x="2459" y="12633"/>
                  <a:pt x="2028" y="11003"/>
                </a:cubicBezTo>
                <a:cubicBezTo>
                  <a:pt x="1383" y="8640"/>
                  <a:pt x="3402" y="12469"/>
                  <a:pt x="4130" y="14834"/>
                </a:cubicBezTo>
                <a:cubicBezTo>
                  <a:pt x="4479" y="16138"/>
                  <a:pt x="4964" y="17114"/>
                  <a:pt x="5206" y="17114"/>
                </a:cubicBezTo>
                <a:cubicBezTo>
                  <a:pt x="5476" y="17196"/>
                  <a:pt x="6149" y="17849"/>
                  <a:pt x="6741" y="18745"/>
                </a:cubicBezTo>
                <a:cubicBezTo>
                  <a:pt x="8331" y="21110"/>
                  <a:pt x="8949" y="20863"/>
                  <a:pt x="9166" y="17931"/>
                </a:cubicBezTo>
                <a:cubicBezTo>
                  <a:pt x="9273" y="16544"/>
                  <a:pt x="9517" y="15486"/>
                  <a:pt x="9705" y="15486"/>
                </a:cubicBezTo>
                <a:cubicBezTo>
                  <a:pt x="10109" y="15486"/>
                  <a:pt x="11671" y="11411"/>
                  <a:pt x="11294" y="11411"/>
                </a:cubicBezTo>
                <a:cubicBezTo>
                  <a:pt x="11159" y="11411"/>
                  <a:pt x="11266" y="11003"/>
                  <a:pt x="11536" y="10512"/>
                </a:cubicBezTo>
                <a:cubicBezTo>
                  <a:pt x="12075" y="9536"/>
                  <a:pt x="12937" y="10189"/>
                  <a:pt x="13824" y="12307"/>
                </a:cubicBezTo>
                <a:cubicBezTo>
                  <a:pt x="14392" y="13612"/>
                  <a:pt x="14418" y="13773"/>
                  <a:pt x="13961" y="14590"/>
                </a:cubicBezTo>
                <a:cubicBezTo>
                  <a:pt x="13421" y="15566"/>
                  <a:pt x="13610" y="15730"/>
                  <a:pt x="14849" y="15486"/>
                </a:cubicBezTo>
                <a:cubicBezTo>
                  <a:pt x="15335" y="15404"/>
                  <a:pt x="15790" y="15730"/>
                  <a:pt x="15899" y="16218"/>
                </a:cubicBezTo>
                <a:cubicBezTo>
                  <a:pt x="16088" y="17196"/>
                  <a:pt x="17327" y="16626"/>
                  <a:pt x="17784" y="15404"/>
                </a:cubicBezTo>
                <a:cubicBezTo>
                  <a:pt x="17919" y="14996"/>
                  <a:pt x="18243" y="14670"/>
                  <a:pt x="18538" y="14670"/>
                </a:cubicBezTo>
                <a:cubicBezTo>
                  <a:pt x="18808" y="14670"/>
                  <a:pt x="18943" y="14261"/>
                  <a:pt x="18862" y="13856"/>
                </a:cubicBezTo>
                <a:cubicBezTo>
                  <a:pt x="18781" y="13365"/>
                  <a:pt x="18350" y="13039"/>
                  <a:pt x="17919" y="13039"/>
                </a:cubicBezTo>
                <a:cubicBezTo>
                  <a:pt x="17488" y="13039"/>
                  <a:pt x="17112" y="12469"/>
                  <a:pt x="17003" y="11737"/>
                </a:cubicBezTo>
                <a:cubicBezTo>
                  <a:pt x="16896" y="10839"/>
                  <a:pt x="16626" y="10512"/>
                  <a:pt x="16169" y="10759"/>
                </a:cubicBezTo>
                <a:cubicBezTo>
                  <a:pt x="15790" y="11003"/>
                  <a:pt x="15496" y="10839"/>
                  <a:pt x="15496" y="10512"/>
                </a:cubicBezTo>
                <a:cubicBezTo>
                  <a:pt x="15496" y="9372"/>
                  <a:pt x="13044" y="6358"/>
                  <a:pt x="12587" y="6928"/>
                </a:cubicBezTo>
                <a:cubicBezTo>
                  <a:pt x="12237" y="7336"/>
                  <a:pt x="12209" y="7172"/>
                  <a:pt x="12452" y="6440"/>
                </a:cubicBezTo>
                <a:cubicBezTo>
                  <a:pt x="12668" y="5788"/>
                  <a:pt x="13286" y="5705"/>
                  <a:pt x="14472" y="6031"/>
                </a:cubicBezTo>
                <a:cubicBezTo>
                  <a:pt x="17353" y="7010"/>
                  <a:pt x="19831" y="6519"/>
                  <a:pt x="20020" y="4889"/>
                </a:cubicBezTo>
                <a:cubicBezTo>
                  <a:pt x="20073" y="4401"/>
                  <a:pt x="20343" y="4075"/>
                  <a:pt x="20613" y="4075"/>
                </a:cubicBezTo>
                <a:cubicBezTo>
                  <a:pt x="21314" y="4075"/>
                  <a:pt x="21528" y="2688"/>
                  <a:pt x="20963" y="1792"/>
                </a:cubicBezTo>
                <a:cubicBezTo>
                  <a:pt x="20182" y="570"/>
                  <a:pt x="16896" y="82"/>
                  <a:pt x="16707" y="1140"/>
                </a:cubicBezTo>
                <a:cubicBezTo>
                  <a:pt x="16626" y="1792"/>
                  <a:pt x="16519" y="1710"/>
                  <a:pt x="16411" y="978"/>
                </a:cubicBezTo>
                <a:cubicBezTo>
                  <a:pt x="16169" y="-490"/>
                  <a:pt x="14956" y="-244"/>
                  <a:pt x="14956" y="1304"/>
                </a:cubicBezTo>
                <a:cubicBezTo>
                  <a:pt x="14956" y="2362"/>
                  <a:pt x="14876" y="2444"/>
                  <a:pt x="14553" y="1630"/>
                </a:cubicBezTo>
                <a:cubicBezTo>
                  <a:pt x="13987" y="162"/>
                  <a:pt x="9759" y="82"/>
                  <a:pt x="9300" y="146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6" name="AutoShape 22"/>
          <p:cNvSpPr>
            <a:spLocks/>
          </p:cNvSpPr>
          <p:nvPr/>
        </p:nvSpPr>
        <p:spPr bwMode="auto">
          <a:xfrm>
            <a:off x="18091150" y="3805238"/>
            <a:ext cx="231775" cy="73025"/>
          </a:xfrm>
          <a:custGeom>
            <a:avLst/>
            <a:gdLst>
              <a:gd name="T0" fmla="*/ 10157 w 20315"/>
              <a:gd name="T1" fmla="+- 0 10895 1224"/>
              <a:gd name="T2" fmla="*/ 10895 h 19343"/>
              <a:gd name="T3" fmla="*/ 10157 w 20315"/>
              <a:gd name="T4" fmla="+- 0 10895 1224"/>
              <a:gd name="T5" fmla="*/ 10895 h 19343"/>
              <a:gd name="T6" fmla="*/ 10157 w 20315"/>
              <a:gd name="T7" fmla="+- 0 10895 1224"/>
              <a:gd name="T8" fmla="*/ 10895 h 19343"/>
              <a:gd name="T9" fmla="*/ 10157 w 20315"/>
              <a:gd name="T10" fmla="+- 0 10895 1224"/>
              <a:gd name="T11" fmla="*/ 10895 h 19343"/>
            </a:gdLst>
            <a:ahLst/>
            <a:cxnLst>
              <a:cxn ang="0">
                <a:pos x="T0" y="T2"/>
              </a:cxn>
              <a:cxn ang="0">
                <a:pos x="T3" y="T5"/>
              </a:cxn>
              <a:cxn ang="0">
                <a:pos x="T6" y="T8"/>
              </a:cxn>
              <a:cxn ang="0">
                <a:pos x="T9" y="T11"/>
              </a:cxn>
            </a:cxnLst>
            <a:rect l="0" t="0" r="r" b="b"/>
            <a:pathLst>
              <a:path w="20315" h="19343">
                <a:moveTo>
                  <a:pt x="0" y="1923"/>
                </a:moveTo>
                <a:cubicBezTo>
                  <a:pt x="0" y="5751"/>
                  <a:pt x="2175" y="9352"/>
                  <a:pt x="3600" y="7998"/>
                </a:cubicBezTo>
                <a:cubicBezTo>
                  <a:pt x="4576" y="7098"/>
                  <a:pt x="5249" y="7778"/>
                  <a:pt x="5547" y="10026"/>
                </a:cubicBezTo>
                <a:cubicBezTo>
                  <a:pt x="5850" y="12273"/>
                  <a:pt x="5474" y="13400"/>
                  <a:pt x="4425" y="13400"/>
                </a:cubicBezTo>
                <a:cubicBezTo>
                  <a:pt x="3527" y="13400"/>
                  <a:pt x="3151" y="14300"/>
                  <a:pt x="3449" y="15874"/>
                </a:cubicBezTo>
                <a:cubicBezTo>
                  <a:pt x="3674" y="17228"/>
                  <a:pt x="4649" y="17675"/>
                  <a:pt x="5625" y="17001"/>
                </a:cubicBezTo>
                <a:cubicBezTo>
                  <a:pt x="6523" y="16328"/>
                  <a:pt x="10124" y="16774"/>
                  <a:pt x="13500" y="18128"/>
                </a:cubicBezTo>
                <a:cubicBezTo>
                  <a:pt x="19648" y="20375"/>
                  <a:pt x="21599" y="19475"/>
                  <a:pt x="19501" y="15654"/>
                </a:cubicBezTo>
                <a:cubicBezTo>
                  <a:pt x="17623" y="12053"/>
                  <a:pt x="10797" y="6651"/>
                  <a:pt x="8099" y="6651"/>
                </a:cubicBezTo>
                <a:cubicBezTo>
                  <a:pt x="6748" y="6651"/>
                  <a:pt x="4952" y="5077"/>
                  <a:pt x="4200" y="3277"/>
                </a:cubicBezTo>
                <a:cubicBezTo>
                  <a:pt x="2551" y="-324"/>
                  <a:pt x="0" y="-1224"/>
                  <a:pt x="0" y="192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7" name="AutoShape 23"/>
          <p:cNvSpPr>
            <a:spLocks/>
          </p:cNvSpPr>
          <p:nvPr/>
        </p:nvSpPr>
        <p:spPr bwMode="auto">
          <a:xfrm>
            <a:off x="15574963" y="3452813"/>
            <a:ext cx="428625" cy="133350"/>
          </a:xfrm>
          <a:custGeom>
            <a:avLst/>
            <a:gdLst>
              <a:gd name="T0" fmla="+- 0 10631 384"/>
              <a:gd name="T1" fmla="*/ T0 w 20495"/>
              <a:gd name="T2" fmla="+- 0 11046 493"/>
              <a:gd name="T3" fmla="*/ 11046 h 21107"/>
              <a:gd name="T4" fmla="+- 0 10631 384"/>
              <a:gd name="T5" fmla="*/ T4 w 20495"/>
              <a:gd name="T6" fmla="+- 0 11046 493"/>
              <a:gd name="T7" fmla="*/ 11046 h 21107"/>
              <a:gd name="T8" fmla="+- 0 10631 384"/>
              <a:gd name="T9" fmla="*/ T8 w 20495"/>
              <a:gd name="T10" fmla="+- 0 11046 493"/>
              <a:gd name="T11" fmla="*/ 11046 h 21107"/>
              <a:gd name="T12" fmla="+- 0 10631 384"/>
              <a:gd name="T13" fmla="*/ T12 w 20495"/>
              <a:gd name="T14" fmla="+- 0 11046 493"/>
              <a:gd name="T15" fmla="*/ 11046 h 21107"/>
            </a:gdLst>
            <a:ahLst/>
            <a:cxnLst>
              <a:cxn ang="0">
                <a:pos x="T1" y="T3"/>
              </a:cxn>
              <a:cxn ang="0">
                <a:pos x="T5" y="T7"/>
              </a:cxn>
              <a:cxn ang="0">
                <a:pos x="T9" y="T11"/>
              </a:cxn>
              <a:cxn ang="0">
                <a:pos x="T13" y="T15"/>
              </a:cxn>
            </a:cxnLst>
            <a:rect l="0" t="0" r="r" b="b"/>
            <a:pathLst>
              <a:path w="20495" h="21107">
                <a:moveTo>
                  <a:pt x="3283" y="1000"/>
                </a:moveTo>
                <a:cubicBezTo>
                  <a:pt x="512" y="3312"/>
                  <a:pt x="308" y="3582"/>
                  <a:pt x="1246" y="4806"/>
                </a:cubicBezTo>
                <a:cubicBezTo>
                  <a:pt x="2020" y="5893"/>
                  <a:pt x="2020" y="6026"/>
                  <a:pt x="1164" y="6026"/>
                </a:cubicBezTo>
                <a:cubicBezTo>
                  <a:pt x="-180" y="6163"/>
                  <a:pt x="-384" y="8744"/>
                  <a:pt x="676" y="12413"/>
                </a:cubicBezTo>
                <a:cubicBezTo>
                  <a:pt x="1694" y="15944"/>
                  <a:pt x="2508" y="16625"/>
                  <a:pt x="2795" y="13906"/>
                </a:cubicBezTo>
                <a:cubicBezTo>
                  <a:pt x="2957" y="12549"/>
                  <a:pt x="3039" y="12549"/>
                  <a:pt x="3039" y="13906"/>
                </a:cubicBezTo>
                <a:cubicBezTo>
                  <a:pt x="3079" y="14857"/>
                  <a:pt x="3365" y="15674"/>
                  <a:pt x="3691" y="15674"/>
                </a:cubicBezTo>
                <a:cubicBezTo>
                  <a:pt x="4017" y="15674"/>
                  <a:pt x="4303" y="14857"/>
                  <a:pt x="4303" y="13906"/>
                </a:cubicBezTo>
                <a:cubicBezTo>
                  <a:pt x="4303" y="12819"/>
                  <a:pt x="4425" y="12819"/>
                  <a:pt x="4669" y="14180"/>
                </a:cubicBezTo>
                <a:cubicBezTo>
                  <a:pt x="4871" y="15264"/>
                  <a:pt x="5322" y="15674"/>
                  <a:pt x="5688" y="15264"/>
                </a:cubicBezTo>
                <a:cubicBezTo>
                  <a:pt x="6054" y="14724"/>
                  <a:pt x="7156" y="15264"/>
                  <a:pt x="8093" y="16351"/>
                </a:cubicBezTo>
                <a:cubicBezTo>
                  <a:pt x="9967" y="18392"/>
                  <a:pt x="15713" y="21106"/>
                  <a:pt x="18445" y="21106"/>
                </a:cubicBezTo>
                <a:cubicBezTo>
                  <a:pt x="20277" y="21106"/>
                  <a:pt x="21215" y="18662"/>
                  <a:pt x="19831" y="17438"/>
                </a:cubicBezTo>
                <a:cubicBezTo>
                  <a:pt x="19341" y="17031"/>
                  <a:pt x="18975" y="15674"/>
                  <a:pt x="18975" y="14313"/>
                </a:cubicBezTo>
                <a:cubicBezTo>
                  <a:pt x="18975" y="11188"/>
                  <a:pt x="17996" y="10101"/>
                  <a:pt x="14817" y="9425"/>
                </a:cubicBezTo>
                <a:cubicBezTo>
                  <a:pt x="11598" y="8744"/>
                  <a:pt x="10660" y="7794"/>
                  <a:pt x="11190" y="5619"/>
                </a:cubicBezTo>
                <a:cubicBezTo>
                  <a:pt x="11516" y="4395"/>
                  <a:pt x="10986" y="3582"/>
                  <a:pt x="9071" y="2225"/>
                </a:cubicBezTo>
                <a:cubicBezTo>
                  <a:pt x="5078" y="-493"/>
                  <a:pt x="4996" y="-493"/>
                  <a:pt x="3283" y="100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8" name="AutoShape 24"/>
          <p:cNvSpPr>
            <a:spLocks/>
          </p:cNvSpPr>
          <p:nvPr/>
        </p:nvSpPr>
        <p:spPr bwMode="auto">
          <a:xfrm>
            <a:off x="10590213" y="4259263"/>
            <a:ext cx="542925" cy="206375"/>
          </a:xfrm>
          <a:custGeom>
            <a:avLst/>
            <a:gdLst>
              <a:gd name="T0" fmla="+- 0 10934 268"/>
              <a:gd name="T1" fmla="*/ T0 w 21332"/>
              <a:gd name="T2" fmla="+- 0 10821 501"/>
              <a:gd name="T3" fmla="*/ 10821 h 20640"/>
              <a:gd name="T4" fmla="+- 0 10934 268"/>
              <a:gd name="T5" fmla="*/ T4 w 21332"/>
              <a:gd name="T6" fmla="+- 0 10821 501"/>
              <a:gd name="T7" fmla="*/ 10821 h 20640"/>
              <a:gd name="T8" fmla="+- 0 10934 268"/>
              <a:gd name="T9" fmla="*/ T8 w 21332"/>
              <a:gd name="T10" fmla="+- 0 10821 501"/>
              <a:gd name="T11" fmla="*/ 10821 h 20640"/>
              <a:gd name="T12" fmla="+- 0 10934 268"/>
              <a:gd name="T13" fmla="*/ T12 w 21332"/>
              <a:gd name="T14" fmla="+- 0 10821 501"/>
              <a:gd name="T15" fmla="*/ 10821 h 20640"/>
            </a:gdLst>
            <a:ahLst/>
            <a:cxnLst>
              <a:cxn ang="0">
                <a:pos x="T1" y="T3"/>
              </a:cxn>
              <a:cxn ang="0">
                <a:pos x="T5" y="T7"/>
              </a:cxn>
              <a:cxn ang="0">
                <a:pos x="T9" y="T11"/>
              </a:cxn>
              <a:cxn ang="0">
                <a:pos x="T13" y="T15"/>
              </a:cxn>
            </a:cxnLst>
            <a:rect l="0" t="0" r="r" b="b"/>
            <a:pathLst>
              <a:path w="21332" h="20640">
                <a:moveTo>
                  <a:pt x="3393" y="1369"/>
                </a:moveTo>
                <a:cubicBezTo>
                  <a:pt x="3091" y="2049"/>
                  <a:pt x="2554" y="2730"/>
                  <a:pt x="2184" y="2815"/>
                </a:cubicBezTo>
                <a:cubicBezTo>
                  <a:pt x="1814" y="2899"/>
                  <a:pt x="1513" y="3410"/>
                  <a:pt x="1513" y="4005"/>
                </a:cubicBezTo>
                <a:cubicBezTo>
                  <a:pt x="1513" y="4600"/>
                  <a:pt x="1378" y="5111"/>
                  <a:pt x="1244" y="5111"/>
                </a:cubicBezTo>
                <a:cubicBezTo>
                  <a:pt x="1076" y="5111"/>
                  <a:pt x="672" y="5706"/>
                  <a:pt x="303" y="6387"/>
                </a:cubicBezTo>
                <a:cubicBezTo>
                  <a:pt x="-268" y="7662"/>
                  <a:pt x="-167" y="7662"/>
                  <a:pt x="1781" y="7408"/>
                </a:cubicBezTo>
                <a:cubicBezTo>
                  <a:pt x="4435" y="6982"/>
                  <a:pt x="4704" y="8937"/>
                  <a:pt x="2083" y="9873"/>
                </a:cubicBezTo>
                <a:cubicBezTo>
                  <a:pt x="505" y="10467"/>
                  <a:pt x="101" y="10979"/>
                  <a:pt x="337" y="11914"/>
                </a:cubicBezTo>
                <a:cubicBezTo>
                  <a:pt x="437" y="12340"/>
                  <a:pt x="706" y="12764"/>
                  <a:pt x="874" y="12764"/>
                </a:cubicBezTo>
                <a:cubicBezTo>
                  <a:pt x="1076" y="12764"/>
                  <a:pt x="1143" y="12423"/>
                  <a:pt x="1042" y="12083"/>
                </a:cubicBezTo>
                <a:cubicBezTo>
                  <a:pt x="807" y="11062"/>
                  <a:pt x="3327" y="11997"/>
                  <a:pt x="3595" y="13104"/>
                </a:cubicBezTo>
                <a:cubicBezTo>
                  <a:pt x="4099" y="14974"/>
                  <a:pt x="3864" y="16166"/>
                  <a:pt x="3024" y="16166"/>
                </a:cubicBezTo>
                <a:cubicBezTo>
                  <a:pt x="2520" y="16166"/>
                  <a:pt x="2184" y="16675"/>
                  <a:pt x="2184" y="17356"/>
                </a:cubicBezTo>
                <a:cubicBezTo>
                  <a:pt x="2184" y="18208"/>
                  <a:pt x="2587" y="18462"/>
                  <a:pt x="3797" y="18291"/>
                </a:cubicBezTo>
                <a:cubicBezTo>
                  <a:pt x="4704" y="18122"/>
                  <a:pt x="5846" y="18548"/>
                  <a:pt x="6450" y="19312"/>
                </a:cubicBezTo>
                <a:cubicBezTo>
                  <a:pt x="7760" y="20844"/>
                  <a:pt x="10716" y="21098"/>
                  <a:pt x="12094" y="19823"/>
                </a:cubicBezTo>
                <a:cubicBezTo>
                  <a:pt x="13975" y="18036"/>
                  <a:pt x="15453" y="16847"/>
                  <a:pt x="16999" y="15740"/>
                </a:cubicBezTo>
                <a:cubicBezTo>
                  <a:pt x="19115" y="14210"/>
                  <a:pt x="21331" y="10553"/>
                  <a:pt x="21331" y="8597"/>
                </a:cubicBezTo>
                <a:cubicBezTo>
                  <a:pt x="21331" y="7662"/>
                  <a:pt x="20929" y="6641"/>
                  <a:pt x="20324" y="5961"/>
                </a:cubicBezTo>
                <a:cubicBezTo>
                  <a:pt x="19786" y="5366"/>
                  <a:pt x="19417" y="4600"/>
                  <a:pt x="19517" y="4174"/>
                </a:cubicBezTo>
                <a:cubicBezTo>
                  <a:pt x="19619" y="3750"/>
                  <a:pt x="19485" y="3410"/>
                  <a:pt x="19249" y="3410"/>
                </a:cubicBezTo>
                <a:cubicBezTo>
                  <a:pt x="18980" y="3325"/>
                  <a:pt x="19081" y="2815"/>
                  <a:pt x="19485" y="2049"/>
                </a:cubicBezTo>
                <a:cubicBezTo>
                  <a:pt x="20123" y="774"/>
                  <a:pt x="20089" y="688"/>
                  <a:pt x="18913" y="1197"/>
                </a:cubicBezTo>
                <a:cubicBezTo>
                  <a:pt x="18208" y="1540"/>
                  <a:pt x="17603" y="1369"/>
                  <a:pt x="17468" y="860"/>
                </a:cubicBezTo>
                <a:cubicBezTo>
                  <a:pt x="17133" y="-501"/>
                  <a:pt x="15957" y="-161"/>
                  <a:pt x="15957" y="1283"/>
                </a:cubicBezTo>
                <a:cubicBezTo>
                  <a:pt x="15957" y="2049"/>
                  <a:pt x="15654" y="2558"/>
                  <a:pt x="15218" y="2558"/>
                </a:cubicBezTo>
                <a:cubicBezTo>
                  <a:pt x="14781" y="2558"/>
                  <a:pt x="13505" y="2558"/>
                  <a:pt x="12363" y="2558"/>
                </a:cubicBezTo>
                <a:cubicBezTo>
                  <a:pt x="10750" y="2558"/>
                  <a:pt x="10212" y="2899"/>
                  <a:pt x="9945" y="4091"/>
                </a:cubicBezTo>
                <a:cubicBezTo>
                  <a:pt x="9642" y="5452"/>
                  <a:pt x="9608" y="5452"/>
                  <a:pt x="9407" y="4005"/>
                </a:cubicBezTo>
                <a:cubicBezTo>
                  <a:pt x="9070" y="1964"/>
                  <a:pt x="8231" y="2221"/>
                  <a:pt x="8231" y="4345"/>
                </a:cubicBezTo>
                <a:cubicBezTo>
                  <a:pt x="8231" y="5535"/>
                  <a:pt x="8063" y="5961"/>
                  <a:pt x="7727" y="5706"/>
                </a:cubicBezTo>
                <a:cubicBezTo>
                  <a:pt x="7458" y="5366"/>
                  <a:pt x="7156" y="5535"/>
                  <a:pt x="7055" y="5961"/>
                </a:cubicBezTo>
                <a:cubicBezTo>
                  <a:pt x="6686" y="7408"/>
                  <a:pt x="6283" y="6896"/>
                  <a:pt x="6450" y="5195"/>
                </a:cubicBezTo>
                <a:cubicBezTo>
                  <a:pt x="6551" y="4091"/>
                  <a:pt x="6249" y="3156"/>
                  <a:pt x="5376" y="1795"/>
                </a:cubicBezTo>
                <a:cubicBezTo>
                  <a:pt x="3931" y="-333"/>
                  <a:pt x="4032" y="-333"/>
                  <a:pt x="3393" y="136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29" name="AutoShape 25"/>
          <p:cNvSpPr>
            <a:spLocks/>
          </p:cNvSpPr>
          <p:nvPr/>
        </p:nvSpPr>
        <p:spPr bwMode="auto">
          <a:xfrm>
            <a:off x="20307300" y="12066588"/>
            <a:ext cx="255588" cy="242887"/>
          </a:xfrm>
          <a:custGeom>
            <a:avLst/>
            <a:gdLst>
              <a:gd name="T0" fmla="+- 0 10338 101"/>
              <a:gd name="T1" fmla="*/ T0 w 20475"/>
              <a:gd name="T2" fmla="+- 0 10965 700"/>
              <a:gd name="T3" fmla="*/ 10965 h 20530"/>
              <a:gd name="T4" fmla="+- 0 10338 101"/>
              <a:gd name="T5" fmla="*/ T4 w 20475"/>
              <a:gd name="T6" fmla="+- 0 10965 700"/>
              <a:gd name="T7" fmla="*/ 10965 h 20530"/>
              <a:gd name="T8" fmla="+- 0 10338 101"/>
              <a:gd name="T9" fmla="*/ T8 w 20475"/>
              <a:gd name="T10" fmla="+- 0 10965 700"/>
              <a:gd name="T11" fmla="*/ 10965 h 20530"/>
              <a:gd name="T12" fmla="+- 0 10338 101"/>
              <a:gd name="T13" fmla="*/ T12 w 20475"/>
              <a:gd name="T14" fmla="+- 0 10965 700"/>
              <a:gd name="T15" fmla="*/ 10965 h 20530"/>
            </a:gdLst>
            <a:ahLst/>
            <a:cxnLst>
              <a:cxn ang="0">
                <a:pos x="T1" y="T3"/>
              </a:cxn>
              <a:cxn ang="0">
                <a:pos x="T5" y="T7"/>
              </a:cxn>
              <a:cxn ang="0">
                <a:pos x="T9" y="T11"/>
              </a:cxn>
              <a:cxn ang="0">
                <a:pos x="T13" y="T15"/>
              </a:cxn>
            </a:cxnLst>
            <a:rect l="0" t="0" r="r" b="b"/>
            <a:pathLst>
              <a:path w="20475" h="20530">
                <a:moveTo>
                  <a:pt x="3716" y="2697"/>
                </a:moveTo>
                <a:cubicBezTo>
                  <a:pt x="2758" y="4211"/>
                  <a:pt x="1805" y="6814"/>
                  <a:pt x="1668" y="8473"/>
                </a:cubicBezTo>
                <a:cubicBezTo>
                  <a:pt x="1464" y="10066"/>
                  <a:pt x="989" y="12087"/>
                  <a:pt x="577" y="12882"/>
                </a:cubicBezTo>
                <a:cubicBezTo>
                  <a:pt x="169" y="13747"/>
                  <a:pt x="-101" y="15697"/>
                  <a:pt x="36" y="17215"/>
                </a:cubicBezTo>
                <a:cubicBezTo>
                  <a:pt x="169" y="19743"/>
                  <a:pt x="373" y="20105"/>
                  <a:pt x="2146" y="20463"/>
                </a:cubicBezTo>
                <a:cubicBezTo>
                  <a:pt x="4257" y="20899"/>
                  <a:pt x="8757" y="19090"/>
                  <a:pt x="8757" y="17868"/>
                </a:cubicBezTo>
                <a:cubicBezTo>
                  <a:pt x="8757" y="17360"/>
                  <a:pt x="9098" y="17360"/>
                  <a:pt x="9643" y="17868"/>
                </a:cubicBezTo>
                <a:cubicBezTo>
                  <a:pt x="10322" y="18442"/>
                  <a:pt x="11004" y="18155"/>
                  <a:pt x="12370" y="16562"/>
                </a:cubicBezTo>
                <a:cubicBezTo>
                  <a:pt x="13390" y="15481"/>
                  <a:pt x="14210" y="14034"/>
                  <a:pt x="14210" y="13385"/>
                </a:cubicBezTo>
                <a:cubicBezTo>
                  <a:pt x="14210" y="12736"/>
                  <a:pt x="14755" y="12229"/>
                  <a:pt x="15504" y="12229"/>
                </a:cubicBezTo>
                <a:cubicBezTo>
                  <a:pt x="16320" y="12229"/>
                  <a:pt x="17069" y="11580"/>
                  <a:pt x="17344" y="10569"/>
                </a:cubicBezTo>
                <a:cubicBezTo>
                  <a:pt x="17615" y="9700"/>
                  <a:pt x="18501" y="7825"/>
                  <a:pt x="19388" y="6382"/>
                </a:cubicBezTo>
                <a:cubicBezTo>
                  <a:pt x="21498" y="2839"/>
                  <a:pt x="20612" y="2044"/>
                  <a:pt x="16049" y="3417"/>
                </a:cubicBezTo>
                <a:cubicBezTo>
                  <a:pt x="10051" y="5151"/>
                  <a:pt x="9847" y="5151"/>
                  <a:pt x="8415" y="3778"/>
                </a:cubicBezTo>
                <a:cubicBezTo>
                  <a:pt x="7666" y="2984"/>
                  <a:pt x="6779" y="2265"/>
                  <a:pt x="6371" y="2044"/>
                </a:cubicBezTo>
                <a:cubicBezTo>
                  <a:pt x="6030" y="1899"/>
                  <a:pt x="5759" y="1325"/>
                  <a:pt x="5897" y="817"/>
                </a:cubicBezTo>
                <a:cubicBezTo>
                  <a:pt x="6234" y="-700"/>
                  <a:pt x="5622" y="-122"/>
                  <a:pt x="3716" y="2697"/>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0" name="AutoShape 26"/>
          <p:cNvSpPr>
            <a:spLocks/>
          </p:cNvSpPr>
          <p:nvPr/>
        </p:nvSpPr>
        <p:spPr bwMode="auto">
          <a:xfrm>
            <a:off x="19702463" y="6021388"/>
            <a:ext cx="627062" cy="781050"/>
          </a:xfrm>
          <a:custGeom>
            <a:avLst/>
            <a:gdLst>
              <a:gd name="T0" fmla="*/ 10751 w 21502"/>
              <a:gd name="T1" fmla="+- 0 10780 55"/>
              <a:gd name="T2" fmla="*/ 10780 h 21450"/>
              <a:gd name="T3" fmla="*/ 10751 w 21502"/>
              <a:gd name="T4" fmla="+- 0 10780 55"/>
              <a:gd name="T5" fmla="*/ 10780 h 21450"/>
              <a:gd name="T6" fmla="*/ 10751 w 21502"/>
              <a:gd name="T7" fmla="+- 0 10780 55"/>
              <a:gd name="T8" fmla="*/ 10780 h 21450"/>
              <a:gd name="T9" fmla="*/ 10751 w 21502"/>
              <a:gd name="T10" fmla="+- 0 10780 55"/>
              <a:gd name="T11" fmla="*/ 10780 h 21450"/>
            </a:gdLst>
            <a:ahLst/>
            <a:cxnLst>
              <a:cxn ang="0">
                <a:pos x="T0" y="T2"/>
              </a:cxn>
              <a:cxn ang="0">
                <a:pos x="T3" y="T5"/>
              </a:cxn>
              <a:cxn ang="0">
                <a:pos x="T6" y="T8"/>
              </a:cxn>
              <a:cxn ang="0">
                <a:pos x="T9" y="T11"/>
              </a:cxn>
            </a:cxnLst>
            <a:rect l="0" t="0" r="r" b="b"/>
            <a:pathLst>
              <a:path w="21502" h="21450">
                <a:moveTo>
                  <a:pt x="6349" y="15369"/>
                </a:moveTo>
                <a:cubicBezTo>
                  <a:pt x="6145" y="16003"/>
                  <a:pt x="5442" y="16614"/>
                  <a:pt x="4945" y="16614"/>
                </a:cubicBezTo>
                <a:cubicBezTo>
                  <a:pt x="4829" y="16614"/>
                  <a:pt x="4740" y="16473"/>
                  <a:pt x="4799" y="16309"/>
                </a:cubicBezTo>
                <a:cubicBezTo>
                  <a:pt x="4829" y="16145"/>
                  <a:pt x="4477" y="16003"/>
                  <a:pt x="3921" y="15957"/>
                </a:cubicBezTo>
                <a:cubicBezTo>
                  <a:pt x="3393" y="15910"/>
                  <a:pt x="2955" y="15769"/>
                  <a:pt x="2955" y="15628"/>
                </a:cubicBezTo>
                <a:cubicBezTo>
                  <a:pt x="2955" y="15464"/>
                  <a:pt x="3452" y="15440"/>
                  <a:pt x="4389" y="15534"/>
                </a:cubicBezTo>
                <a:cubicBezTo>
                  <a:pt x="5677" y="15675"/>
                  <a:pt x="5854" y="15628"/>
                  <a:pt x="6029" y="15205"/>
                </a:cubicBezTo>
                <a:cubicBezTo>
                  <a:pt x="6320" y="14501"/>
                  <a:pt x="6555" y="14642"/>
                  <a:pt x="6349" y="15369"/>
                </a:cubicBezTo>
                <a:close/>
                <a:moveTo>
                  <a:pt x="5501" y="15253"/>
                </a:moveTo>
                <a:cubicBezTo>
                  <a:pt x="5414" y="15440"/>
                  <a:pt x="5325" y="15369"/>
                  <a:pt x="5325" y="15111"/>
                </a:cubicBezTo>
                <a:cubicBezTo>
                  <a:pt x="5298" y="14853"/>
                  <a:pt x="5385" y="14713"/>
                  <a:pt x="5473" y="14807"/>
                </a:cubicBezTo>
                <a:cubicBezTo>
                  <a:pt x="5560" y="14877"/>
                  <a:pt x="5589" y="15088"/>
                  <a:pt x="5501" y="15253"/>
                </a:cubicBezTo>
                <a:close/>
                <a:moveTo>
                  <a:pt x="8048" y="14853"/>
                </a:moveTo>
                <a:cubicBezTo>
                  <a:pt x="7842" y="15253"/>
                  <a:pt x="7170" y="15323"/>
                  <a:pt x="6905" y="14994"/>
                </a:cubicBezTo>
                <a:cubicBezTo>
                  <a:pt x="6789" y="14807"/>
                  <a:pt x="7170" y="14642"/>
                  <a:pt x="7990" y="14525"/>
                </a:cubicBezTo>
                <a:cubicBezTo>
                  <a:pt x="8107" y="14525"/>
                  <a:pt x="8135" y="14665"/>
                  <a:pt x="8048" y="14853"/>
                </a:cubicBezTo>
                <a:close/>
                <a:moveTo>
                  <a:pt x="10184" y="14149"/>
                </a:moveTo>
                <a:cubicBezTo>
                  <a:pt x="10419" y="14665"/>
                  <a:pt x="10184" y="14783"/>
                  <a:pt x="9278" y="14595"/>
                </a:cubicBezTo>
                <a:cubicBezTo>
                  <a:pt x="8663" y="14477"/>
                  <a:pt x="8575" y="14384"/>
                  <a:pt x="8838" y="14125"/>
                </a:cubicBezTo>
                <a:cubicBezTo>
                  <a:pt x="9278" y="13679"/>
                  <a:pt x="9950" y="13703"/>
                  <a:pt x="10184" y="14149"/>
                </a:cubicBezTo>
                <a:close/>
                <a:moveTo>
                  <a:pt x="15541" y="978"/>
                </a:moveTo>
                <a:cubicBezTo>
                  <a:pt x="15541" y="1024"/>
                  <a:pt x="15336" y="1118"/>
                  <a:pt x="15102" y="1212"/>
                </a:cubicBezTo>
                <a:cubicBezTo>
                  <a:pt x="14869" y="1283"/>
                  <a:pt x="14664" y="1236"/>
                  <a:pt x="14664" y="1118"/>
                </a:cubicBezTo>
                <a:cubicBezTo>
                  <a:pt x="14664" y="978"/>
                  <a:pt x="14869" y="884"/>
                  <a:pt x="15102" y="884"/>
                </a:cubicBezTo>
                <a:cubicBezTo>
                  <a:pt x="15336" y="884"/>
                  <a:pt x="15541" y="931"/>
                  <a:pt x="15541" y="978"/>
                </a:cubicBezTo>
                <a:close/>
                <a:moveTo>
                  <a:pt x="14077" y="297"/>
                </a:moveTo>
                <a:cubicBezTo>
                  <a:pt x="14077" y="508"/>
                  <a:pt x="13932" y="602"/>
                  <a:pt x="13755" y="508"/>
                </a:cubicBezTo>
                <a:cubicBezTo>
                  <a:pt x="13521" y="391"/>
                  <a:pt x="13464" y="532"/>
                  <a:pt x="13609" y="954"/>
                </a:cubicBezTo>
                <a:cubicBezTo>
                  <a:pt x="13696" y="1306"/>
                  <a:pt x="13639" y="1635"/>
                  <a:pt x="13464" y="1706"/>
                </a:cubicBezTo>
                <a:cubicBezTo>
                  <a:pt x="13258" y="1823"/>
                  <a:pt x="13317" y="2010"/>
                  <a:pt x="13639" y="2292"/>
                </a:cubicBezTo>
                <a:cubicBezTo>
                  <a:pt x="13873" y="2504"/>
                  <a:pt x="14020" y="2856"/>
                  <a:pt x="13902" y="3091"/>
                </a:cubicBezTo>
                <a:cubicBezTo>
                  <a:pt x="13784" y="3349"/>
                  <a:pt x="13873" y="3466"/>
                  <a:pt x="14195" y="3466"/>
                </a:cubicBezTo>
                <a:cubicBezTo>
                  <a:pt x="14429" y="3466"/>
                  <a:pt x="14780" y="3678"/>
                  <a:pt x="14957" y="3936"/>
                </a:cubicBezTo>
                <a:cubicBezTo>
                  <a:pt x="15425" y="4664"/>
                  <a:pt x="15513" y="6824"/>
                  <a:pt x="15073" y="7223"/>
                </a:cubicBezTo>
                <a:cubicBezTo>
                  <a:pt x="14692" y="7575"/>
                  <a:pt x="14664" y="7669"/>
                  <a:pt x="14664" y="8279"/>
                </a:cubicBezTo>
                <a:cubicBezTo>
                  <a:pt x="14664" y="8491"/>
                  <a:pt x="14313" y="8772"/>
                  <a:pt x="13873" y="8937"/>
                </a:cubicBezTo>
                <a:cubicBezTo>
                  <a:pt x="13405" y="9078"/>
                  <a:pt x="12965" y="9313"/>
                  <a:pt x="12849" y="9453"/>
                </a:cubicBezTo>
                <a:cubicBezTo>
                  <a:pt x="12527" y="9782"/>
                  <a:pt x="11999" y="9078"/>
                  <a:pt x="12203" y="8585"/>
                </a:cubicBezTo>
                <a:cubicBezTo>
                  <a:pt x="12409" y="8068"/>
                  <a:pt x="11999" y="7904"/>
                  <a:pt x="11384" y="8256"/>
                </a:cubicBezTo>
                <a:cubicBezTo>
                  <a:pt x="10975" y="8491"/>
                  <a:pt x="10975" y="8608"/>
                  <a:pt x="11327" y="9101"/>
                </a:cubicBezTo>
                <a:cubicBezTo>
                  <a:pt x="11531" y="9430"/>
                  <a:pt x="11708" y="9547"/>
                  <a:pt x="11736" y="9359"/>
                </a:cubicBezTo>
                <a:cubicBezTo>
                  <a:pt x="11736" y="9172"/>
                  <a:pt x="11795" y="9078"/>
                  <a:pt x="11883" y="9148"/>
                </a:cubicBezTo>
                <a:cubicBezTo>
                  <a:pt x="12058" y="9289"/>
                  <a:pt x="11356" y="10510"/>
                  <a:pt x="11091" y="10510"/>
                </a:cubicBezTo>
                <a:cubicBezTo>
                  <a:pt x="10741" y="10510"/>
                  <a:pt x="10800" y="11402"/>
                  <a:pt x="11152" y="11496"/>
                </a:cubicBezTo>
                <a:cubicBezTo>
                  <a:pt x="11327" y="11543"/>
                  <a:pt x="11327" y="11707"/>
                  <a:pt x="11152" y="11895"/>
                </a:cubicBezTo>
                <a:cubicBezTo>
                  <a:pt x="10946" y="12177"/>
                  <a:pt x="10828" y="12177"/>
                  <a:pt x="10447" y="11942"/>
                </a:cubicBezTo>
                <a:cubicBezTo>
                  <a:pt x="10097" y="11707"/>
                  <a:pt x="9687" y="11684"/>
                  <a:pt x="8546" y="11919"/>
                </a:cubicBezTo>
                <a:cubicBezTo>
                  <a:pt x="7754" y="12059"/>
                  <a:pt x="6789" y="12177"/>
                  <a:pt x="6410" y="12153"/>
                </a:cubicBezTo>
                <a:cubicBezTo>
                  <a:pt x="5180" y="12059"/>
                  <a:pt x="4711" y="12153"/>
                  <a:pt x="4711" y="12435"/>
                </a:cubicBezTo>
                <a:cubicBezTo>
                  <a:pt x="4711" y="12834"/>
                  <a:pt x="3248" y="14149"/>
                  <a:pt x="2603" y="14337"/>
                </a:cubicBezTo>
                <a:cubicBezTo>
                  <a:pt x="2311" y="14407"/>
                  <a:pt x="2076" y="14689"/>
                  <a:pt x="2076" y="14947"/>
                </a:cubicBezTo>
                <a:cubicBezTo>
                  <a:pt x="2076" y="15205"/>
                  <a:pt x="1900" y="15534"/>
                  <a:pt x="1725" y="15675"/>
                </a:cubicBezTo>
                <a:cubicBezTo>
                  <a:pt x="1519" y="15816"/>
                  <a:pt x="1051" y="16121"/>
                  <a:pt x="672" y="16356"/>
                </a:cubicBezTo>
                <a:lnTo>
                  <a:pt x="0" y="16825"/>
                </a:lnTo>
                <a:lnTo>
                  <a:pt x="788" y="17530"/>
                </a:lnTo>
                <a:cubicBezTo>
                  <a:pt x="1228" y="17929"/>
                  <a:pt x="1696" y="18187"/>
                  <a:pt x="1872" y="18093"/>
                </a:cubicBezTo>
                <a:cubicBezTo>
                  <a:pt x="2047" y="18023"/>
                  <a:pt x="2076" y="18046"/>
                  <a:pt x="1988" y="18187"/>
                </a:cubicBezTo>
                <a:cubicBezTo>
                  <a:pt x="1872" y="18305"/>
                  <a:pt x="2165" y="18845"/>
                  <a:pt x="2603" y="19338"/>
                </a:cubicBezTo>
                <a:cubicBezTo>
                  <a:pt x="3043" y="19831"/>
                  <a:pt x="3393" y="20418"/>
                  <a:pt x="3393" y="20606"/>
                </a:cubicBezTo>
                <a:cubicBezTo>
                  <a:pt x="3393" y="20794"/>
                  <a:pt x="3687" y="20982"/>
                  <a:pt x="4067" y="21028"/>
                </a:cubicBezTo>
                <a:cubicBezTo>
                  <a:pt x="4418" y="21075"/>
                  <a:pt x="4711" y="21240"/>
                  <a:pt x="4711" y="21380"/>
                </a:cubicBezTo>
                <a:cubicBezTo>
                  <a:pt x="4711" y="21544"/>
                  <a:pt x="5004" y="21404"/>
                  <a:pt x="5385" y="21075"/>
                </a:cubicBezTo>
                <a:cubicBezTo>
                  <a:pt x="5941" y="20582"/>
                  <a:pt x="6029" y="20253"/>
                  <a:pt x="5970" y="18962"/>
                </a:cubicBezTo>
                <a:cubicBezTo>
                  <a:pt x="5941" y="18093"/>
                  <a:pt x="5911" y="17319"/>
                  <a:pt x="5854" y="17201"/>
                </a:cubicBezTo>
                <a:cubicBezTo>
                  <a:pt x="5736" y="16614"/>
                  <a:pt x="5941" y="16637"/>
                  <a:pt x="6789" y="17295"/>
                </a:cubicBezTo>
                <a:cubicBezTo>
                  <a:pt x="7754" y="18070"/>
                  <a:pt x="8691" y="18281"/>
                  <a:pt x="8398" y="17647"/>
                </a:cubicBezTo>
                <a:cubicBezTo>
                  <a:pt x="8166" y="17178"/>
                  <a:pt x="8722" y="16379"/>
                  <a:pt x="9247" y="16379"/>
                </a:cubicBezTo>
                <a:cubicBezTo>
                  <a:pt x="9482" y="16379"/>
                  <a:pt x="9687" y="16473"/>
                  <a:pt x="9687" y="16614"/>
                </a:cubicBezTo>
                <a:cubicBezTo>
                  <a:pt x="9687" y="17060"/>
                  <a:pt x="10127" y="16849"/>
                  <a:pt x="10478" y="16239"/>
                </a:cubicBezTo>
                <a:cubicBezTo>
                  <a:pt x="10653" y="15910"/>
                  <a:pt x="10771" y="15511"/>
                  <a:pt x="10683" y="15323"/>
                </a:cubicBezTo>
                <a:cubicBezTo>
                  <a:pt x="10596" y="15159"/>
                  <a:pt x="10653" y="14947"/>
                  <a:pt x="10828" y="14853"/>
                </a:cubicBezTo>
                <a:cubicBezTo>
                  <a:pt x="11003" y="14783"/>
                  <a:pt x="11152" y="14853"/>
                  <a:pt x="11152" y="15041"/>
                </a:cubicBezTo>
                <a:cubicBezTo>
                  <a:pt x="11152" y="15464"/>
                  <a:pt x="12321" y="16309"/>
                  <a:pt x="13024" y="16426"/>
                </a:cubicBezTo>
                <a:cubicBezTo>
                  <a:pt x="13464" y="16473"/>
                  <a:pt x="13639" y="16309"/>
                  <a:pt x="13845" y="15722"/>
                </a:cubicBezTo>
                <a:cubicBezTo>
                  <a:pt x="13989" y="15299"/>
                  <a:pt x="14283" y="14971"/>
                  <a:pt x="14517" y="14971"/>
                </a:cubicBezTo>
                <a:cubicBezTo>
                  <a:pt x="15161" y="14971"/>
                  <a:pt x="15044" y="14313"/>
                  <a:pt x="14370" y="14149"/>
                </a:cubicBezTo>
                <a:cubicBezTo>
                  <a:pt x="14048" y="14079"/>
                  <a:pt x="13784" y="13914"/>
                  <a:pt x="13784" y="13797"/>
                </a:cubicBezTo>
                <a:cubicBezTo>
                  <a:pt x="13784" y="13703"/>
                  <a:pt x="14048" y="13656"/>
                  <a:pt x="14370" y="13727"/>
                </a:cubicBezTo>
                <a:cubicBezTo>
                  <a:pt x="14692" y="13797"/>
                  <a:pt x="14957" y="13914"/>
                  <a:pt x="14957" y="14008"/>
                </a:cubicBezTo>
                <a:cubicBezTo>
                  <a:pt x="14957" y="14079"/>
                  <a:pt x="15541" y="14149"/>
                  <a:pt x="16273" y="14149"/>
                </a:cubicBezTo>
                <a:cubicBezTo>
                  <a:pt x="17473" y="14149"/>
                  <a:pt x="17591" y="14102"/>
                  <a:pt x="17591" y="13562"/>
                </a:cubicBezTo>
                <a:lnTo>
                  <a:pt x="17619" y="12975"/>
                </a:lnTo>
                <a:lnTo>
                  <a:pt x="18057" y="13633"/>
                </a:lnTo>
                <a:cubicBezTo>
                  <a:pt x="18556" y="14384"/>
                  <a:pt x="19171" y="14243"/>
                  <a:pt x="18966" y="13421"/>
                </a:cubicBezTo>
                <a:cubicBezTo>
                  <a:pt x="18819" y="12764"/>
                  <a:pt x="19375" y="12670"/>
                  <a:pt x="20049" y="13233"/>
                </a:cubicBezTo>
                <a:cubicBezTo>
                  <a:pt x="20487" y="13562"/>
                  <a:pt x="20546" y="13562"/>
                  <a:pt x="20986" y="13233"/>
                </a:cubicBezTo>
                <a:cubicBezTo>
                  <a:pt x="21219" y="13022"/>
                  <a:pt x="21337" y="12741"/>
                  <a:pt x="21249" y="12623"/>
                </a:cubicBezTo>
                <a:cubicBezTo>
                  <a:pt x="21131" y="12482"/>
                  <a:pt x="21190" y="12224"/>
                  <a:pt x="21367" y="12059"/>
                </a:cubicBezTo>
                <a:cubicBezTo>
                  <a:pt x="21599" y="11825"/>
                  <a:pt x="21542" y="11613"/>
                  <a:pt x="21102" y="11215"/>
                </a:cubicBezTo>
                <a:cubicBezTo>
                  <a:pt x="20781" y="10909"/>
                  <a:pt x="20487" y="10463"/>
                  <a:pt x="20487" y="10181"/>
                </a:cubicBezTo>
                <a:cubicBezTo>
                  <a:pt x="20459" y="9899"/>
                  <a:pt x="20400" y="9524"/>
                  <a:pt x="20371" y="9336"/>
                </a:cubicBezTo>
                <a:cubicBezTo>
                  <a:pt x="20342" y="9148"/>
                  <a:pt x="20283" y="8819"/>
                  <a:pt x="20255" y="8608"/>
                </a:cubicBezTo>
                <a:cubicBezTo>
                  <a:pt x="20255" y="8397"/>
                  <a:pt x="19962" y="7998"/>
                  <a:pt x="19638" y="7692"/>
                </a:cubicBezTo>
                <a:cubicBezTo>
                  <a:pt x="19318" y="7387"/>
                  <a:pt x="19053" y="7012"/>
                  <a:pt x="19053" y="6824"/>
                </a:cubicBezTo>
                <a:cubicBezTo>
                  <a:pt x="19053" y="6589"/>
                  <a:pt x="19230" y="6542"/>
                  <a:pt x="19638" y="6636"/>
                </a:cubicBezTo>
                <a:cubicBezTo>
                  <a:pt x="19962" y="6730"/>
                  <a:pt x="20224" y="6683"/>
                  <a:pt x="20224" y="6542"/>
                </a:cubicBezTo>
                <a:cubicBezTo>
                  <a:pt x="20224" y="6401"/>
                  <a:pt x="20106" y="6284"/>
                  <a:pt x="19931" y="6284"/>
                </a:cubicBezTo>
                <a:cubicBezTo>
                  <a:pt x="19786" y="6284"/>
                  <a:pt x="19638" y="5767"/>
                  <a:pt x="19638" y="5133"/>
                </a:cubicBezTo>
                <a:cubicBezTo>
                  <a:pt x="19638" y="4030"/>
                  <a:pt x="19550" y="3889"/>
                  <a:pt x="17737" y="2386"/>
                </a:cubicBezTo>
                <a:cubicBezTo>
                  <a:pt x="16682" y="1518"/>
                  <a:pt x="15833" y="649"/>
                  <a:pt x="15833" y="484"/>
                </a:cubicBezTo>
                <a:cubicBezTo>
                  <a:pt x="15833" y="320"/>
                  <a:pt x="15658" y="180"/>
                  <a:pt x="15425" y="180"/>
                </a:cubicBezTo>
                <a:cubicBezTo>
                  <a:pt x="15189" y="180"/>
                  <a:pt x="14808" y="109"/>
                  <a:pt x="14546" y="38"/>
                </a:cubicBezTo>
                <a:cubicBezTo>
                  <a:pt x="14224" y="-55"/>
                  <a:pt x="14077" y="15"/>
                  <a:pt x="14077" y="297"/>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1" name="AutoShape 27"/>
          <p:cNvSpPr>
            <a:spLocks/>
          </p:cNvSpPr>
          <p:nvPr/>
        </p:nvSpPr>
        <p:spPr bwMode="auto">
          <a:xfrm>
            <a:off x="19653250" y="9699625"/>
            <a:ext cx="273050" cy="160338"/>
          </a:xfrm>
          <a:custGeom>
            <a:avLst/>
            <a:gdLst>
              <a:gd name="T0" fmla="+- 0 10666 153"/>
              <a:gd name="T1" fmla="*/ T0 w 21026"/>
              <a:gd name="T2" fmla="+- 0 10438 343"/>
              <a:gd name="T3" fmla="*/ 10438 h 20191"/>
              <a:gd name="T4" fmla="+- 0 10666 153"/>
              <a:gd name="T5" fmla="*/ T4 w 21026"/>
              <a:gd name="T6" fmla="+- 0 10438 343"/>
              <a:gd name="T7" fmla="*/ 10438 h 20191"/>
              <a:gd name="T8" fmla="+- 0 10666 153"/>
              <a:gd name="T9" fmla="*/ T8 w 21026"/>
              <a:gd name="T10" fmla="+- 0 10438 343"/>
              <a:gd name="T11" fmla="*/ 10438 h 20191"/>
              <a:gd name="T12" fmla="+- 0 10666 153"/>
              <a:gd name="T13" fmla="*/ T12 w 21026"/>
              <a:gd name="T14" fmla="+- 0 10438 343"/>
              <a:gd name="T15" fmla="*/ 10438 h 20191"/>
            </a:gdLst>
            <a:ahLst/>
            <a:cxnLst>
              <a:cxn ang="0">
                <a:pos x="T1" y="T3"/>
              </a:cxn>
              <a:cxn ang="0">
                <a:pos x="T5" y="T7"/>
              </a:cxn>
              <a:cxn ang="0">
                <a:pos x="T9" y="T11"/>
              </a:cxn>
              <a:cxn ang="0">
                <a:pos x="T13" y="T15"/>
              </a:cxn>
            </a:cxnLst>
            <a:rect l="0" t="0" r="r" b="b"/>
            <a:pathLst>
              <a:path w="21026" h="20191">
                <a:moveTo>
                  <a:pt x="18632" y="411"/>
                </a:moveTo>
                <a:cubicBezTo>
                  <a:pt x="18503" y="621"/>
                  <a:pt x="16604" y="1166"/>
                  <a:pt x="14441" y="1593"/>
                </a:cubicBezTo>
                <a:cubicBezTo>
                  <a:pt x="11694" y="2019"/>
                  <a:pt x="10191" y="2885"/>
                  <a:pt x="9535" y="4277"/>
                </a:cubicBezTo>
                <a:cubicBezTo>
                  <a:pt x="9011" y="5459"/>
                  <a:pt x="7176" y="7289"/>
                  <a:pt x="5476" y="8576"/>
                </a:cubicBezTo>
                <a:cubicBezTo>
                  <a:pt x="3577" y="9974"/>
                  <a:pt x="2270" y="11694"/>
                  <a:pt x="1942" y="13197"/>
                </a:cubicBezTo>
                <a:cubicBezTo>
                  <a:pt x="1742" y="14483"/>
                  <a:pt x="1090" y="16308"/>
                  <a:pt x="566" y="17384"/>
                </a:cubicBezTo>
                <a:cubicBezTo>
                  <a:pt x="-153" y="18671"/>
                  <a:pt x="-153" y="19320"/>
                  <a:pt x="370" y="19859"/>
                </a:cubicBezTo>
                <a:cubicBezTo>
                  <a:pt x="1742" y="21257"/>
                  <a:pt x="6064" y="18028"/>
                  <a:pt x="8419" y="14057"/>
                </a:cubicBezTo>
                <a:cubicBezTo>
                  <a:pt x="9731" y="11799"/>
                  <a:pt x="11954" y="9436"/>
                  <a:pt x="13590" y="8576"/>
                </a:cubicBezTo>
                <a:cubicBezTo>
                  <a:pt x="17260" y="6640"/>
                  <a:pt x="21446" y="2341"/>
                  <a:pt x="20991" y="1054"/>
                </a:cubicBezTo>
                <a:cubicBezTo>
                  <a:pt x="20595" y="-22"/>
                  <a:pt x="19155" y="-343"/>
                  <a:pt x="18632" y="411"/>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2" name="AutoShape 28"/>
          <p:cNvSpPr>
            <a:spLocks/>
          </p:cNvSpPr>
          <p:nvPr/>
        </p:nvSpPr>
        <p:spPr bwMode="auto">
          <a:xfrm>
            <a:off x="19551650" y="8188325"/>
            <a:ext cx="196850" cy="220663"/>
          </a:xfrm>
          <a:custGeom>
            <a:avLst/>
            <a:gdLst>
              <a:gd name="T0" fmla="*/ 10407 w 20814"/>
              <a:gd name="T1" fmla="+- 0 10538 314"/>
              <a:gd name="T2" fmla="*/ 10538 h 20449"/>
              <a:gd name="T3" fmla="*/ 10407 w 20814"/>
              <a:gd name="T4" fmla="+- 0 10538 314"/>
              <a:gd name="T5" fmla="*/ 10538 h 20449"/>
              <a:gd name="T6" fmla="*/ 10407 w 20814"/>
              <a:gd name="T7" fmla="+- 0 10538 314"/>
              <a:gd name="T8" fmla="*/ 10538 h 20449"/>
              <a:gd name="T9" fmla="*/ 10407 w 20814"/>
              <a:gd name="T10" fmla="+- 0 10538 314"/>
              <a:gd name="T11" fmla="*/ 10538 h 20449"/>
            </a:gdLst>
            <a:ahLst/>
            <a:cxnLst>
              <a:cxn ang="0">
                <a:pos x="T0" y="T2"/>
              </a:cxn>
              <a:cxn ang="0">
                <a:pos x="T3" y="T5"/>
              </a:cxn>
              <a:cxn ang="0">
                <a:pos x="T6" y="T8"/>
              </a:cxn>
              <a:cxn ang="0">
                <a:pos x="T9" y="T11"/>
              </a:cxn>
            </a:cxnLst>
            <a:rect l="0" t="0" r="r" b="b"/>
            <a:pathLst>
              <a:path w="20814" h="20449">
                <a:moveTo>
                  <a:pt x="11526" y="15113"/>
                </a:moveTo>
                <a:cubicBezTo>
                  <a:pt x="11254" y="15747"/>
                  <a:pt x="10982" y="15510"/>
                  <a:pt x="10982" y="14640"/>
                </a:cubicBezTo>
                <a:cubicBezTo>
                  <a:pt x="10888" y="13770"/>
                  <a:pt x="11160" y="13294"/>
                  <a:pt x="11432" y="13610"/>
                </a:cubicBezTo>
                <a:cubicBezTo>
                  <a:pt x="11703" y="13849"/>
                  <a:pt x="11797" y="14560"/>
                  <a:pt x="11526" y="15113"/>
                </a:cubicBezTo>
                <a:close/>
                <a:moveTo>
                  <a:pt x="15152" y="13531"/>
                </a:moveTo>
                <a:cubicBezTo>
                  <a:pt x="14880" y="14164"/>
                  <a:pt x="14608" y="13927"/>
                  <a:pt x="14608" y="13057"/>
                </a:cubicBezTo>
                <a:cubicBezTo>
                  <a:pt x="14520" y="12187"/>
                  <a:pt x="14791" y="11713"/>
                  <a:pt x="15063" y="12027"/>
                </a:cubicBezTo>
                <a:cubicBezTo>
                  <a:pt x="15340" y="12267"/>
                  <a:pt x="15429" y="12977"/>
                  <a:pt x="15152" y="13531"/>
                </a:cubicBezTo>
                <a:close/>
                <a:moveTo>
                  <a:pt x="13616" y="13770"/>
                </a:moveTo>
                <a:cubicBezTo>
                  <a:pt x="13616" y="14164"/>
                  <a:pt x="13156" y="14007"/>
                  <a:pt x="12707" y="13373"/>
                </a:cubicBezTo>
                <a:cubicBezTo>
                  <a:pt x="12252" y="12740"/>
                  <a:pt x="11797" y="11791"/>
                  <a:pt x="11797" y="11394"/>
                </a:cubicBezTo>
                <a:cubicBezTo>
                  <a:pt x="11797" y="10921"/>
                  <a:pt x="12252" y="11157"/>
                  <a:pt x="12707" y="11791"/>
                </a:cubicBezTo>
                <a:cubicBezTo>
                  <a:pt x="13156" y="12424"/>
                  <a:pt x="13616" y="13294"/>
                  <a:pt x="13616" y="13770"/>
                </a:cubicBezTo>
                <a:close/>
                <a:moveTo>
                  <a:pt x="14248" y="7994"/>
                </a:moveTo>
                <a:cubicBezTo>
                  <a:pt x="13976" y="8627"/>
                  <a:pt x="13699" y="8388"/>
                  <a:pt x="13699" y="7518"/>
                </a:cubicBezTo>
                <a:cubicBezTo>
                  <a:pt x="13616" y="6648"/>
                  <a:pt x="13887" y="6174"/>
                  <a:pt x="14159" y="6491"/>
                </a:cubicBezTo>
                <a:cubicBezTo>
                  <a:pt x="14431" y="6728"/>
                  <a:pt x="14520" y="7440"/>
                  <a:pt x="14248" y="7994"/>
                </a:cubicBezTo>
                <a:close/>
                <a:moveTo>
                  <a:pt x="0" y="635"/>
                </a:moveTo>
                <a:cubicBezTo>
                  <a:pt x="0" y="1109"/>
                  <a:pt x="449" y="1665"/>
                  <a:pt x="909" y="1902"/>
                </a:cubicBezTo>
                <a:cubicBezTo>
                  <a:pt x="1541" y="2218"/>
                  <a:pt x="1724" y="4275"/>
                  <a:pt x="1541" y="6728"/>
                </a:cubicBezTo>
                <a:cubicBezTo>
                  <a:pt x="1180" y="11157"/>
                  <a:pt x="1541" y="11713"/>
                  <a:pt x="3537" y="9971"/>
                </a:cubicBezTo>
                <a:cubicBezTo>
                  <a:pt x="4446" y="9258"/>
                  <a:pt x="4901" y="9258"/>
                  <a:pt x="5172" y="9971"/>
                </a:cubicBezTo>
                <a:cubicBezTo>
                  <a:pt x="5350" y="10524"/>
                  <a:pt x="6170" y="10684"/>
                  <a:pt x="6896" y="10447"/>
                </a:cubicBezTo>
                <a:cubicBezTo>
                  <a:pt x="8798" y="9814"/>
                  <a:pt x="8438" y="12027"/>
                  <a:pt x="6353" y="13610"/>
                </a:cubicBezTo>
                <a:cubicBezTo>
                  <a:pt x="4806" y="14719"/>
                  <a:pt x="4718" y="15193"/>
                  <a:pt x="5627" y="16539"/>
                </a:cubicBezTo>
                <a:cubicBezTo>
                  <a:pt x="6259" y="17409"/>
                  <a:pt x="7262" y="18122"/>
                  <a:pt x="7806" y="18122"/>
                </a:cubicBezTo>
                <a:cubicBezTo>
                  <a:pt x="8438" y="18122"/>
                  <a:pt x="9075" y="18675"/>
                  <a:pt x="9436" y="19306"/>
                </a:cubicBezTo>
                <a:cubicBezTo>
                  <a:pt x="10251" y="21286"/>
                  <a:pt x="11615" y="20652"/>
                  <a:pt x="12707" y="17726"/>
                </a:cubicBezTo>
                <a:cubicBezTo>
                  <a:pt x="13250" y="16223"/>
                  <a:pt x="14159" y="14956"/>
                  <a:pt x="14608" y="14956"/>
                </a:cubicBezTo>
                <a:cubicBezTo>
                  <a:pt x="15152" y="14956"/>
                  <a:pt x="15246" y="15273"/>
                  <a:pt x="14974" y="15747"/>
                </a:cubicBezTo>
                <a:cubicBezTo>
                  <a:pt x="14337" y="16617"/>
                  <a:pt x="17153" y="16776"/>
                  <a:pt x="19421" y="16063"/>
                </a:cubicBezTo>
                <a:cubicBezTo>
                  <a:pt x="21599" y="15353"/>
                  <a:pt x="21145" y="12977"/>
                  <a:pt x="18600" y="11791"/>
                </a:cubicBezTo>
                <a:cubicBezTo>
                  <a:pt x="16787" y="10921"/>
                  <a:pt x="16333" y="10130"/>
                  <a:pt x="16333" y="7677"/>
                </a:cubicBezTo>
                <a:cubicBezTo>
                  <a:pt x="16333" y="5224"/>
                  <a:pt x="16061" y="4671"/>
                  <a:pt x="14520" y="4671"/>
                </a:cubicBezTo>
                <a:cubicBezTo>
                  <a:pt x="13522" y="4671"/>
                  <a:pt x="12707" y="4988"/>
                  <a:pt x="12707" y="5461"/>
                </a:cubicBezTo>
                <a:cubicBezTo>
                  <a:pt x="12707" y="5858"/>
                  <a:pt x="11975" y="6252"/>
                  <a:pt x="10982" y="6252"/>
                </a:cubicBezTo>
                <a:cubicBezTo>
                  <a:pt x="9707" y="6252"/>
                  <a:pt x="9436" y="5778"/>
                  <a:pt x="9802" y="4275"/>
                </a:cubicBezTo>
                <a:cubicBezTo>
                  <a:pt x="10162" y="2612"/>
                  <a:pt x="9802" y="2296"/>
                  <a:pt x="8077" y="2296"/>
                </a:cubicBezTo>
                <a:cubicBezTo>
                  <a:pt x="6896" y="2218"/>
                  <a:pt x="4901" y="1742"/>
                  <a:pt x="3626" y="1109"/>
                </a:cubicBezTo>
                <a:cubicBezTo>
                  <a:pt x="909" y="-235"/>
                  <a:pt x="0" y="-314"/>
                  <a:pt x="0" y="635"/>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3" name="AutoShape 29"/>
          <p:cNvSpPr>
            <a:spLocks/>
          </p:cNvSpPr>
          <p:nvPr/>
        </p:nvSpPr>
        <p:spPr bwMode="auto">
          <a:xfrm>
            <a:off x="19300825" y="8239125"/>
            <a:ext cx="173038" cy="244475"/>
          </a:xfrm>
          <a:custGeom>
            <a:avLst/>
            <a:gdLst>
              <a:gd name="T0" fmla="+- 0 10477 193"/>
              <a:gd name="T1" fmla="*/ T0 w 20568"/>
              <a:gd name="T2" fmla="+- 0 10757 64"/>
              <a:gd name="T3" fmla="*/ 10757 h 21387"/>
              <a:gd name="T4" fmla="+- 0 10477 193"/>
              <a:gd name="T5" fmla="*/ T4 w 20568"/>
              <a:gd name="T6" fmla="+- 0 10757 64"/>
              <a:gd name="T7" fmla="*/ 10757 h 21387"/>
              <a:gd name="T8" fmla="+- 0 10477 193"/>
              <a:gd name="T9" fmla="*/ T8 w 20568"/>
              <a:gd name="T10" fmla="+- 0 10757 64"/>
              <a:gd name="T11" fmla="*/ 10757 h 21387"/>
              <a:gd name="T12" fmla="+- 0 10477 193"/>
              <a:gd name="T13" fmla="*/ T12 w 20568"/>
              <a:gd name="T14" fmla="+- 0 10757 64"/>
              <a:gd name="T15" fmla="*/ 10757 h 21387"/>
            </a:gdLst>
            <a:ahLst/>
            <a:cxnLst>
              <a:cxn ang="0">
                <a:pos x="T1" y="T3"/>
              </a:cxn>
              <a:cxn ang="0">
                <a:pos x="T5" y="T7"/>
              </a:cxn>
              <a:cxn ang="0">
                <a:pos x="T9" y="T11"/>
              </a:cxn>
              <a:cxn ang="0">
                <a:pos x="T13" y="T15"/>
              </a:cxn>
            </a:cxnLst>
            <a:rect l="0" t="0" r="r" b="b"/>
            <a:pathLst>
              <a:path w="20568" h="21387">
                <a:moveTo>
                  <a:pt x="14241" y="2775"/>
                </a:moveTo>
                <a:cubicBezTo>
                  <a:pt x="13840" y="4195"/>
                  <a:pt x="12725" y="6289"/>
                  <a:pt x="11621" y="7409"/>
                </a:cubicBezTo>
                <a:cubicBezTo>
                  <a:pt x="10505" y="8606"/>
                  <a:pt x="10005" y="9877"/>
                  <a:pt x="10307" y="10249"/>
                </a:cubicBezTo>
                <a:cubicBezTo>
                  <a:pt x="10708" y="10699"/>
                  <a:pt x="10609" y="10923"/>
                  <a:pt x="10104" y="10847"/>
                </a:cubicBezTo>
                <a:cubicBezTo>
                  <a:pt x="8889" y="10548"/>
                  <a:pt x="1021" y="16529"/>
                  <a:pt x="207" y="18397"/>
                </a:cubicBezTo>
                <a:cubicBezTo>
                  <a:pt x="-193" y="19369"/>
                  <a:pt x="10" y="20490"/>
                  <a:pt x="614" y="20937"/>
                </a:cubicBezTo>
                <a:cubicBezTo>
                  <a:pt x="1422" y="21535"/>
                  <a:pt x="1724" y="21535"/>
                  <a:pt x="1724" y="20937"/>
                </a:cubicBezTo>
                <a:cubicBezTo>
                  <a:pt x="1724" y="20565"/>
                  <a:pt x="4043" y="18472"/>
                  <a:pt x="6774" y="16379"/>
                </a:cubicBezTo>
                <a:cubicBezTo>
                  <a:pt x="9598" y="14285"/>
                  <a:pt x="11818" y="12267"/>
                  <a:pt x="11818" y="11820"/>
                </a:cubicBezTo>
                <a:cubicBezTo>
                  <a:pt x="11818" y="10624"/>
                  <a:pt x="16159" y="7485"/>
                  <a:pt x="18280" y="7186"/>
                </a:cubicBezTo>
                <a:cubicBezTo>
                  <a:pt x="21006" y="6811"/>
                  <a:pt x="21406" y="5318"/>
                  <a:pt x="18884" y="4793"/>
                </a:cubicBezTo>
                <a:cubicBezTo>
                  <a:pt x="17472" y="4570"/>
                  <a:pt x="16862" y="3823"/>
                  <a:pt x="16862" y="2403"/>
                </a:cubicBezTo>
                <a:cubicBezTo>
                  <a:pt x="16862" y="1282"/>
                  <a:pt x="17269" y="609"/>
                  <a:pt x="17873" y="908"/>
                </a:cubicBezTo>
                <a:cubicBezTo>
                  <a:pt x="18478" y="1132"/>
                  <a:pt x="18884" y="1056"/>
                  <a:pt x="18884" y="609"/>
                </a:cubicBezTo>
                <a:cubicBezTo>
                  <a:pt x="18884" y="235"/>
                  <a:pt x="17978" y="-64"/>
                  <a:pt x="16862" y="11"/>
                </a:cubicBezTo>
                <a:cubicBezTo>
                  <a:pt x="15456" y="86"/>
                  <a:pt x="14642" y="833"/>
                  <a:pt x="14241" y="2775"/>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4" name="AutoShape 30"/>
          <p:cNvSpPr>
            <a:spLocks/>
          </p:cNvSpPr>
          <p:nvPr/>
        </p:nvSpPr>
        <p:spPr bwMode="auto">
          <a:xfrm>
            <a:off x="19954875" y="5719763"/>
            <a:ext cx="358775" cy="307975"/>
          </a:xfrm>
          <a:custGeom>
            <a:avLst/>
            <a:gdLst>
              <a:gd name="T0" fmla="*/ 10800 w 21600"/>
              <a:gd name="T1" fmla="*/ 10554 h 21108"/>
              <a:gd name="T2" fmla="*/ 10800 w 21600"/>
              <a:gd name="T3" fmla="*/ 10554 h 21108"/>
              <a:gd name="T4" fmla="*/ 10800 w 21600"/>
              <a:gd name="T5" fmla="*/ 10554 h 21108"/>
              <a:gd name="T6" fmla="*/ 10800 w 21600"/>
              <a:gd name="T7" fmla="*/ 10554 h 21108"/>
            </a:gdLst>
            <a:ahLst/>
            <a:cxnLst>
              <a:cxn ang="0">
                <a:pos x="T0" y="T1"/>
              </a:cxn>
              <a:cxn ang="0">
                <a:pos x="T2" y="T3"/>
              </a:cxn>
              <a:cxn ang="0">
                <a:pos x="T4" y="T5"/>
              </a:cxn>
              <a:cxn ang="0">
                <a:pos x="T6" y="T7"/>
              </a:cxn>
            </a:cxnLst>
            <a:rect l="0" t="0" r="r" b="b"/>
            <a:pathLst>
              <a:path w="21600" h="21108">
                <a:moveTo>
                  <a:pt x="1027" y="939"/>
                </a:moveTo>
                <a:cubicBezTo>
                  <a:pt x="1027" y="1409"/>
                  <a:pt x="823" y="1643"/>
                  <a:pt x="512" y="1468"/>
                </a:cubicBezTo>
                <a:cubicBezTo>
                  <a:pt x="254" y="1292"/>
                  <a:pt x="0" y="1409"/>
                  <a:pt x="0" y="1762"/>
                </a:cubicBezTo>
                <a:cubicBezTo>
                  <a:pt x="0" y="2172"/>
                  <a:pt x="307" y="2348"/>
                  <a:pt x="716" y="2172"/>
                </a:cubicBezTo>
                <a:cubicBezTo>
                  <a:pt x="2004" y="1584"/>
                  <a:pt x="5400" y="7278"/>
                  <a:pt x="4832" y="9097"/>
                </a:cubicBezTo>
                <a:cubicBezTo>
                  <a:pt x="4678" y="9508"/>
                  <a:pt x="4781" y="10037"/>
                  <a:pt x="5089" y="10272"/>
                </a:cubicBezTo>
                <a:cubicBezTo>
                  <a:pt x="6220" y="11035"/>
                  <a:pt x="5605" y="11621"/>
                  <a:pt x="4163" y="11152"/>
                </a:cubicBezTo>
                <a:cubicBezTo>
                  <a:pt x="2262" y="10566"/>
                  <a:pt x="1800" y="11035"/>
                  <a:pt x="2878" y="12385"/>
                </a:cubicBezTo>
                <a:cubicBezTo>
                  <a:pt x="3600" y="13324"/>
                  <a:pt x="3650" y="13500"/>
                  <a:pt x="2981" y="13792"/>
                </a:cubicBezTo>
                <a:cubicBezTo>
                  <a:pt x="2516" y="14029"/>
                  <a:pt x="2208" y="14907"/>
                  <a:pt x="2208" y="16024"/>
                </a:cubicBezTo>
                <a:cubicBezTo>
                  <a:pt x="2208" y="17080"/>
                  <a:pt x="2312" y="17550"/>
                  <a:pt x="2416" y="17198"/>
                </a:cubicBezTo>
                <a:cubicBezTo>
                  <a:pt x="2777" y="16082"/>
                  <a:pt x="4986" y="17960"/>
                  <a:pt x="5347" y="19721"/>
                </a:cubicBezTo>
                <a:cubicBezTo>
                  <a:pt x="5708" y="21306"/>
                  <a:pt x="7044" y="21599"/>
                  <a:pt x="7508" y="20250"/>
                </a:cubicBezTo>
                <a:cubicBezTo>
                  <a:pt x="7713" y="19780"/>
                  <a:pt x="8124" y="19369"/>
                  <a:pt x="8536" y="19369"/>
                </a:cubicBezTo>
                <a:cubicBezTo>
                  <a:pt x="9925" y="19369"/>
                  <a:pt x="9255" y="18254"/>
                  <a:pt x="7198" y="17256"/>
                </a:cubicBezTo>
                <a:cubicBezTo>
                  <a:pt x="6066" y="16670"/>
                  <a:pt x="5140" y="16024"/>
                  <a:pt x="5140" y="15730"/>
                </a:cubicBezTo>
                <a:cubicBezTo>
                  <a:pt x="5140" y="15085"/>
                  <a:pt x="5862" y="15144"/>
                  <a:pt x="6531" y="15906"/>
                </a:cubicBezTo>
                <a:cubicBezTo>
                  <a:pt x="6940" y="16376"/>
                  <a:pt x="7354" y="16316"/>
                  <a:pt x="8124" y="15789"/>
                </a:cubicBezTo>
                <a:cubicBezTo>
                  <a:pt x="8947" y="15201"/>
                  <a:pt x="9617" y="15261"/>
                  <a:pt x="11979" y="16376"/>
                </a:cubicBezTo>
                <a:cubicBezTo>
                  <a:pt x="13575" y="17139"/>
                  <a:pt x="15118" y="17550"/>
                  <a:pt x="15479" y="17256"/>
                </a:cubicBezTo>
                <a:cubicBezTo>
                  <a:pt x="15891" y="17021"/>
                  <a:pt x="15941" y="17080"/>
                  <a:pt x="15734" y="17491"/>
                </a:cubicBezTo>
                <a:cubicBezTo>
                  <a:pt x="15530" y="17901"/>
                  <a:pt x="15633" y="18195"/>
                  <a:pt x="15941" y="18195"/>
                </a:cubicBezTo>
                <a:cubicBezTo>
                  <a:pt x="16353" y="18195"/>
                  <a:pt x="16456" y="17666"/>
                  <a:pt x="16249" y="16786"/>
                </a:cubicBezTo>
                <a:cubicBezTo>
                  <a:pt x="15787" y="14556"/>
                  <a:pt x="16403" y="13500"/>
                  <a:pt x="18203" y="13500"/>
                </a:cubicBezTo>
                <a:cubicBezTo>
                  <a:pt x="19903" y="13441"/>
                  <a:pt x="21600" y="12326"/>
                  <a:pt x="21600" y="11270"/>
                </a:cubicBezTo>
                <a:cubicBezTo>
                  <a:pt x="21600" y="10917"/>
                  <a:pt x="21238" y="10741"/>
                  <a:pt x="20776" y="10976"/>
                </a:cubicBezTo>
                <a:cubicBezTo>
                  <a:pt x="20158" y="11270"/>
                  <a:pt x="20004" y="10859"/>
                  <a:pt x="20107" y="8628"/>
                </a:cubicBezTo>
                <a:cubicBezTo>
                  <a:pt x="20211" y="6751"/>
                  <a:pt x="20418" y="6046"/>
                  <a:pt x="20930" y="6281"/>
                </a:cubicBezTo>
                <a:cubicBezTo>
                  <a:pt x="21289" y="6457"/>
                  <a:pt x="21600" y="6338"/>
                  <a:pt x="21600" y="5987"/>
                </a:cubicBezTo>
                <a:cubicBezTo>
                  <a:pt x="21600" y="5693"/>
                  <a:pt x="21135" y="5283"/>
                  <a:pt x="20572" y="5107"/>
                </a:cubicBezTo>
                <a:cubicBezTo>
                  <a:pt x="19696" y="4872"/>
                  <a:pt x="19491" y="5166"/>
                  <a:pt x="19234" y="7102"/>
                </a:cubicBezTo>
                <a:cubicBezTo>
                  <a:pt x="18872" y="9508"/>
                  <a:pt x="17999" y="9685"/>
                  <a:pt x="17999" y="7278"/>
                </a:cubicBezTo>
                <a:cubicBezTo>
                  <a:pt x="17999" y="5576"/>
                  <a:pt x="17176" y="5401"/>
                  <a:pt x="16714" y="7043"/>
                </a:cubicBezTo>
                <a:cubicBezTo>
                  <a:pt x="16403" y="8160"/>
                  <a:pt x="16302" y="8160"/>
                  <a:pt x="12702" y="6632"/>
                </a:cubicBezTo>
                <a:cubicBezTo>
                  <a:pt x="9359" y="5283"/>
                  <a:pt x="6890" y="3873"/>
                  <a:pt x="6170" y="2936"/>
                </a:cubicBezTo>
                <a:cubicBezTo>
                  <a:pt x="5655" y="2231"/>
                  <a:pt x="2158" y="0"/>
                  <a:pt x="1592" y="0"/>
                </a:cubicBezTo>
                <a:cubicBezTo>
                  <a:pt x="1285" y="0"/>
                  <a:pt x="1027" y="412"/>
                  <a:pt x="1027" y="93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5" name="AutoShape 31"/>
          <p:cNvSpPr>
            <a:spLocks/>
          </p:cNvSpPr>
          <p:nvPr/>
        </p:nvSpPr>
        <p:spPr bwMode="auto">
          <a:xfrm>
            <a:off x="14416088" y="10001250"/>
            <a:ext cx="498475" cy="1008063"/>
          </a:xfrm>
          <a:custGeom>
            <a:avLst/>
            <a:gdLst>
              <a:gd name="T0" fmla="+- 0 10959 434"/>
              <a:gd name="T1" fmla="*/ T0 w 21051"/>
              <a:gd name="T2" fmla="*/ 10749 h 21498"/>
              <a:gd name="T3" fmla="+- 0 10959 434"/>
              <a:gd name="T4" fmla="*/ T3 w 21051"/>
              <a:gd name="T5" fmla="*/ 10749 h 21498"/>
              <a:gd name="T6" fmla="+- 0 10959 434"/>
              <a:gd name="T7" fmla="*/ T6 w 21051"/>
              <a:gd name="T8" fmla="*/ 10749 h 21498"/>
              <a:gd name="T9" fmla="+- 0 10959 434"/>
              <a:gd name="T10" fmla="*/ T9 w 21051"/>
              <a:gd name="T11" fmla="*/ 10749 h 21498"/>
            </a:gdLst>
            <a:ahLst/>
            <a:cxnLst>
              <a:cxn ang="0">
                <a:pos x="T1" y="T2"/>
              </a:cxn>
              <a:cxn ang="0">
                <a:pos x="T4" y="T5"/>
              </a:cxn>
              <a:cxn ang="0">
                <a:pos x="T7" y="T8"/>
              </a:cxn>
              <a:cxn ang="0">
                <a:pos x="T10" y="T11"/>
              </a:cxn>
            </a:cxnLst>
            <a:rect l="0" t="0" r="r" b="b"/>
            <a:pathLst>
              <a:path w="21051" h="21498">
                <a:moveTo>
                  <a:pt x="17271" y="400"/>
                </a:moveTo>
                <a:cubicBezTo>
                  <a:pt x="16983" y="636"/>
                  <a:pt x="16729" y="1093"/>
                  <a:pt x="16659" y="1439"/>
                </a:cubicBezTo>
                <a:cubicBezTo>
                  <a:pt x="16551" y="2204"/>
                  <a:pt x="16335" y="2314"/>
                  <a:pt x="15467" y="2041"/>
                </a:cubicBezTo>
                <a:cubicBezTo>
                  <a:pt x="14890" y="1858"/>
                  <a:pt x="14747" y="1858"/>
                  <a:pt x="14747" y="2077"/>
                </a:cubicBezTo>
                <a:cubicBezTo>
                  <a:pt x="14747" y="2223"/>
                  <a:pt x="14965" y="2387"/>
                  <a:pt x="15216" y="2441"/>
                </a:cubicBezTo>
                <a:cubicBezTo>
                  <a:pt x="15432" y="2496"/>
                  <a:pt x="15289" y="2496"/>
                  <a:pt x="14855" y="2441"/>
                </a:cubicBezTo>
                <a:cubicBezTo>
                  <a:pt x="14026" y="2351"/>
                  <a:pt x="13881" y="2460"/>
                  <a:pt x="13989" y="3134"/>
                </a:cubicBezTo>
                <a:cubicBezTo>
                  <a:pt x="14026" y="3299"/>
                  <a:pt x="13881" y="3480"/>
                  <a:pt x="13665" y="3554"/>
                </a:cubicBezTo>
                <a:cubicBezTo>
                  <a:pt x="13485" y="3608"/>
                  <a:pt x="13304" y="3827"/>
                  <a:pt x="13304" y="4009"/>
                </a:cubicBezTo>
                <a:cubicBezTo>
                  <a:pt x="13304" y="4246"/>
                  <a:pt x="13125" y="4320"/>
                  <a:pt x="12764" y="4265"/>
                </a:cubicBezTo>
                <a:cubicBezTo>
                  <a:pt x="12440" y="4192"/>
                  <a:pt x="12222" y="4265"/>
                  <a:pt x="12222" y="4429"/>
                </a:cubicBezTo>
                <a:cubicBezTo>
                  <a:pt x="12222" y="4793"/>
                  <a:pt x="9663" y="5705"/>
                  <a:pt x="7716" y="6033"/>
                </a:cubicBezTo>
                <a:cubicBezTo>
                  <a:pt x="6923" y="6161"/>
                  <a:pt x="6130" y="6343"/>
                  <a:pt x="5949" y="6416"/>
                </a:cubicBezTo>
                <a:cubicBezTo>
                  <a:pt x="5731" y="6488"/>
                  <a:pt x="5229" y="6561"/>
                  <a:pt x="4759" y="6561"/>
                </a:cubicBezTo>
                <a:cubicBezTo>
                  <a:pt x="4110" y="6561"/>
                  <a:pt x="3929" y="6653"/>
                  <a:pt x="3929" y="7054"/>
                </a:cubicBezTo>
                <a:cubicBezTo>
                  <a:pt x="3929" y="7345"/>
                  <a:pt x="3605" y="7801"/>
                  <a:pt x="3244" y="8093"/>
                </a:cubicBezTo>
                <a:cubicBezTo>
                  <a:pt x="2522" y="8639"/>
                  <a:pt x="2522" y="9077"/>
                  <a:pt x="3244" y="11173"/>
                </a:cubicBezTo>
                <a:cubicBezTo>
                  <a:pt x="3676" y="12394"/>
                  <a:pt x="3676" y="12431"/>
                  <a:pt x="2632" y="13452"/>
                </a:cubicBezTo>
                <a:cubicBezTo>
                  <a:pt x="2055" y="14016"/>
                  <a:pt x="1442" y="14545"/>
                  <a:pt x="1297" y="14600"/>
                </a:cubicBezTo>
                <a:cubicBezTo>
                  <a:pt x="35" y="15055"/>
                  <a:pt x="-434" y="16714"/>
                  <a:pt x="466" y="17572"/>
                </a:cubicBezTo>
                <a:cubicBezTo>
                  <a:pt x="757" y="17864"/>
                  <a:pt x="900" y="18374"/>
                  <a:pt x="792" y="18848"/>
                </a:cubicBezTo>
                <a:cubicBezTo>
                  <a:pt x="684" y="19321"/>
                  <a:pt x="757" y="19685"/>
                  <a:pt x="1008" y="19759"/>
                </a:cubicBezTo>
                <a:cubicBezTo>
                  <a:pt x="1226" y="19832"/>
                  <a:pt x="1405" y="20032"/>
                  <a:pt x="1405" y="20214"/>
                </a:cubicBezTo>
                <a:cubicBezTo>
                  <a:pt x="1405" y="20615"/>
                  <a:pt x="2488" y="21144"/>
                  <a:pt x="3317" y="21144"/>
                </a:cubicBezTo>
                <a:cubicBezTo>
                  <a:pt x="3641" y="21144"/>
                  <a:pt x="3929" y="21218"/>
                  <a:pt x="3929" y="21327"/>
                </a:cubicBezTo>
                <a:cubicBezTo>
                  <a:pt x="3929" y="21600"/>
                  <a:pt x="5806" y="21527"/>
                  <a:pt x="6599" y="21235"/>
                </a:cubicBezTo>
                <a:cubicBezTo>
                  <a:pt x="6993" y="21089"/>
                  <a:pt x="7753" y="20961"/>
                  <a:pt x="8293" y="20961"/>
                </a:cubicBezTo>
                <a:cubicBezTo>
                  <a:pt x="9374" y="20961"/>
                  <a:pt x="10780" y="20233"/>
                  <a:pt x="10780" y="19704"/>
                </a:cubicBezTo>
                <a:cubicBezTo>
                  <a:pt x="10780" y="19541"/>
                  <a:pt x="10996" y="19249"/>
                  <a:pt x="11286" y="19047"/>
                </a:cubicBezTo>
                <a:cubicBezTo>
                  <a:pt x="11537" y="18848"/>
                  <a:pt x="11971" y="18228"/>
                  <a:pt x="12222" y="17681"/>
                </a:cubicBezTo>
                <a:cubicBezTo>
                  <a:pt x="12511" y="17133"/>
                  <a:pt x="13017" y="16386"/>
                  <a:pt x="13341" y="16022"/>
                </a:cubicBezTo>
                <a:cubicBezTo>
                  <a:pt x="13703" y="15658"/>
                  <a:pt x="14205" y="14965"/>
                  <a:pt x="14423" y="14472"/>
                </a:cubicBezTo>
                <a:cubicBezTo>
                  <a:pt x="14674" y="13981"/>
                  <a:pt x="15467" y="12795"/>
                  <a:pt x="16227" y="11811"/>
                </a:cubicBezTo>
                <a:cubicBezTo>
                  <a:pt x="16983" y="10845"/>
                  <a:pt x="17705" y="9733"/>
                  <a:pt x="17813" y="9351"/>
                </a:cubicBezTo>
                <a:cubicBezTo>
                  <a:pt x="18245" y="8038"/>
                  <a:pt x="18353" y="7838"/>
                  <a:pt x="18822" y="7892"/>
                </a:cubicBezTo>
                <a:cubicBezTo>
                  <a:pt x="19254" y="7929"/>
                  <a:pt x="19291" y="7764"/>
                  <a:pt x="18859" y="6379"/>
                </a:cubicBezTo>
                <a:lnTo>
                  <a:pt x="18606" y="5558"/>
                </a:lnTo>
                <a:lnTo>
                  <a:pt x="19326" y="5997"/>
                </a:lnTo>
                <a:lnTo>
                  <a:pt x="20047" y="6452"/>
                </a:lnTo>
                <a:lnTo>
                  <a:pt x="20661" y="5869"/>
                </a:lnTo>
                <a:cubicBezTo>
                  <a:pt x="21093" y="5431"/>
                  <a:pt x="21166" y="5194"/>
                  <a:pt x="20877" y="4939"/>
                </a:cubicBezTo>
                <a:cubicBezTo>
                  <a:pt x="20696" y="4739"/>
                  <a:pt x="20516" y="4210"/>
                  <a:pt x="20516" y="3772"/>
                </a:cubicBezTo>
                <a:cubicBezTo>
                  <a:pt x="20516" y="3336"/>
                  <a:pt x="20337" y="2698"/>
                  <a:pt x="20121" y="2351"/>
                </a:cubicBezTo>
                <a:cubicBezTo>
                  <a:pt x="19615" y="1548"/>
                  <a:pt x="18207" y="17"/>
                  <a:pt x="17991" y="0"/>
                </a:cubicBezTo>
                <a:cubicBezTo>
                  <a:pt x="17883" y="0"/>
                  <a:pt x="17560" y="181"/>
                  <a:pt x="17271" y="40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6" name="AutoShape 32"/>
          <p:cNvSpPr>
            <a:spLocks/>
          </p:cNvSpPr>
          <p:nvPr/>
        </p:nvSpPr>
        <p:spPr bwMode="auto">
          <a:xfrm>
            <a:off x="19954875" y="8943975"/>
            <a:ext cx="122238" cy="236538"/>
          </a:xfrm>
          <a:custGeom>
            <a:avLst/>
            <a:gdLst>
              <a:gd name="T0" fmla="+- 0 10462 772"/>
              <a:gd name="T1" fmla="*/ T0 w 19381"/>
              <a:gd name="T2" fmla="+- 0 10593 880"/>
              <a:gd name="T3" fmla="*/ 10593 h 19427"/>
              <a:gd name="T4" fmla="+- 0 10462 772"/>
              <a:gd name="T5" fmla="*/ T4 w 19381"/>
              <a:gd name="T6" fmla="+- 0 10593 880"/>
              <a:gd name="T7" fmla="*/ 10593 h 19427"/>
              <a:gd name="T8" fmla="+- 0 10462 772"/>
              <a:gd name="T9" fmla="*/ T8 w 19381"/>
              <a:gd name="T10" fmla="+- 0 10593 880"/>
              <a:gd name="T11" fmla="*/ 10593 h 19427"/>
              <a:gd name="T12" fmla="+- 0 10462 772"/>
              <a:gd name="T13" fmla="*/ T12 w 19381"/>
              <a:gd name="T14" fmla="+- 0 10593 880"/>
              <a:gd name="T15" fmla="*/ 10593 h 19427"/>
            </a:gdLst>
            <a:ahLst/>
            <a:cxnLst>
              <a:cxn ang="0">
                <a:pos x="T1" y="T3"/>
              </a:cxn>
              <a:cxn ang="0">
                <a:pos x="T5" y="T7"/>
              </a:cxn>
              <a:cxn ang="0">
                <a:pos x="T9" y="T11"/>
              </a:cxn>
              <a:cxn ang="0">
                <a:pos x="T13" y="T15"/>
              </a:cxn>
            </a:cxnLst>
            <a:rect l="0" t="0" r="r" b="b"/>
            <a:pathLst>
              <a:path w="19381" h="19427">
                <a:moveTo>
                  <a:pt x="6518" y="1714"/>
                </a:moveTo>
                <a:cubicBezTo>
                  <a:pt x="5438" y="2697"/>
                  <a:pt x="4629" y="4730"/>
                  <a:pt x="4490" y="6272"/>
                </a:cubicBezTo>
                <a:cubicBezTo>
                  <a:pt x="4490" y="7746"/>
                  <a:pt x="3953" y="9008"/>
                  <a:pt x="3137" y="9008"/>
                </a:cubicBezTo>
                <a:cubicBezTo>
                  <a:pt x="2469" y="9008"/>
                  <a:pt x="2733" y="9359"/>
                  <a:pt x="3821" y="9779"/>
                </a:cubicBezTo>
                <a:cubicBezTo>
                  <a:pt x="5166" y="10270"/>
                  <a:pt x="5298" y="10621"/>
                  <a:pt x="4357" y="10831"/>
                </a:cubicBezTo>
                <a:cubicBezTo>
                  <a:pt x="3417" y="11043"/>
                  <a:pt x="3137" y="11885"/>
                  <a:pt x="3541" y="12656"/>
                </a:cubicBezTo>
                <a:cubicBezTo>
                  <a:pt x="4225" y="14130"/>
                  <a:pt x="4357" y="14130"/>
                  <a:pt x="5298" y="12795"/>
                </a:cubicBezTo>
                <a:cubicBezTo>
                  <a:pt x="6114" y="11673"/>
                  <a:pt x="6386" y="11814"/>
                  <a:pt x="6386" y="13498"/>
                </a:cubicBezTo>
                <a:cubicBezTo>
                  <a:pt x="6518" y="15180"/>
                  <a:pt x="6114" y="15390"/>
                  <a:pt x="3821" y="15111"/>
                </a:cubicBezTo>
                <a:cubicBezTo>
                  <a:pt x="572" y="14687"/>
                  <a:pt x="-772" y="15531"/>
                  <a:pt x="440" y="17352"/>
                </a:cubicBezTo>
                <a:cubicBezTo>
                  <a:pt x="1388" y="19108"/>
                  <a:pt x="9215" y="19807"/>
                  <a:pt x="9215" y="18196"/>
                </a:cubicBezTo>
                <a:cubicBezTo>
                  <a:pt x="9355" y="17283"/>
                  <a:pt x="9487" y="17283"/>
                  <a:pt x="10708" y="18337"/>
                </a:cubicBezTo>
                <a:cubicBezTo>
                  <a:pt x="13405" y="20719"/>
                  <a:pt x="14213" y="18830"/>
                  <a:pt x="11780" y="16165"/>
                </a:cubicBezTo>
                <a:cubicBezTo>
                  <a:pt x="8267" y="12515"/>
                  <a:pt x="9355" y="10972"/>
                  <a:pt x="14749" y="11954"/>
                </a:cubicBezTo>
                <a:cubicBezTo>
                  <a:pt x="20151" y="12937"/>
                  <a:pt x="20827" y="12375"/>
                  <a:pt x="16778" y="10340"/>
                </a:cubicBezTo>
                <a:cubicBezTo>
                  <a:pt x="13537" y="8727"/>
                  <a:pt x="13537" y="8659"/>
                  <a:pt x="16102" y="7746"/>
                </a:cubicBezTo>
                <a:cubicBezTo>
                  <a:pt x="18535" y="6834"/>
                  <a:pt x="19747" y="3398"/>
                  <a:pt x="17586" y="3398"/>
                </a:cubicBezTo>
                <a:cubicBezTo>
                  <a:pt x="17050" y="3398"/>
                  <a:pt x="15154" y="3888"/>
                  <a:pt x="13537" y="4520"/>
                </a:cubicBezTo>
                <a:cubicBezTo>
                  <a:pt x="10568" y="5572"/>
                  <a:pt x="10568" y="5501"/>
                  <a:pt x="10568" y="2766"/>
                </a:cubicBezTo>
                <a:cubicBezTo>
                  <a:pt x="10568" y="-531"/>
                  <a:pt x="9083" y="-880"/>
                  <a:pt x="6518" y="1714"/>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7" name="AutoShape 33"/>
          <p:cNvSpPr>
            <a:spLocks/>
          </p:cNvSpPr>
          <p:nvPr/>
        </p:nvSpPr>
        <p:spPr bwMode="auto">
          <a:xfrm>
            <a:off x="19954875" y="9296400"/>
            <a:ext cx="220663" cy="79375"/>
          </a:xfrm>
          <a:custGeom>
            <a:avLst/>
            <a:gdLst>
              <a:gd name="T0" fmla="+- 0 11065 530"/>
              <a:gd name="T1" fmla="*/ T0 w 21070"/>
              <a:gd name="T2" fmla="+- 0 10946 1727"/>
              <a:gd name="T3" fmla="*/ 10946 h 18439"/>
              <a:gd name="T4" fmla="+- 0 11065 530"/>
              <a:gd name="T5" fmla="*/ T4 w 21070"/>
              <a:gd name="T6" fmla="+- 0 10946 1727"/>
              <a:gd name="T7" fmla="*/ 10946 h 18439"/>
              <a:gd name="T8" fmla="+- 0 11065 530"/>
              <a:gd name="T9" fmla="*/ T8 w 21070"/>
              <a:gd name="T10" fmla="+- 0 10946 1727"/>
              <a:gd name="T11" fmla="*/ 10946 h 18439"/>
              <a:gd name="T12" fmla="+- 0 11065 530"/>
              <a:gd name="T13" fmla="*/ T12 w 21070"/>
              <a:gd name="T14" fmla="+- 0 10946 1727"/>
              <a:gd name="T15" fmla="*/ 10946 h 18439"/>
            </a:gdLst>
            <a:ahLst/>
            <a:cxnLst>
              <a:cxn ang="0">
                <a:pos x="T1" y="T3"/>
              </a:cxn>
              <a:cxn ang="0">
                <a:pos x="T5" y="T7"/>
              </a:cxn>
              <a:cxn ang="0">
                <a:pos x="T9" y="T11"/>
              </a:cxn>
              <a:cxn ang="0">
                <a:pos x="T13" y="T15"/>
              </a:cxn>
            </a:cxnLst>
            <a:rect l="0" t="0" r="r" b="b"/>
            <a:pathLst>
              <a:path w="21070" h="18439">
                <a:moveTo>
                  <a:pt x="6860" y="462"/>
                </a:moveTo>
                <a:cubicBezTo>
                  <a:pt x="5560" y="850"/>
                  <a:pt x="4177" y="2241"/>
                  <a:pt x="3854" y="3427"/>
                </a:cubicBezTo>
                <a:cubicBezTo>
                  <a:pt x="3368" y="5206"/>
                  <a:pt x="3204" y="5206"/>
                  <a:pt x="3204" y="3427"/>
                </a:cubicBezTo>
                <a:cubicBezTo>
                  <a:pt x="3204" y="1648"/>
                  <a:pt x="2634" y="2036"/>
                  <a:pt x="1582" y="4226"/>
                </a:cubicBezTo>
                <a:cubicBezTo>
                  <a:pt x="-367" y="8183"/>
                  <a:pt x="-530" y="11753"/>
                  <a:pt x="1176" y="9973"/>
                </a:cubicBezTo>
                <a:cubicBezTo>
                  <a:pt x="2068" y="9175"/>
                  <a:pt x="2391" y="10167"/>
                  <a:pt x="2391" y="13532"/>
                </a:cubicBezTo>
                <a:cubicBezTo>
                  <a:pt x="2391" y="18093"/>
                  <a:pt x="2555" y="18287"/>
                  <a:pt x="5233" y="16109"/>
                </a:cubicBezTo>
                <a:cubicBezTo>
                  <a:pt x="6775" y="14923"/>
                  <a:pt x="8075" y="12733"/>
                  <a:pt x="8075" y="11353"/>
                </a:cubicBezTo>
                <a:cubicBezTo>
                  <a:pt x="8075" y="9175"/>
                  <a:pt x="8402" y="9175"/>
                  <a:pt x="9702" y="10760"/>
                </a:cubicBezTo>
                <a:cubicBezTo>
                  <a:pt x="10674" y="11946"/>
                  <a:pt x="12057" y="12346"/>
                  <a:pt x="12866" y="11753"/>
                </a:cubicBezTo>
                <a:cubicBezTo>
                  <a:pt x="13759" y="11160"/>
                  <a:pt x="15629" y="12346"/>
                  <a:pt x="17171" y="14718"/>
                </a:cubicBezTo>
                <a:cubicBezTo>
                  <a:pt x="20583" y="19872"/>
                  <a:pt x="21070" y="19667"/>
                  <a:pt x="21070" y="14125"/>
                </a:cubicBezTo>
                <a:cubicBezTo>
                  <a:pt x="21070" y="4020"/>
                  <a:pt x="14979" y="-1727"/>
                  <a:pt x="6860" y="462"/>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8" name="AutoShape 34"/>
          <p:cNvSpPr>
            <a:spLocks/>
          </p:cNvSpPr>
          <p:nvPr/>
        </p:nvSpPr>
        <p:spPr bwMode="auto">
          <a:xfrm>
            <a:off x="20156488" y="9094788"/>
            <a:ext cx="1312862" cy="766762"/>
          </a:xfrm>
          <a:custGeom>
            <a:avLst/>
            <a:gdLst>
              <a:gd name="T0" fmla="*/ 10789 w 21579"/>
              <a:gd name="T1" fmla="+- 0 10807 139"/>
              <a:gd name="T2" fmla="*/ 10807 h 21336"/>
              <a:gd name="T3" fmla="*/ 10789 w 21579"/>
              <a:gd name="T4" fmla="+- 0 10807 139"/>
              <a:gd name="T5" fmla="*/ 10807 h 21336"/>
              <a:gd name="T6" fmla="*/ 10789 w 21579"/>
              <a:gd name="T7" fmla="+- 0 10807 139"/>
              <a:gd name="T8" fmla="*/ 10807 h 21336"/>
              <a:gd name="T9" fmla="*/ 10789 w 21579"/>
              <a:gd name="T10" fmla="+- 0 10807 139"/>
              <a:gd name="T11" fmla="*/ 10807 h 21336"/>
            </a:gdLst>
            <a:ahLst/>
            <a:cxnLst>
              <a:cxn ang="0">
                <a:pos x="T0" y="T2"/>
              </a:cxn>
              <a:cxn ang="0">
                <a:pos x="T3" y="T5"/>
              </a:cxn>
              <a:cxn ang="0">
                <a:pos x="T6" y="T8"/>
              </a:cxn>
              <a:cxn ang="0">
                <a:pos x="T9" y="T11"/>
              </a:cxn>
            </a:cxnLst>
            <a:rect l="0" t="0" r="r" b="b"/>
            <a:pathLst>
              <a:path w="21579" h="21336">
                <a:moveTo>
                  <a:pt x="1544" y="430"/>
                </a:moveTo>
                <a:cubicBezTo>
                  <a:pt x="1277" y="692"/>
                  <a:pt x="982" y="1000"/>
                  <a:pt x="884" y="1119"/>
                </a:cubicBezTo>
                <a:cubicBezTo>
                  <a:pt x="772" y="1286"/>
                  <a:pt x="688" y="1286"/>
                  <a:pt x="631" y="1144"/>
                </a:cubicBezTo>
                <a:cubicBezTo>
                  <a:pt x="533" y="881"/>
                  <a:pt x="0" y="810"/>
                  <a:pt x="0" y="1048"/>
                </a:cubicBezTo>
                <a:cubicBezTo>
                  <a:pt x="0" y="1452"/>
                  <a:pt x="618" y="2569"/>
                  <a:pt x="842" y="2569"/>
                </a:cubicBezTo>
                <a:cubicBezTo>
                  <a:pt x="1235" y="2569"/>
                  <a:pt x="1544" y="2829"/>
                  <a:pt x="1544" y="3163"/>
                </a:cubicBezTo>
                <a:cubicBezTo>
                  <a:pt x="1544" y="3852"/>
                  <a:pt x="2021" y="4185"/>
                  <a:pt x="2848" y="4090"/>
                </a:cubicBezTo>
                <a:cubicBezTo>
                  <a:pt x="3438" y="4018"/>
                  <a:pt x="3649" y="4041"/>
                  <a:pt x="3579" y="4233"/>
                </a:cubicBezTo>
                <a:cubicBezTo>
                  <a:pt x="3522" y="4398"/>
                  <a:pt x="3340" y="4446"/>
                  <a:pt x="3158" y="4375"/>
                </a:cubicBezTo>
                <a:cubicBezTo>
                  <a:pt x="2962" y="4279"/>
                  <a:pt x="2764" y="4375"/>
                  <a:pt x="2667" y="4588"/>
                </a:cubicBezTo>
                <a:cubicBezTo>
                  <a:pt x="2568" y="4802"/>
                  <a:pt x="2372" y="4898"/>
                  <a:pt x="2246" y="4826"/>
                </a:cubicBezTo>
                <a:cubicBezTo>
                  <a:pt x="1965" y="4684"/>
                  <a:pt x="1544" y="4898"/>
                  <a:pt x="1544" y="5207"/>
                </a:cubicBezTo>
                <a:cubicBezTo>
                  <a:pt x="1544" y="5324"/>
                  <a:pt x="1698" y="5539"/>
                  <a:pt x="1895" y="5658"/>
                </a:cubicBezTo>
                <a:cubicBezTo>
                  <a:pt x="2091" y="5776"/>
                  <a:pt x="2246" y="6039"/>
                  <a:pt x="2246" y="6252"/>
                </a:cubicBezTo>
                <a:cubicBezTo>
                  <a:pt x="2246" y="6442"/>
                  <a:pt x="2315" y="6608"/>
                  <a:pt x="2400" y="6608"/>
                </a:cubicBezTo>
                <a:cubicBezTo>
                  <a:pt x="2470" y="6608"/>
                  <a:pt x="2498" y="6728"/>
                  <a:pt x="2456" y="6846"/>
                </a:cubicBezTo>
                <a:cubicBezTo>
                  <a:pt x="2330" y="7203"/>
                  <a:pt x="2526" y="8058"/>
                  <a:pt x="2680" y="7891"/>
                </a:cubicBezTo>
                <a:cubicBezTo>
                  <a:pt x="2764" y="7820"/>
                  <a:pt x="2920" y="7891"/>
                  <a:pt x="3031" y="8058"/>
                </a:cubicBezTo>
                <a:cubicBezTo>
                  <a:pt x="3144" y="8200"/>
                  <a:pt x="3284" y="8271"/>
                  <a:pt x="3326" y="8177"/>
                </a:cubicBezTo>
                <a:cubicBezTo>
                  <a:pt x="3383" y="8082"/>
                  <a:pt x="3354" y="7939"/>
                  <a:pt x="3270" y="7844"/>
                </a:cubicBezTo>
                <a:cubicBezTo>
                  <a:pt x="3172" y="7725"/>
                  <a:pt x="3144" y="7535"/>
                  <a:pt x="3228" y="7345"/>
                </a:cubicBezTo>
                <a:cubicBezTo>
                  <a:pt x="3326" y="7059"/>
                  <a:pt x="3425" y="7084"/>
                  <a:pt x="3860" y="7416"/>
                </a:cubicBezTo>
                <a:cubicBezTo>
                  <a:pt x="4140" y="7654"/>
                  <a:pt x="4491" y="8011"/>
                  <a:pt x="4631" y="8200"/>
                </a:cubicBezTo>
                <a:cubicBezTo>
                  <a:pt x="4771" y="8413"/>
                  <a:pt x="5080" y="8628"/>
                  <a:pt x="5305" y="8652"/>
                </a:cubicBezTo>
                <a:cubicBezTo>
                  <a:pt x="5853" y="8771"/>
                  <a:pt x="7930" y="10457"/>
                  <a:pt x="7915" y="10767"/>
                </a:cubicBezTo>
                <a:cubicBezTo>
                  <a:pt x="7902" y="10886"/>
                  <a:pt x="7986" y="11218"/>
                  <a:pt x="8084" y="11481"/>
                </a:cubicBezTo>
                <a:cubicBezTo>
                  <a:pt x="8197" y="11741"/>
                  <a:pt x="8281" y="12121"/>
                  <a:pt x="8281" y="12359"/>
                </a:cubicBezTo>
                <a:cubicBezTo>
                  <a:pt x="8281" y="12597"/>
                  <a:pt x="8323" y="12787"/>
                  <a:pt x="8393" y="12787"/>
                </a:cubicBezTo>
                <a:cubicBezTo>
                  <a:pt x="8449" y="12787"/>
                  <a:pt x="8491" y="13166"/>
                  <a:pt x="8505" y="13619"/>
                </a:cubicBezTo>
                <a:cubicBezTo>
                  <a:pt x="8505" y="14260"/>
                  <a:pt x="8463" y="14449"/>
                  <a:pt x="8267" y="14449"/>
                </a:cubicBezTo>
                <a:cubicBezTo>
                  <a:pt x="8000" y="14449"/>
                  <a:pt x="7298" y="15971"/>
                  <a:pt x="7298" y="16541"/>
                </a:cubicBezTo>
                <a:cubicBezTo>
                  <a:pt x="7298" y="16873"/>
                  <a:pt x="8561" y="16873"/>
                  <a:pt x="8715" y="16518"/>
                </a:cubicBezTo>
                <a:cubicBezTo>
                  <a:pt x="8758" y="16422"/>
                  <a:pt x="9010" y="16280"/>
                  <a:pt x="9277" y="16233"/>
                </a:cubicBezTo>
                <a:cubicBezTo>
                  <a:pt x="9726" y="16137"/>
                  <a:pt x="9810" y="16209"/>
                  <a:pt x="10288" y="17278"/>
                </a:cubicBezTo>
                <a:cubicBezTo>
                  <a:pt x="10807" y="18419"/>
                  <a:pt x="10821" y="18443"/>
                  <a:pt x="11579" y="18443"/>
                </a:cubicBezTo>
                <a:cubicBezTo>
                  <a:pt x="12014" y="18419"/>
                  <a:pt x="12392" y="18490"/>
                  <a:pt x="12449" y="18562"/>
                </a:cubicBezTo>
                <a:cubicBezTo>
                  <a:pt x="12491" y="18656"/>
                  <a:pt x="12645" y="18608"/>
                  <a:pt x="12786" y="18490"/>
                </a:cubicBezTo>
                <a:cubicBezTo>
                  <a:pt x="12996" y="18299"/>
                  <a:pt x="13024" y="18324"/>
                  <a:pt x="12982" y="18729"/>
                </a:cubicBezTo>
                <a:cubicBezTo>
                  <a:pt x="12954" y="18988"/>
                  <a:pt x="12884" y="19322"/>
                  <a:pt x="12842" y="19440"/>
                </a:cubicBezTo>
                <a:cubicBezTo>
                  <a:pt x="12800" y="19582"/>
                  <a:pt x="12814" y="19678"/>
                  <a:pt x="12884" y="19678"/>
                </a:cubicBezTo>
                <a:cubicBezTo>
                  <a:pt x="13053" y="19678"/>
                  <a:pt x="13192" y="19107"/>
                  <a:pt x="13192" y="18466"/>
                </a:cubicBezTo>
                <a:cubicBezTo>
                  <a:pt x="13192" y="18228"/>
                  <a:pt x="13263" y="18014"/>
                  <a:pt x="13333" y="18014"/>
                </a:cubicBezTo>
                <a:cubicBezTo>
                  <a:pt x="13417" y="18014"/>
                  <a:pt x="13474" y="17848"/>
                  <a:pt x="13474" y="17634"/>
                </a:cubicBezTo>
                <a:cubicBezTo>
                  <a:pt x="13474" y="17445"/>
                  <a:pt x="13529" y="17325"/>
                  <a:pt x="13600" y="17396"/>
                </a:cubicBezTo>
                <a:cubicBezTo>
                  <a:pt x="13670" y="17467"/>
                  <a:pt x="13726" y="17278"/>
                  <a:pt x="13726" y="16969"/>
                </a:cubicBezTo>
                <a:cubicBezTo>
                  <a:pt x="13726" y="16018"/>
                  <a:pt x="14751" y="14783"/>
                  <a:pt x="15073" y="15354"/>
                </a:cubicBezTo>
                <a:cubicBezTo>
                  <a:pt x="15130" y="15448"/>
                  <a:pt x="15410" y="15638"/>
                  <a:pt x="15691" y="15757"/>
                </a:cubicBezTo>
                <a:cubicBezTo>
                  <a:pt x="15999" y="15899"/>
                  <a:pt x="16266" y="16209"/>
                  <a:pt x="16351" y="16541"/>
                </a:cubicBezTo>
                <a:cubicBezTo>
                  <a:pt x="16421" y="16827"/>
                  <a:pt x="16533" y="17065"/>
                  <a:pt x="16589" y="17065"/>
                </a:cubicBezTo>
                <a:cubicBezTo>
                  <a:pt x="16659" y="17065"/>
                  <a:pt x="16701" y="17254"/>
                  <a:pt x="16701" y="17516"/>
                </a:cubicBezTo>
                <a:cubicBezTo>
                  <a:pt x="16701" y="17753"/>
                  <a:pt x="16800" y="18086"/>
                  <a:pt x="16912" y="18252"/>
                </a:cubicBezTo>
                <a:cubicBezTo>
                  <a:pt x="17024" y="18419"/>
                  <a:pt x="17080" y="18633"/>
                  <a:pt x="17038" y="18750"/>
                </a:cubicBezTo>
                <a:cubicBezTo>
                  <a:pt x="16996" y="18871"/>
                  <a:pt x="17067" y="18965"/>
                  <a:pt x="17179" y="18965"/>
                </a:cubicBezTo>
                <a:cubicBezTo>
                  <a:pt x="17305" y="18965"/>
                  <a:pt x="17431" y="19226"/>
                  <a:pt x="17488" y="19536"/>
                </a:cubicBezTo>
                <a:cubicBezTo>
                  <a:pt x="17543" y="19962"/>
                  <a:pt x="17726" y="20177"/>
                  <a:pt x="18217" y="20414"/>
                </a:cubicBezTo>
                <a:cubicBezTo>
                  <a:pt x="18582" y="20581"/>
                  <a:pt x="19073" y="20700"/>
                  <a:pt x="19298" y="20677"/>
                </a:cubicBezTo>
                <a:cubicBezTo>
                  <a:pt x="19537" y="20677"/>
                  <a:pt x="19859" y="20819"/>
                  <a:pt x="20028" y="21009"/>
                </a:cubicBezTo>
                <a:cubicBezTo>
                  <a:pt x="20392" y="21389"/>
                  <a:pt x="21417" y="21461"/>
                  <a:pt x="21544" y="21103"/>
                </a:cubicBezTo>
                <a:cubicBezTo>
                  <a:pt x="21600" y="20961"/>
                  <a:pt x="21586" y="20865"/>
                  <a:pt x="21515" y="20890"/>
                </a:cubicBezTo>
                <a:cubicBezTo>
                  <a:pt x="21460" y="20915"/>
                  <a:pt x="21305" y="20915"/>
                  <a:pt x="21192" y="20890"/>
                </a:cubicBezTo>
                <a:cubicBezTo>
                  <a:pt x="21024" y="20865"/>
                  <a:pt x="21024" y="20819"/>
                  <a:pt x="21165" y="20677"/>
                </a:cubicBezTo>
                <a:cubicBezTo>
                  <a:pt x="21291" y="20534"/>
                  <a:pt x="21165" y="20367"/>
                  <a:pt x="20771" y="20154"/>
                </a:cubicBezTo>
                <a:cubicBezTo>
                  <a:pt x="20266" y="19868"/>
                  <a:pt x="20000" y="19440"/>
                  <a:pt x="20350" y="19440"/>
                </a:cubicBezTo>
                <a:cubicBezTo>
                  <a:pt x="20674" y="19440"/>
                  <a:pt x="20463" y="18988"/>
                  <a:pt x="20112" y="18917"/>
                </a:cubicBezTo>
                <a:cubicBezTo>
                  <a:pt x="19789" y="18871"/>
                  <a:pt x="19733" y="18750"/>
                  <a:pt x="19761" y="18276"/>
                </a:cubicBezTo>
                <a:cubicBezTo>
                  <a:pt x="19803" y="17753"/>
                  <a:pt x="19775" y="17730"/>
                  <a:pt x="19396" y="17848"/>
                </a:cubicBezTo>
                <a:cubicBezTo>
                  <a:pt x="19017" y="17991"/>
                  <a:pt x="18975" y="17920"/>
                  <a:pt x="18793" y="16994"/>
                </a:cubicBezTo>
                <a:cubicBezTo>
                  <a:pt x="18680" y="16447"/>
                  <a:pt x="18358" y="15615"/>
                  <a:pt x="18077" y="15139"/>
                </a:cubicBezTo>
                <a:cubicBezTo>
                  <a:pt x="17782" y="14664"/>
                  <a:pt x="17543" y="14047"/>
                  <a:pt x="17543" y="13784"/>
                </a:cubicBezTo>
                <a:cubicBezTo>
                  <a:pt x="17543" y="13358"/>
                  <a:pt x="17627" y="13262"/>
                  <a:pt x="18035" y="13262"/>
                </a:cubicBezTo>
                <a:cubicBezTo>
                  <a:pt x="18414" y="13262"/>
                  <a:pt x="18526" y="13166"/>
                  <a:pt x="18526" y="12835"/>
                </a:cubicBezTo>
                <a:cubicBezTo>
                  <a:pt x="18526" y="12336"/>
                  <a:pt x="18063" y="11527"/>
                  <a:pt x="17740" y="11456"/>
                </a:cubicBezTo>
                <a:cubicBezTo>
                  <a:pt x="17614" y="11431"/>
                  <a:pt x="17417" y="11243"/>
                  <a:pt x="17290" y="11052"/>
                </a:cubicBezTo>
                <a:cubicBezTo>
                  <a:pt x="17151" y="10862"/>
                  <a:pt x="16884" y="10649"/>
                  <a:pt x="16688" y="10553"/>
                </a:cubicBezTo>
                <a:cubicBezTo>
                  <a:pt x="16379" y="10434"/>
                  <a:pt x="16336" y="10315"/>
                  <a:pt x="16393" y="9817"/>
                </a:cubicBezTo>
                <a:cubicBezTo>
                  <a:pt x="16421" y="9483"/>
                  <a:pt x="16505" y="9222"/>
                  <a:pt x="16575" y="9222"/>
                </a:cubicBezTo>
                <a:cubicBezTo>
                  <a:pt x="16646" y="9222"/>
                  <a:pt x="16701" y="9056"/>
                  <a:pt x="16701" y="8843"/>
                </a:cubicBezTo>
                <a:cubicBezTo>
                  <a:pt x="16701" y="8509"/>
                  <a:pt x="16659" y="8509"/>
                  <a:pt x="16491" y="8747"/>
                </a:cubicBezTo>
                <a:cubicBezTo>
                  <a:pt x="16309" y="9009"/>
                  <a:pt x="16224" y="8961"/>
                  <a:pt x="15999" y="8557"/>
                </a:cubicBezTo>
                <a:cubicBezTo>
                  <a:pt x="15845" y="8271"/>
                  <a:pt x="15719" y="7939"/>
                  <a:pt x="15719" y="7797"/>
                </a:cubicBezTo>
                <a:cubicBezTo>
                  <a:pt x="15719" y="7654"/>
                  <a:pt x="15663" y="7583"/>
                  <a:pt x="15593" y="7677"/>
                </a:cubicBezTo>
                <a:cubicBezTo>
                  <a:pt x="15523" y="7749"/>
                  <a:pt x="15368" y="7631"/>
                  <a:pt x="15256" y="7439"/>
                </a:cubicBezTo>
                <a:cubicBezTo>
                  <a:pt x="15130" y="7251"/>
                  <a:pt x="14919" y="7084"/>
                  <a:pt x="14765" y="7084"/>
                </a:cubicBezTo>
                <a:cubicBezTo>
                  <a:pt x="14610" y="7084"/>
                  <a:pt x="14414" y="6917"/>
                  <a:pt x="14315" y="6728"/>
                </a:cubicBezTo>
                <a:cubicBezTo>
                  <a:pt x="14231" y="6537"/>
                  <a:pt x="13796" y="6227"/>
                  <a:pt x="13361" y="6014"/>
                </a:cubicBezTo>
                <a:cubicBezTo>
                  <a:pt x="12912" y="5801"/>
                  <a:pt x="12308" y="5374"/>
                  <a:pt x="12000" y="5088"/>
                </a:cubicBezTo>
                <a:cubicBezTo>
                  <a:pt x="11691" y="4779"/>
                  <a:pt x="11354" y="4588"/>
                  <a:pt x="11270" y="4636"/>
                </a:cubicBezTo>
                <a:cubicBezTo>
                  <a:pt x="11172" y="4707"/>
                  <a:pt x="11088" y="4636"/>
                  <a:pt x="11088" y="4517"/>
                </a:cubicBezTo>
                <a:cubicBezTo>
                  <a:pt x="11088" y="4398"/>
                  <a:pt x="10821" y="4233"/>
                  <a:pt x="10512" y="4137"/>
                </a:cubicBezTo>
                <a:cubicBezTo>
                  <a:pt x="10189" y="4041"/>
                  <a:pt x="9501" y="3590"/>
                  <a:pt x="8982" y="3115"/>
                </a:cubicBezTo>
                <a:cubicBezTo>
                  <a:pt x="8098" y="2331"/>
                  <a:pt x="8000" y="2283"/>
                  <a:pt x="7607" y="2592"/>
                </a:cubicBezTo>
                <a:cubicBezTo>
                  <a:pt x="7368" y="2758"/>
                  <a:pt x="7144" y="3092"/>
                  <a:pt x="7115" y="3330"/>
                </a:cubicBezTo>
                <a:cubicBezTo>
                  <a:pt x="7073" y="3590"/>
                  <a:pt x="6905" y="3757"/>
                  <a:pt x="6681" y="3757"/>
                </a:cubicBezTo>
                <a:cubicBezTo>
                  <a:pt x="6484" y="3757"/>
                  <a:pt x="6316" y="3852"/>
                  <a:pt x="6316" y="3947"/>
                </a:cubicBezTo>
                <a:cubicBezTo>
                  <a:pt x="6316" y="4066"/>
                  <a:pt x="6203" y="4375"/>
                  <a:pt x="6077" y="4660"/>
                </a:cubicBezTo>
                <a:cubicBezTo>
                  <a:pt x="5937" y="4921"/>
                  <a:pt x="5727" y="5374"/>
                  <a:pt x="5614" y="5634"/>
                </a:cubicBezTo>
                <a:cubicBezTo>
                  <a:pt x="5502" y="5920"/>
                  <a:pt x="5277" y="6133"/>
                  <a:pt x="5108" y="6133"/>
                </a:cubicBezTo>
                <a:cubicBezTo>
                  <a:pt x="4870" y="6133"/>
                  <a:pt x="4771" y="5920"/>
                  <a:pt x="4631" y="4993"/>
                </a:cubicBezTo>
                <a:cubicBezTo>
                  <a:pt x="4533" y="4375"/>
                  <a:pt x="4421" y="4018"/>
                  <a:pt x="4393" y="4185"/>
                </a:cubicBezTo>
                <a:cubicBezTo>
                  <a:pt x="4295" y="4613"/>
                  <a:pt x="4070" y="4279"/>
                  <a:pt x="4070" y="3686"/>
                </a:cubicBezTo>
                <a:cubicBezTo>
                  <a:pt x="4070" y="3259"/>
                  <a:pt x="4098" y="3209"/>
                  <a:pt x="4224" y="3519"/>
                </a:cubicBezTo>
                <a:cubicBezTo>
                  <a:pt x="4351" y="3805"/>
                  <a:pt x="4364" y="3781"/>
                  <a:pt x="4280" y="3401"/>
                </a:cubicBezTo>
                <a:cubicBezTo>
                  <a:pt x="4224" y="3138"/>
                  <a:pt x="4169" y="2521"/>
                  <a:pt x="4140" y="2022"/>
                </a:cubicBezTo>
                <a:cubicBezTo>
                  <a:pt x="4070" y="929"/>
                  <a:pt x="3958" y="597"/>
                  <a:pt x="3719" y="763"/>
                </a:cubicBezTo>
                <a:cubicBezTo>
                  <a:pt x="3621" y="810"/>
                  <a:pt x="3312" y="668"/>
                  <a:pt x="3031" y="406"/>
                </a:cubicBezTo>
                <a:cubicBezTo>
                  <a:pt x="2414" y="-139"/>
                  <a:pt x="2175" y="-139"/>
                  <a:pt x="1544" y="43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39" name="AutoShape 35"/>
          <p:cNvSpPr>
            <a:spLocks/>
          </p:cNvSpPr>
          <p:nvPr/>
        </p:nvSpPr>
        <p:spPr bwMode="auto">
          <a:xfrm>
            <a:off x="19400838" y="7734300"/>
            <a:ext cx="330200" cy="512763"/>
          </a:xfrm>
          <a:custGeom>
            <a:avLst/>
            <a:gdLst>
              <a:gd name="T0" fmla="+- 0 10965 483"/>
              <a:gd name="T1" fmla="*/ T0 w 20965"/>
              <a:gd name="T2" fmla="+- 0 10720 150"/>
              <a:gd name="T3" fmla="*/ 10720 h 21140"/>
              <a:gd name="T4" fmla="+- 0 10965 483"/>
              <a:gd name="T5" fmla="*/ T4 w 20965"/>
              <a:gd name="T6" fmla="+- 0 10720 150"/>
              <a:gd name="T7" fmla="*/ 10720 h 21140"/>
              <a:gd name="T8" fmla="+- 0 10965 483"/>
              <a:gd name="T9" fmla="*/ T8 w 20965"/>
              <a:gd name="T10" fmla="+- 0 10720 150"/>
              <a:gd name="T11" fmla="*/ 10720 h 21140"/>
              <a:gd name="T12" fmla="+- 0 10965 483"/>
              <a:gd name="T13" fmla="*/ T12 w 20965"/>
              <a:gd name="T14" fmla="+- 0 10720 150"/>
              <a:gd name="T15" fmla="*/ 10720 h 21140"/>
            </a:gdLst>
            <a:ahLst/>
            <a:cxnLst>
              <a:cxn ang="0">
                <a:pos x="T1" y="T3"/>
              </a:cxn>
              <a:cxn ang="0">
                <a:pos x="T5" y="T7"/>
              </a:cxn>
              <a:cxn ang="0">
                <a:pos x="T9" y="T11"/>
              </a:cxn>
              <a:cxn ang="0">
                <a:pos x="T13" y="T15"/>
              </a:cxn>
            </a:cxnLst>
            <a:rect l="0" t="0" r="r" b="b"/>
            <a:pathLst>
              <a:path w="20965" h="21140">
                <a:moveTo>
                  <a:pt x="1789" y="414"/>
                </a:moveTo>
                <a:cubicBezTo>
                  <a:pt x="1299" y="908"/>
                  <a:pt x="1412" y="5991"/>
                  <a:pt x="1898" y="7191"/>
                </a:cubicBezTo>
                <a:cubicBezTo>
                  <a:pt x="2222" y="7861"/>
                  <a:pt x="2166" y="7897"/>
                  <a:pt x="1465" y="7296"/>
                </a:cubicBezTo>
                <a:cubicBezTo>
                  <a:pt x="-268" y="5920"/>
                  <a:pt x="-483" y="7049"/>
                  <a:pt x="922" y="9908"/>
                </a:cubicBezTo>
                <a:cubicBezTo>
                  <a:pt x="1842" y="11743"/>
                  <a:pt x="3251" y="13050"/>
                  <a:pt x="4335" y="13050"/>
                </a:cubicBezTo>
                <a:cubicBezTo>
                  <a:pt x="4659" y="13050"/>
                  <a:pt x="4874" y="12767"/>
                  <a:pt x="4874" y="12449"/>
                </a:cubicBezTo>
                <a:cubicBezTo>
                  <a:pt x="4874" y="12131"/>
                  <a:pt x="5036" y="11991"/>
                  <a:pt x="5252" y="12097"/>
                </a:cubicBezTo>
                <a:cubicBezTo>
                  <a:pt x="5417" y="12238"/>
                  <a:pt x="5308" y="12732"/>
                  <a:pt x="4874" y="13191"/>
                </a:cubicBezTo>
                <a:cubicBezTo>
                  <a:pt x="4117" y="14108"/>
                  <a:pt x="4497" y="15344"/>
                  <a:pt x="5417" y="14990"/>
                </a:cubicBezTo>
                <a:cubicBezTo>
                  <a:pt x="5688" y="14884"/>
                  <a:pt x="5956" y="14956"/>
                  <a:pt x="5956" y="15132"/>
                </a:cubicBezTo>
                <a:cubicBezTo>
                  <a:pt x="5956" y="15732"/>
                  <a:pt x="4335" y="15591"/>
                  <a:pt x="4008" y="14990"/>
                </a:cubicBezTo>
                <a:cubicBezTo>
                  <a:pt x="3793" y="14708"/>
                  <a:pt x="3307" y="14461"/>
                  <a:pt x="2870" y="14461"/>
                </a:cubicBezTo>
                <a:cubicBezTo>
                  <a:pt x="2328" y="14461"/>
                  <a:pt x="2546" y="14850"/>
                  <a:pt x="3684" y="15767"/>
                </a:cubicBezTo>
                <a:cubicBezTo>
                  <a:pt x="4550" y="16508"/>
                  <a:pt x="5688" y="17602"/>
                  <a:pt x="6174" y="18237"/>
                </a:cubicBezTo>
                <a:cubicBezTo>
                  <a:pt x="7312" y="19720"/>
                  <a:pt x="8122" y="20003"/>
                  <a:pt x="8989" y="19226"/>
                </a:cubicBezTo>
                <a:cubicBezTo>
                  <a:pt x="9908" y="18449"/>
                  <a:pt x="9422" y="16967"/>
                  <a:pt x="8122" y="16191"/>
                </a:cubicBezTo>
                <a:cubicBezTo>
                  <a:pt x="7147" y="15626"/>
                  <a:pt x="7147" y="15591"/>
                  <a:pt x="8393" y="15167"/>
                </a:cubicBezTo>
                <a:cubicBezTo>
                  <a:pt x="9746" y="14673"/>
                  <a:pt x="11535" y="15026"/>
                  <a:pt x="10235" y="15520"/>
                </a:cubicBezTo>
                <a:cubicBezTo>
                  <a:pt x="9693" y="15767"/>
                  <a:pt x="9693" y="15943"/>
                  <a:pt x="10288" y="16402"/>
                </a:cubicBezTo>
                <a:cubicBezTo>
                  <a:pt x="10993" y="16967"/>
                  <a:pt x="11099" y="16967"/>
                  <a:pt x="11697" y="16402"/>
                </a:cubicBezTo>
                <a:cubicBezTo>
                  <a:pt x="12293" y="15873"/>
                  <a:pt x="12402" y="15873"/>
                  <a:pt x="12888" y="16473"/>
                </a:cubicBezTo>
                <a:cubicBezTo>
                  <a:pt x="13212" y="16826"/>
                  <a:pt x="13645" y="16967"/>
                  <a:pt x="13860" y="16826"/>
                </a:cubicBezTo>
                <a:cubicBezTo>
                  <a:pt x="14135" y="16685"/>
                  <a:pt x="13969" y="16226"/>
                  <a:pt x="13592" y="15837"/>
                </a:cubicBezTo>
                <a:cubicBezTo>
                  <a:pt x="12346" y="14496"/>
                  <a:pt x="13321" y="14814"/>
                  <a:pt x="15812" y="16544"/>
                </a:cubicBezTo>
                <a:cubicBezTo>
                  <a:pt x="18087" y="18131"/>
                  <a:pt x="18464" y="18696"/>
                  <a:pt x="17220" y="18696"/>
                </a:cubicBezTo>
                <a:cubicBezTo>
                  <a:pt x="17002" y="18696"/>
                  <a:pt x="16840" y="18591"/>
                  <a:pt x="16893" y="18414"/>
                </a:cubicBezTo>
                <a:cubicBezTo>
                  <a:pt x="17058" y="18061"/>
                  <a:pt x="15540" y="16579"/>
                  <a:pt x="15051" y="16579"/>
                </a:cubicBezTo>
                <a:cubicBezTo>
                  <a:pt x="14297" y="16579"/>
                  <a:pt x="14621" y="17673"/>
                  <a:pt x="15431" y="17849"/>
                </a:cubicBezTo>
                <a:cubicBezTo>
                  <a:pt x="15974" y="17990"/>
                  <a:pt x="16245" y="18555"/>
                  <a:pt x="16245" y="19544"/>
                </a:cubicBezTo>
                <a:cubicBezTo>
                  <a:pt x="16245" y="20497"/>
                  <a:pt x="16407" y="20815"/>
                  <a:pt x="16731" y="20497"/>
                </a:cubicBezTo>
                <a:cubicBezTo>
                  <a:pt x="17111" y="20108"/>
                  <a:pt x="17435" y="20108"/>
                  <a:pt x="18464" y="20602"/>
                </a:cubicBezTo>
                <a:cubicBezTo>
                  <a:pt x="20359" y="21450"/>
                  <a:pt x="20683" y="21308"/>
                  <a:pt x="19708" y="20073"/>
                </a:cubicBezTo>
                <a:cubicBezTo>
                  <a:pt x="19221" y="19402"/>
                  <a:pt x="19059" y="18873"/>
                  <a:pt x="19384" y="18732"/>
                </a:cubicBezTo>
                <a:cubicBezTo>
                  <a:pt x="19655" y="18626"/>
                  <a:pt x="19982" y="18097"/>
                  <a:pt x="20144" y="17567"/>
                </a:cubicBezTo>
                <a:cubicBezTo>
                  <a:pt x="20359" y="16790"/>
                  <a:pt x="20144" y="16544"/>
                  <a:pt x="18897" y="16191"/>
                </a:cubicBezTo>
                <a:cubicBezTo>
                  <a:pt x="17220" y="15767"/>
                  <a:pt x="16784" y="15167"/>
                  <a:pt x="18140" y="15167"/>
                </a:cubicBezTo>
                <a:cubicBezTo>
                  <a:pt x="18573" y="15167"/>
                  <a:pt x="18953" y="15308"/>
                  <a:pt x="18953" y="15520"/>
                </a:cubicBezTo>
                <a:cubicBezTo>
                  <a:pt x="18953" y="15943"/>
                  <a:pt x="19493" y="15979"/>
                  <a:pt x="20521" y="15555"/>
                </a:cubicBezTo>
                <a:cubicBezTo>
                  <a:pt x="21064" y="15308"/>
                  <a:pt x="21117" y="15097"/>
                  <a:pt x="20630" y="14496"/>
                </a:cubicBezTo>
                <a:cubicBezTo>
                  <a:pt x="19870" y="13649"/>
                  <a:pt x="18953" y="13508"/>
                  <a:pt x="18953" y="14285"/>
                </a:cubicBezTo>
                <a:cubicBezTo>
                  <a:pt x="18953" y="14779"/>
                  <a:pt x="18788" y="14779"/>
                  <a:pt x="17326" y="14285"/>
                </a:cubicBezTo>
                <a:cubicBezTo>
                  <a:pt x="16407" y="13967"/>
                  <a:pt x="15487" y="13826"/>
                  <a:pt x="15216" y="13932"/>
                </a:cubicBezTo>
                <a:cubicBezTo>
                  <a:pt x="14945" y="14003"/>
                  <a:pt x="14565" y="13861"/>
                  <a:pt x="14403" y="13543"/>
                </a:cubicBezTo>
                <a:cubicBezTo>
                  <a:pt x="14135" y="13084"/>
                  <a:pt x="13592" y="13014"/>
                  <a:pt x="11697" y="13191"/>
                </a:cubicBezTo>
                <a:cubicBezTo>
                  <a:pt x="9855" y="13367"/>
                  <a:pt x="9260" y="13332"/>
                  <a:pt x="9042" y="12873"/>
                </a:cubicBezTo>
                <a:cubicBezTo>
                  <a:pt x="8718" y="12379"/>
                  <a:pt x="9316" y="12202"/>
                  <a:pt x="11264" y="12238"/>
                </a:cubicBezTo>
                <a:cubicBezTo>
                  <a:pt x="11588" y="12273"/>
                  <a:pt x="11912" y="12167"/>
                  <a:pt x="11912" y="12061"/>
                </a:cubicBezTo>
                <a:cubicBezTo>
                  <a:pt x="11912" y="11709"/>
                  <a:pt x="10017" y="10967"/>
                  <a:pt x="9098" y="10931"/>
                </a:cubicBezTo>
                <a:cubicBezTo>
                  <a:pt x="8013" y="10931"/>
                  <a:pt x="7745" y="10438"/>
                  <a:pt x="8013" y="9097"/>
                </a:cubicBezTo>
                <a:cubicBezTo>
                  <a:pt x="8175" y="8462"/>
                  <a:pt x="8555" y="8108"/>
                  <a:pt x="9204" y="8108"/>
                </a:cubicBezTo>
                <a:cubicBezTo>
                  <a:pt x="10560" y="8108"/>
                  <a:pt x="11155" y="5144"/>
                  <a:pt x="9964" y="3979"/>
                </a:cubicBezTo>
                <a:cubicBezTo>
                  <a:pt x="9531" y="3520"/>
                  <a:pt x="9098" y="2496"/>
                  <a:pt x="9098" y="1720"/>
                </a:cubicBezTo>
                <a:cubicBezTo>
                  <a:pt x="9098" y="343"/>
                  <a:pt x="9042" y="343"/>
                  <a:pt x="7312" y="556"/>
                </a:cubicBezTo>
                <a:cubicBezTo>
                  <a:pt x="6280" y="661"/>
                  <a:pt x="5417" y="590"/>
                  <a:pt x="5199" y="379"/>
                </a:cubicBezTo>
                <a:cubicBezTo>
                  <a:pt x="4659" y="-150"/>
                  <a:pt x="2328" y="-115"/>
                  <a:pt x="1789" y="414"/>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0" name="AutoShape 36"/>
          <p:cNvSpPr>
            <a:spLocks/>
          </p:cNvSpPr>
          <p:nvPr/>
        </p:nvSpPr>
        <p:spPr bwMode="auto">
          <a:xfrm>
            <a:off x="16379825" y="8793163"/>
            <a:ext cx="57150" cy="152400"/>
          </a:xfrm>
          <a:custGeom>
            <a:avLst/>
            <a:gdLst>
              <a:gd name="T0" fmla="*/ 10211 w 20423"/>
              <a:gd name="T1" fmla="*/ 10418 h 20836"/>
              <a:gd name="T2" fmla="*/ 10211 w 20423"/>
              <a:gd name="T3" fmla="*/ 10418 h 20836"/>
              <a:gd name="T4" fmla="*/ 10211 w 20423"/>
              <a:gd name="T5" fmla="*/ 10418 h 20836"/>
              <a:gd name="T6" fmla="*/ 10211 w 20423"/>
              <a:gd name="T7" fmla="*/ 10418 h 20836"/>
            </a:gdLst>
            <a:ahLst/>
            <a:cxnLst>
              <a:cxn ang="0">
                <a:pos x="T0" y="T1"/>
              </a:cxn>
              <a:cxn ang="0">
                <a:pos x="T2" y="T3"/>
              </a:cxn>
              <a:cxn ang="0">
                <a:pos x="T4" y="T5"/>
              </a:cxn>
              <a:cxn ang="0">
                <a:pos x="T6" y="T7"/>
              </a:cxn>
            </a:cxnLst>
            <a:rect l="0" t="0" r="r" b="b"/>
            <a:pathLst>
              <a:path w="20423" h="20836">
                <a:moveTo>
                  <a:pt x="15211" y="18581"/>
                </a:moveTo>
                <a:cubicBezTo>
                  <a:pt x="15211" y="19159"/>
                  <a:pt x="14003" y="19741"/>
                  <a:pt x="12182" y="19741"/>
                </a:cubicBezTo>
                <a:cubicBezTo>
                  <a:pt x="10642" y="19741"/>
                  <a:pt x="9137" y="19159"/>
                  <a:pt x="9137" y="18581"/>
                </a:cubicBezTo>
                <a:cubicBezTo>
                  <a:pt x="9137" y="17883"/>
                  <a:pt x="10642" y="17418"/>
                  <a:pt x="12182" y="17418"/>
                </a:cubicBezTo>
                <a:cubicBezTo>
                  <a:pt x="14003" y="17418"/>
                  <a:pt x="15211" y="17883"/>
                  <a:pt x="15211" y="18581"/>
                </a:cubicBezTo>
                <a:close/>
                <a:moveTo>
                  <a:pt x="0" y="3369"/>
                </a:moveTo>
                <a:cubicBezTo>
                  <a:pt x="0" y="5341"/>
                  <a:pt x="1225" y="7083"/>
                  <a:pt x="3045" y="7547"/>
                </a:cubicBezTo>
                <a:cubicBezTo>
                  <a:pt x="4568" y="7898"/>
                  <a:pt x="5181" y="8941"/>
                  <a:pt x="4270" y="9753"/>
                </a:cubicBezTo>
                <a:cubicBezTo>
                  <a:pt x="3360" y="10683"/>
                  <a:pt x="3955" y="11729"/>
                  <a:pt x="5793" y="12193"/>
                </a:cubicBezTo>
                <a:cubicBezTo>
                  <a:pt x="7614" y="12541"/>
                  <a:pt x="9137" y="13587"/>
                  <a:pt x="9137" y="14283"/>
                </a:cubicBezTo>
                <a:cubicBezTo>
                  <a:pt x="9137" y="15095"/>
                  <a:pt x="7911" y="14981"/>
                  <a:pt x="5793" y="13935"/>
                </a:cubicBezTo>
                <a:cubicBezTo>
                  <a:pt x="3045" y="12541"/>
                  <a:pt x="2748" y="12541"/>
                  <a:pt x="4270" y="14283"/>
                </a:cubicBezTo>
                <a:cubicBezTo>
                  <a:pt x="5181" y="15446"/>
                  <a:pt x="6091" y="17418"/>
                  <a:pt x="6091" y="18695"/>
                </a:cubicBezTo>
                <a:cubicBezTo>
                  <a:pt x="6091" y="21366"/>
                  <a:pt x="13093" y="21599"/>
                  <a:pt x="18256" y="19042"/>
                </a:cubicBezTo>
                <a:cubicBezTo>
                  <a:pt x="21599" y="17535"/>
                  <a:pt x="21284" y="17187"/>
                  <a:pt x="15823" y="16606"/>
                </a:cubicBezTo>
                <a:cubicBezTo>
                  <a:pt x="12182" y="16258"/>
                  <a:pt x="10047" y="15446"/>
                  <a:pt x="10957" y="14864"/>
                </a:cubicBezTo>
                <a:cubicBezTo>
                  <a:pt x="14003" y="13006"/>
                  <a:pt x="9137" y="5689"/>
                  <a:pt x="5496" y="6504"/>
                </a:cubicBezTo>
                <a:cubicBezTo>
                  <a:pt x="3360" y="7083"/>
                  <a:pt x="2748" y="6040"/>
                  <a:pt x="3658" y="3600"/>
                </a:cubicBezTo>
                <a:cubicBezTo>
                  <a:pt x="4270" y="1627"/>
                  <a:pt x="3955" y="0"/>
                  <a:pt x="2450" y="0"/>
                </a:cubicBezTo>
                <a:cubicBezTo>
                  <a:pt x="1225" y="0"/>
                  <a:pt x="0" y="1510"/>
                  <a:pt x="0" y="336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1" name="AutoShape 37"/>
          <p:cNvSpPr>
            <a:spLocks/>
          </p:cNvSpPr>
          <p:nvPr/>
        </p:nvSpPr>
        <p:spPr bwMode="auto">
          <a:xfrm>
            <a:off x="18746788" y="8540750"/>
            <a:ext cx="669925" cy="857250"/>
          </a:xfrm>
          <a:custGeom>
            <a:avLst/>
            <a:gdLst>
              <a:gd name="T0" fmla="+- 0 10863 126"/>
              <a:gd name="T1" fmla="*/ T0 w 21474"/>
              <a:gd name="T2" fmla="+- 0 10771 131"/>
              <a:gd name="T3" fmla="*/ 10771 h 21281"/>
              <a:gd name="T4" fmla="+- 0 10863 126"/>
              <a:gd name="T5" fmla="*/ T4 w 21474"/>
              <a:gd name="T6" fmla="+- 0 10771 131"/>
              <a:gd name="T7" fmla="*/ 10771 h 21281"/>
              <a:gd name="T8" fmla="+- 0 10863 126"/>
              <a:gd name="T9" fmla="*/ T8 w 21474"/>
              <a:gd name="T10" fmla="+- 0 10771 131"/>
              <a:gd name="T11" fmla="*/ 10771 h 21281"/>
              <a:gd name="T12" fmla="+- 0 10863 126"/>
              <a:gd name="T13" fmla="*/ T12 w 21474"/>
              <a:gd name="T14" fmla="+- 0 10771 131"/>
              <a:gd name="T15" fmla="*/ 10771 h 21281"/>
            </a:gdLst>
            <a:ahLst/>
            <a:cxnLst>
              <a:cxn ang="0">
                <a:pos x="T1" y="T3"/>
              </a:cxn>
              <a:cxn ang="0">
                <a:pos x="T5" y="T7"/>
              </a:cxn>
              <a:cxn ang="0">
                <a:pos x="T9" y="T11"/>
              </a:cxn>
              <a:cxn ang="0">
                <a:pos x="T13" y="T15"/>
              </a:cxn>
            </a:cxnLst>
            <a:rect l="0" t="0" r="r" b="b"/>
            <a:pathLst>
              <a:path w="21474" h="21281">
                <a:moveTo>
                  <a:pt x="16354" y="81"/>
                </a:moveTo>
                <a:cubicBezTo>
                  <a:pt x="16217" y="166"/>
                  <a:pt x="15916" y="590"/>
                  <a:pt x="15697" y="1013"/>
                </a:cubicBezTo>
                <a:cubicBezTo>
                  <a:pt x="15507" y="1459"/>
                  <a:pt x="15232" y="1819"/>
                  <a:pt x="15095" y="1819"/>
                </a:cubicBezTo>
                <a:cubicBezTo>
                  <a:pt x="14986" y="1819"/>
                  <a:pt x="14739" y="2094"/>
                  <a:pt x="14602" y="2434"/>
                </a:cubicBezTo>
                <a:cubicBezTo>
                  <a:pt x="14438" y="2773"/>
                  <a:pt x="14000" y="3218"/>
                  <a:pt x="13644" y="3409"/>
                </a:cubicBezTo>
                <a:cubicBezTo>
                  <a:pt x="13097" y="3685"/>
                  <a:pt x="13015" y="3811"/>
                  <a:pt x="13287" y="4066"/>
                </a:cubicBezTo>
                <a:cubicBezTo>
                  <a:pt x="13535" y="4320"/>
                  <a:pt x="13480" y="4362"/>
                  <a:pt x="12878" y="4362"/>
                </a:cubicBezTo>
                <a:cubicBezTo>
                  <a:pt x="12468" y="4362"/>
                  <a:pt x="11948" y="4511"/>
                  <a:pt x="11727" y="4680"/>
                </a:cubicBezTo>
                <a:cubicBezTo>
                  <a:pt x="11481" y="4850"/>
                  <a:pt x="11071" y="4999"/>
                  <a:pt x="10769" y="4999"/>
                </a:cubicBezTo>
                <a:cubicBezTo>
                  <a:pt x="10414" y="4999"/>
                  <a:pt x="10249" y="5147"/>
                  <a:pt x="10249" y="5444"/>
                </a:cubicBezTo>
                <a:cubicBezTo>
                  <a:pt x="10249" y="5698"/>
                  <a:pt x="9757" y="6355"/>
                  <a:pt x="9155" y="6906"/>
                </a:cubicBezTo>
                <a:cubicBezTo>
                  <a:pt x="8250" y="7754"/>
                  <a:pt x="7869" y="7945"/>
                  <a:pt x="6827" y="8051"/>
                </a:cubicBezTo>
                <a:cubicBezTo>
                  <a:pt x="6170" y="8136"/>
                  <a:pt x="5541" y="8284"/>
                  <a:pt x="5459" y="8411"/>
                </a:cubicBezTo>
                <a:cubicBezTo>
                  <a:pt x="5349" y="8517"/>
                  <a:pt x="5158" y="8560"/>
                  <a:pt x="5021" y="8496"/>
                </a:cubicBezTo>
                <a:cubicBezTo>
                  <a:pt x="4802" y="8390"/>
                  <a:pt x="4638" y="9174"/>
                  <a:pt x="4747" y="9726"/>
                </a:cubicBezTo>
                <a:cubicBezTo>
                  <a:pt x="4773" y="9811"/>
                  <a:pt x="4665" y="10086"/>
                  <a:pt x="4501" y="10319"/>
                </a:cubicBezTo>
                <a:cubicBezTo>
                  <a:pt x="4253" y="10658"/>
                  <a:pt x="4118" y="10701"/>
                  <a:pt x="3598" y="10467"/>
                </a:cubicBezTo>
                <a:cubicBezTo>
                  <a:pt x="3268" y="10319"/>
                  <a:pt x="2775" y="10234"/>
                  <a:pt x="2502" y="10277"/>
                </a:cubicBezTo>
                <a:cubicBezTo>
                  <a:pt x="2255" y="10298"/>
                  <a:pt x="1955" y="10171"/>
                  <a:pt x="1872" y="10001"/>
                </a:cubicBezTo>
                <a:cubicBezTo>
                  <a:pt x="1626" y="9535"/>
                  <a:pt x="859" y="9916"/>
                  <a:pt x="338" y="10743"/>
                </a:cubicBezTo>
                <a:cubicBezTo>
                  <a:pt x="-126" y="11443"/>
                  <a:pt x="-100" y="12227"/>
                  <a:pt x="338" y="14050"/>
                </a:cubicBezTo>
                <a:cubicBezTo>
                  <a:pt x="723" y="15555"/>
                  <a:pt x="1079" y="16000"/>
                  <a:pt x="1763" y="15872"/>
                </a:cubicBezTo>
                <a:cubicBezTo>
                  <a:pt x="2228" y="15767"/>
                  <a:pt x="2310" y="15851"/>
                  <a:pt x="2283" y="16466"/>
                </a:cubicBezTo>
                <a:cubicBezTo>
                  <a:pt x="2283" y="16869"/>
                  <a:pt x="2365" y="17632"/>
                  <a:pt x="2447" y="18183"/>
                </a:cubicBezTo>
                <a:cubicBezTo>
                  <a:pt x="2666" y="19243"/>
                  <a:pt x="2639" y="19222"/>
                  <a:pt x="4720" y="19201"/>
                </a:cubicBezTo>
                <a:cubicBezTo>
                  <a:pt x="5678" y="19201"/>
                  <a:pt x="5870" y="19265"/>
                  <a:pt x="5870" y="19604"/>
                </a:cubicBezTo>
                <a:cubicBezTo>
                  <a:pt x="5870" y="20092"/>
                  <a:pt x="6307" y="20367"/>
                  <a:pt x="6554" y="20048"/>
                </a:cubicBezTo>
                <a:cubicBezTo>
                  <a:pt x="6663" y="19921"/>
                  <a:pt x="6937" y="19880"/>
                  <a:pt x="7210" y="19943"/>
                </a:cubicBezTo>
                <a:cubicBezTo>
                  <a:pt x="7484" y="20007"/>
                  <a:pt x="7951" y="19858"/>
                  <a:pt x="8279" y="19625"/>
                </a:cubicBezTo>
                <a:cubicBezTo>
                  <a:pt x="8606" y="19370"/>
                  <a:pt x="8881" y="19285"/>
                  <a:pt x="8881" y="19413"/>
                </a:cubicBezTo>
                <a:cubicBezTo>
                  <a:pt x="8881" y="19518"/>
                  <a:pt x="9073" y="19625"/>
                  <a:pt x="9291" y="19625"/>
                </a:cubicBezTo>
                <a:cubicBezTo>
                  <a:pt x="9511" y="19625"/>
                  <a:pt x="9702" y="19731"/>
                  <a:pt x="9702" y="19858"/>
                </a:cubicBezTo>
                <a:cubicBezTo>
                  <a:pt x="9702" y="20007"/>
                  <a:pt x="9949" y="20048"/>
                  <a:pt x="10277" y="19985"/>
                </a:cubicBezTo>
                <a:cubicBezTo>
                  <a:pt x="11180" y="19794"/>
                  <a:pt x="11618" y="20048"/>
                  <a:pt x="11618" y="20706"/>
                </a:cubicBezTo>
                <a:cubicBezTo>
                  <a:pt x="11618" y="21448"/>
                  <a:pt x="11782" y="21468"/>
                  <a:pt x="13287" y="20790"/>
                </a:cubicBezTo>
                <a:lnTo>
                  <a:pt x="14493" y="20282"/>
                </a:lnTo>
                <a:lnTo>
                  <a:pt x="14822" y="20749"/>
                </a:lnTo>
                <a:cubicBezTo>
                  <a:pt x="15122" y="21215"/>
                  <a:pt x="15150" y="21215"/>
                  <a:pt x="15451" y="20600"/>
                </a:cubicBezTo>
                <a:cubicBezTo>
                  <a:pt x="15615" y="20260"/>
                  <a:pt x="15670" y="19816"/>
                  <a:pt x="15588" y="19604"/>
                </a:cubicBezTo>
                <a:cubicBezTo>
                  <a:pt x="15478" y="19391"/>
                  <a:pt x="15642" y="18862"/>
                  <a:pt x="15889" y="18416"/>
                </a:cubicBezTo>
                <a:cubicBezTo>
                  <a:pt x="16217" y="17908"/>
                  <a:pt x="16272" y="17611"/>
                  <a:pt x="16080" y="17568"/>
                </a:cubicBezTo>
                <a:cubicBezTo>
                  <a:pt x="15560" y="17419"/>
                  <a:pt x="16027" y="16572"/>
                  <a:pt x="17012" y="15851"/>
                </a:cubicBezTo>
                <a:cubicBezTo>
                  <a:pt x="17532" y="15491"/>
                  <a:pt x="18052" y="15174"/>
                  <a:pt x="18216" y="15174"/>
                </a:cubicBezTo>
                <a:cubicBezTo>
                  <a:pt x="18353" y="15174"/>
                  <a:pt x="18408" y="14707"/>
                  <a:pt x="18299" y="14050"/>
                </a:cubicBezTo>
                <a:cubicBezTo>
                  <a:pt x="18107" y="12630"/>
                  <a:pt x="18545" y="12100"/>
                  <a:pt x="19913" y="12163"/>
                </a:cubicBezTo>
                <a:cubicBezTo>
                  <a:pt x="21392" y="12248"/>
                  <a:pt x="21473" y="11824"/>
                  <a:pt x="20132" y="10913"/>
                </a:cubicBezTo>
                <a:cubicBezTo>
                  <a:pt x="19201" y="10298"/>
                  <a:pt x="18983" y="10044"/>
                  <a:pt x="19147" y="9683"/>
                </a:cubicBezTo>
                <a:cubicBezTo>
                  <a:pt x="19256" y="9387"/>
                  <a:pt x="19119" y="9026"/>
                  <a:pt x="18763" y="8623"/>
                </a:cubicBezTo>
                <a:cubicBezTo>
                  <a:pt x="18271" y="8094"/>
                  <a:pt x="18216" y="7924"/>
                  <a:pt x="18517" y="7436"/>
                </a:cubicBezTo>
                <a:cubicBezTo>
                  <a:pt x="18736" y="7034"/>
                  <a:pt x="18736" y="6821"/>
                  <a:pt x="18517" y="6652"/>
                </a:cubicBezTo>
                <a:cubicBezTo>
                  <a:pt x="18134" y="6355"/>
                  <a:pt x="18654" y="5931"/>
                  <a:pt x="19667" y="5719"/>
                </a:cubicBezTo>
                <a:cubicBezTo>
                  <a:pt x="20652" y="5528"/>
                  <a:pt x="20818" y="5253"/>
                  <a:pt x="19968" y="5083"/>
                </a:cubicBezTo>
                <a:cubicBezTo>
                  <a:pt x="19147" y="4935"/>
                  <a:pt x="19065" y="4575"/>
                  <a:pt x="19860" y="4575"/>
                </a:cubicBezTo>
                <a:cubicBezTo>
                  <a:pt x="20544" y="4575"/>
                  <a:pt x="21473" y="4214"/>
                  <a:pt x="21473" y="3918"/>
                </a:cubicBezTo>
                <a:cubicBezTo>
                  <a:pt x="21473" y="3811"/>
                  <a:pt x="21199" y="3621"/>
                  <a:pt x="20871" y="3515"/>
                </a:cubicBezTo>
                <a:cubicBezTo>
                  <a:pt x="20077" y="3239"/>
                  <a:pt x="19201" y="2815"/>
                  <a:pt x="18983" y="2603"/>
                </a:cubicBezTo>
                <a:cubicBezTo>
                  <a:pt x="18901" y="2518"/>
                  <a:pt x="18654" y="2455"/>
                  <a:pt x="18435" y="2497"/>
                </a:cubicBezTo>
                <a:cubicBezTo>
                  <a:pt x="18189" y="2540"/>
                  <a:pt x="18079" y="2412"/>
                  <a:pt x="18134" y="2137"/>
                </a:cubicBezTo>
                <a:cubicBezTo>
                  <a:pt x="18161" y="1883"/>
                  <a:pt x="17915" y="1501"/>
                  <a:pt x="17505" y="1226"/>
                </a:cubicBezTo>
                <a:cubicBezTo>
                  <a:pt x="17149" y="971"/>
                  <a:pt x="16903" y="632"/>
                  <a:pt x="16985" y="462"/>
                </a:cubicBezTo>
                <a:cubicBezTo>
                  <a:pt x="17149" y="102"/>
                  <a:pt x="16793" y="-131"/>
                  <a:pt x="16354" y="81"/>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2" name="AutoShape 38"/>
          <p:cNvSpPr>
            <a:spLocks/>
          </p:cNvSpPr>
          <p:nvPr/>
        </p:nvSpPr>
        <p:spPr bwMode="auto">
          <a:xfrm>
            <a:off x="17840325" y="8691563"/>
            <a:ext cx="1939925" cy="1095375"/>
          </a:xfrm>
          <a:custGeom>
            <a:avLst/>
            <a:gdLst>
              <a:gd name="T0" fmla="+- 0 10813 135"/>
              <a:gd name="T1" fmla="*/ T0 w 21357"/>
              <a:gd name="T2" fmla="+- 0 10830 94"/>
              <a:gd name="T3" fmla="*/ 10830 h 21472"/>
              <a:gd name="T4" fmla="+- 0 10813 135"/>
              <a:gd name="T5" fmla="*/ T4 w 21357"/>
              <a:gd name="T6" fmla="+- 0 10830 94"/>
              <a:gd name="T7" fmla="*/ 10830 h 21472"/>
              <a:gd name="T8" fmla="+- 0 10813 135"/>
              <a:gd name="T9" fmla="*/ T8 w 21357"/>
              <a:gd name="T10" fmla="+- 0 10830 94"/>
              <a:gd name="T11" fmla="*/ 10830 h 21472"/>
              <a:gd name="T12" fmla="+- 0 10813 135"/>
              <a:gd name="T13" fmla="*/ T12 w 21357"/>
              <a:gd name="T14" fmla="+- 0 10830 94"/>
              <a:gd name="T15" fmla="*/ 10830 h 21472"/>
            </a:gdLst>
            <a:ahLst/>
            <a:cxnLst>
              <a:cxn ang="0">
                <a:pos x="T1" y="T3"/>
              </a:cxn>
              <a:cxn ang="0">
                <a:pos x="T5" y="T7"/>
              </a:cxn>
              <a:cxn ang="0">
                <a:pos x="T9" y="T11"/>
              </a:cxn>
              <a:cxn ang="0">
                <a:pos x="T13" y="T15"/>
              </a:cxn>
            </a:cxnLst>
            <a:rect l="0" t="0" r="r" b="b"/>
            <a:pathLst>
              <a:path w="21357" h="21472">
                <a:moveTo>
                  <a:pt x="16267" y="20685"/>
                </a:moveTo>
                <a:cubicBezTo>
                  <a:pt x="16267" y="20718"/>
                  <a:pt x="16201" y="20753"/>
                  <a:pt x="16126" y="20753"/>
                </a:cubicBezTo>
                <a:cubicBezTo>
                  <a:pt x="16050" y="20753"/>
                  <a:pt x="15984" y="20685"/>
                  <a:pt x="15984" y="20585"/>
                </a:cubicBezTo>
                <a:cubicBezTo>
                  <a:pt x="15984" y="20501"/>
                  <a:pt x="16050" y="20467"/>
                  <a:pt x="16126" y="20517"/>
                </a:cubicBezTo>
                <a:cubicBezTo>
                  <a:pt x="16201" y="20585"/>
                  <a:pt x="16267" y="20651"/>
                  <a:pt x="16267" y="20685"/>
                </a:cubicBezTo>
                <a:close/>
                <a:moveTo>
                  <a:pt x="52" y="157"/>
                </a:moveTo>
                <a:cubicBezTo>
                  <a:pt x="-135" y="693"/>
                  <a:pt x="156" y="1430"/>
                  <a:pt x="1256" y="3271"/>
                </a:cubicBezTo>
                <a:cubicBezTo>
                  <a:pt x="1575" y="3807"/>
                  <a:pt x="1791" y="4326"/>
                  <a:pt x="1791" y="4560"/>
                </a:cubicBezTo>
                <a:cubicBezTo>
                  <a:pt x="1791" y="4678"/>
                  <a:pt x="1979" y="5013"/>
                  <a:pt x="2214" y="5314"/>
                </a:cubicBezTo>
                <a:cubicBezTo>
                  <a:pt x="2450" y="5599"/>
                  <a:pt x="2628" y="5900"/>
                  <a:pt x="2618" y="5967"/>
                </a:cubicBezTo>
                <a:cubicBezTo>
                  <a:pt x="2572" y="6319"/>
                  <a:pt x="2938" y="8010"/>
                  <a:pt x="3088" y="8110"/>
                </a:cubicBezTo>
                <a:cubicBezTo>
                  <a:pt x="3352" y="8261"/>
                  <a:pt x="4047" y="10488"/>
                  <a:pt x="4103" y="11325"/>
                </a:cubicBezTo>
                <a:cubicBezTo>
                  <a:pt x="4123" y="11727"/>
                  <a:pt x="4404" y="12464"/>
                  <a:pt x="4827" y="13217"/>
                </a:cubicBezTo>
                <a:cubicBezTo>
                  <a:pt x="4968" y="13469"/>
                  <a:pt x="5081" y="13737"/>
                  <a:pt x="5081" y="13820"/>
                </a:cubicBezTo>
                <a:cubicBezTo>
                  <a:pt x="5081" y="13887"/>
                  <a:pt x="5457" y="14606"/>
                  <a:pt x="5918" y="15410"/>
                </a:cubicBezTo>
                <a:cubicBezTo>
                  <a:pt x="6745" y="16868"/>
                  <a:pt x="6763" y="16884"/>
                  <a:pt x="7055" y="16700"/>
                </a:cubicBezTo>
                <a:cubicBezTo>
                  <a:pt x="7290" y="16566"/>
                  <a:pt x="7384" y="16566"/>
                  <a:pt x="7487" y="16768"/>
                </a:cubicBezTo>
                <a:cubicBezTo>
                  <a:pt x="7600" y="16968"/>
                  <a:pt x="7610" y="17102"/>
                  <a:pt x="7516" y="17454"/>
                </a:cubicBezTo>
                <a:cubicBezTo>
                  <a:pt x="7393" y="17922"/>
                  <a:pt x="7243" y="18056"/>
                  <a:pt x="7243" y="17705"/>
                </a:cubicBezTo>
                <a:cubicBezTo>
                  <a:pt x="7243" y="17454"/>
                  <a:pt x="7121" y="17687"/>
                  <a:pt x="7092" y="17990"/>
                </a:cubicBezTo>
                <a:cubicBezTo>
                  <a:pt x="7074" y="18173"/>
                  <a:pt x="7168" y="18241"/>
                  <a:pt x="7431" y="18241"/>
                </a:cubicBezTo>
                <a:cubicBezTo>
                  <a:pt x="7750" y="18241"/>
                  <a:pt x="8089" y="18609"/>
                  <a:pt x="8013" y="18894"/>
                </a:cubicBezTo>
                <a:cubicBezTo>
                  <a:pt x="8004" y="18944"/>
                  <a:pt x="8146" y="19045"/>
                  <a:pt x="8342" y="19127"/>
                </a:cubicBezTo>
                <a:cubicBezTo>
                  <a:pt x="8541" y="19195"/>
                  <a:pt x="8785" y="19312"/>
                  <a:pt x="8888" y="19395"/>
                </a:cubicBezTo>
                <a:cubicBezTo>
                  <a:pt x="9217" y="19663"/>
                  <a:pt x="9386" y="19731"/>
                  <a:pt x="9443" y="19613"/>
                </a:cubicBezTo>
                <a:cubicBezTo>
                  <a:pt x="9555" y="19413"/>
                  <a:pt x="10288" y="19613"/>
                  <a:pt x="10636" y="19915"/>
                </a:cubicBezTo>
                <a:cubicBezTo>
                  <a:pt x="10994" y="20249"/>
                  <a:pt x="12403" y="20635"/>
                  <a:pt x="12648" y="20485"/>
                </a:cubicBezTo>
                <a:cubicBezTo>
                  <a:pt x="12723" y="20417"/>
                  <a:pt x="12788" y="20467"/>
                  <a:pt x="12788" y="20585"/>
                </a:cubicBezTo>
                <a:cubicBezTo>
                  <a:pt x="12788" y="20685"/>
                  <a:pt x="12845" y="20753"/>
                  <a:pt x="12911" y="20703"/>
                </a:cubicBezTo>
                <a:cubicBezTo>
                  <a:pt x="12967" y="20668"/>
                  <a:pt x="13155" y="20735"/>
                  <a:pt x="13325" y="20869"/>
                </a:cubicBezTo>
                <a:cubicBezTo>
                  <a:pt x="13738" y="21171"/>
                  <a:pt x="13842" y="21154"/>
                  <a:pt x="13775" y="20769"/>
                </a:cubicBezTo>
                <a:cubicBezTo>
                  <a:pt x="13729" y="20501"/>
                  <a:pt x="13757" y="20467"/>
                  <a:pt x="13917" y="20535"/>
                </a:cubicBezTo>
                <a:cubicBezTo>
                  <a:pt x="14030" y="20585"/>
                  <a:pt x="14105" y="20769"/>
                  <a:pt x="14105" y="20986"/>
                </a:cubicBezTo>
                <a:cubicBezTo>
                  <a:pt x="14114" y="21339"/>
                  <a:pt x="14114" y="21339"/>
                  <a:pt x="14246" y="21021"/>
                </a:cubicBezTo>
                <a:cubicBezTo>
                  <a:pt x="14321" y="20836"/>
                  <a:pt x="14387" y="20769"/>
                  <a:pt x="14387" y="20886"/>
                </a:cubicBezTo>
                <a:cubicBezTo>
                  <a:pt x="14387" y="20986"/>
                  <a:pt x="14547" y="21121"/>
                  <a:pt x="14744" y="21171"/>
                </a:cubicBezTo>
                <a:cubicBezTo>
                  <a:pt x="14932" y="21238"/>
                  <a:pt x="15186" y="21339"/>
                  <a:pt x="15289" y="21422"/>
                </a:cubicBezTo>
                <a:cubicBezTo>
                  <a:pt x="15421" y="21505"/>
                  <a:pt x="15665" y="21489"/>
                  <a:pt x="15947" y="21339"/>
                </a:cubicBezTo>
                <a:cubicBezTo>
                  <a:pt x="16201" y="21221"/>
                  <a:pt x="16351" y="21104"/>
                  <a:pt x="16276" y="21104"/>
                </a:cubicBezTo>
                <a:cubicBezTo>
                  <a:pt x="16201" y="21087"/>
                  <a:pt x="16173" y="21036"/>
                  <a:pt x="16201" y="20986"/>
                </a:cubicBezTo>
                <a:cubicBezTo>
                  <a:pt x="16239" y="20919"/>
                  <a:pt x="16313" y="20936"/>
                  <a:pt x="16379" y="21036"/>
                </a:cubicBezTo>
                <a:cubicBezTo>
                  <a:pt x="16568" y="21288"/>
                  <a:pt x="16897" y="21254"/>
                  <a:pt x="17028" y="20986"/>
                </a:cubicBezTo>
                <a:cubicBezTo>
                  <a:pt x="17113" y="20803"/>
                  <a:pt x="17169" y="20803"/>
                  <a:pt x="17263" y="20936"/>
                </a:cubicBezTo>
                <a:cubicBezTo>
                  <a:pt x="17479" y="21254"/>
                  <a:pt x="18795" y="21271"/>
                  <a:pt x="19369" y="20970"/>
                </a:cubicBezTo>
                <a:cubicBezTo>
                  <a:pt x="19651" y="20819"/>
                  <a:pt x="19942" y="20718"/>
                  <a:pt x="20008" y="20735"/>
                </a:cubicBezTo>
                <a:cubicBezTo>
                  <a:pt x="20083" y="20753"/>
                  <a:pt x="20186" y="20703"/>
                  <a:pt x="20252" y="20601"/>
                </a:cubicBezTo>
                <a:cubicBezTo>
                  <a:pt x="20309" y="20517"/>
                  <a:pt x="20421" y="20501"/>
                  <a:pt x="20487" y="20568"/>
                </a:cubicBezTo>
                <a:cubicBezTo>
                  <a:pt x="20609" y="20703"/>
                  <a:pt x="21211" y="20551"/>
                  <a:pt x="21315" y="20350"/>
                </a:cubicBezTo>
                <a:cubicBezTo>
                  <a:pt x="21465" y="20082"/>
                  <a:pt x="21220" y="20032"/>
                  <a:pt x="20356" y="20132"/>
                </a:cubicBezTo>
                <a:cubicBezTo>
                  <a:pt x="20101" y="20167"/>
                  <a:pt x="19857" y="20099"/>
                  <a:pt x="19810" y="20015"/>
                </a:cubicBezTo>
                <a:cubicBezTo>
                  <a:pt x="19763" y="19899"/>
                  <a:pt x="19670" y="19999"/>
                  <a:pt x="19547" y="20300"/>
                </a:cubicBezTo>
                <a:cubicBezTo>
                  <a:pt x="19443" y="20551"/>
                  <a:pt x="19312" y="20703"/>
                  <a:pt x="19256" y="20651"/>
                </a:cubicBezTo>
                <a:cubicBezTo>
                  <a:pt x="19134" y="20517"/>
                  <a:pt x="18588" y="20383"/>
                  <a:pt x="18024" y="20350"/>
                </a:cubicBezTo>
                <a:cubicBezTo>
                  <a:pt x="17714" y="20350"/>
                  <a:pt x="17545" y="20417"/>
                  <a:pt x="17489" y="20585"/>
                </a:cubicBezTo>
                <a:cubicBezTo>
                  <a:pt x="17423" y="20769"/>
                  <a:pt x="17395" y="20785"/>
                  <a:pt x="17395" y="20618"/>
                </a:cubicBezTo>
                <a:cubicBezTo>
                  <a:pt x="17395" y="20467"/>
                  <a:pt x="17329" y="20435"/>
                  <a:pt x="17216" y="20501"/>
                </a:cubicBezTo>
                <a:cubicBezTo>
                  <a:pt x="17113" y="20551"/>
                  <a:pt x="17009" y="20517"/>
                  <a:pt x="16971" y="20417"/>
                </a:cubicBezTo>
                <a:cubicBezTo>
                  <a:pt x="16943" y="20333"/>
                  <a:pt x="16962" y="20249"/>
                  <a:pt x="17019" y="20249"/>
                </a:cubicBezTo>
                <a:cubicBezTo>
                  <a:pt x="17075" y="20249"/>
                  <a:pt x="17094" y="20167"/>
                  <a:pt x="17056" y="20065"/>
                </a:cubicBezTo>
                <a:cubicBezTo>
                  <a:pt x="17009" y="19931"/>
                  <a:pt x="16981" y="19931"/>
                  <a:pt x="16934" y="20065"/>
                </a:cubicBezTo>
                <a:cubicBezTo>
                  <a:pt x="16859" y="20267"/>
                  <a:pt x="16511" y="20233"/>
                  <a:pt x="16398" y="20032"/>
                </a:cubicBezTo>
                <a:cubicBezTo>
                  <a:pt x="16276" y="19814"/>
                  <a:pt x="15882" y="19915"/>
                  <a:pt x="15825" y="20183"/>
                </a:cubicBezTo>
                <a:cubicBezTo>
                  <a:pt x="15797" y="20317"/>
                  <a:pt x="15721" y="20400"/>
                  <a:pt x="15646" y="20350"/>
                </a:cubicBezTo>
                <a:cubicBezTo>
                  <a:pt x="15581" y="20300"/>
                  <a:pt x="15515" y="20350"/>
                  <a:pt x="15487" y="20467"/>
                </a:cubicBezTo>
                <a:cubicBezTo>
                  <a:pt x="15468" y="20601"/>
                  <a:pt x="15402" y="20568"/>
                  <a:pt x="15289" y="20367"/>
                </a:cubicBezTo>
                <a:cubicBezTo>
                  <a:pt x="15082" y="19999"/>
                  <a:pt x="14932" y="20065"/>
                  <a:pt x="14810" y="20551"/>
                </a:cubicBezTo>
                <a:cubicBezTo>
                  <a:pt x="14763" y="20753"/>
                  <a:pt x="14668" y="20919"/>
                  <a:pt x="14603" y="20919"/>
                </a:cubicBezTo>
                <a:cubicBezTo>
                  <a:pt x="14452" y="20919"/>
                  <a:pt x="14443" y="20651"/>
                  <a:pt x="14584" y="20501"/>
                </a:cubicBezTo>
                <a:cubicBezTo>
                  <a:pt x="14725" y="20333"/>
                  <a:pt x="14321" y="19865"/>
                  <a:pt x="14152" y="19981"/>
                </a:cubicBezTo>
                <a:cubicBezTo>
                  <a:pt x="13954" y="20116"/>
                  <a:pt x="13729" y="19931"/>
                  <a:pt x="13729" y="19647"/>
                </a:cubicBezTo>
                <a:cubicBezTo>
                  <a:pt x="13729" y="19395"/>
                  <a:pt x="13710" y="19379"/>
                  <a:pt x="13071" y="19345"/>
                </a:cubicBezTo>
                <a:cubicBezTo>
                  <a:pt x="12760" y="19329"/>
                  <a:pt x="12648" y="19262"/>
                  <a:pt x="12620" y="19045"/>
                </a:cubicBezTo>
                <a:cubicBezTo>
                  <a:pt x="12601" y="18827"/>
                  <a:pt x="12638" y="18777"/>
                  <a:pt x="12779" y="18827"/>
                </a:cubicBezTo>
                <a:cubicBezTo>
                  <a:pt x="13043" y="18910"/>
                  <a:pt x="13560" y="18591"/>
                  <a:pt x="13512" y="18358"/>
                </a:cubicBezTo>
                <a:cubicBezTo>
                  <a:pt x="13494" y="18257"/>
                  <a:pt x="13221" y="18207"/>
                  <a:pt x="12817" y="18223"/>
                </a:cubicBezTo>
                <a:cubicBezTo>
                  <a:pt x="12366" y="18257"/>
                  <a:pt x="12056" y="18173"/>
                  <a:pt x="11867" y="18005"/>
                </a:cubicBezTo>
                <a:cubicBezTo>
                  <a:pt x="11717" y="17872"/>
                  <a:pt x="11567" y="17805"/>
                  <a:pt x="11529" y="17855"/>
                </a:cubicBezTo>
                <a:cubicBezTo>
                  <a:pt x="11501" y="17922"/>
                  <a:pt x="11416" y="17822"/>
                  <a:pt x="11341" y="17654"/>
                </a:cubicBezTo>
                <a:cubicBezTo>
                  <a:pt x="11219" y="17353"/>
                  <a:pt x="11209" y="17369"/>
                  <a:pt x="11059" y="17788"/>
                </a:cubicBezTo>
                <a:cubicBezTo>
                  <a:pt x="10937" y="18107"/>
                  <a:pt x="10834" y="18207"/>
                  <a:pt x="10646" y="18157"/>
                </a:cubicBezTo>
                <a:cubicBezTo>
                  <a:pt x="10505" y="18140"/>
                  <a:pt x="10222" y="18107"/>
                  <a:pt x="10016" y="18090"/>
                </a:cubicBezTo>
                <a:cubicBezTo>
                  <a:pt x="9725" y="18073"/>
                  <a:pt x="9612" y="17990"/>
                  <a:pt x="9546" y="17705"/>
                </a:cubicBezTo>
                <a:cubicBezTo>
                  <a:pt x="9490" y="17504"/>
                  <a:pt x="9358" y="17319"/>
                  <a:pt x="9236" y="17286"/>
                </a:cubicBezTo>
                <a:cubicBezTo>
                  <a:pt x="9114" y="17252"/>
                  <a:pt x="8888" y="17119"/>
                  <a:pt x="8719" y="16968"/>
                </a:cubicBezTo>
                <a:cubicBezTo>
                  <a:pt x="8541" y="16783"/>
                  <a:pt x="8418" y="16750"/>
                  <a:pt x="8390" y="16868"/>
                </a:cubicBezTo>
                <a:cubicBezTo>
                  <a:pt x="8371" y="16985"/>
                  <a:pt x="8258" y="16985"/>
                  <a:pt x="8070" y="16884"/>
                </a:cubicBezTo>
                <a:cubicBezTo>
                  <a:pt x="7911" y="16818"/>
                  <a:pt x="7741" y="16783"/>
                  <a:pt x="7694" y="16834"/>
                </a:cubicBezTo>
                <a:cubicBezTo>
                  <a:pt x="7647" y="16901"/>
                  <a:pt x="7628" y="16700"/>
                  <a:pt x="7666" y="16365"/>
                </a:cubicBezTo>
                <a:cubicBezTo>
                  <a:pt x="7694" y="16064"/>
                  <a:pt x="7732" y="15243"/>
                  <a:pt x="7760" y="14556"/>
                </a:cubicBezTo>
                <a:cubicBezTo>
                  <a:pt x="7807" y="12848"/>
                  <a:pt x="7873" y="12515"/>
                  <a:pt x="8098" y="12732"/>
                </a:cubicBezTo>
                <a:cubicBezTo>
                  <a:pt x="8305" y="12916"/>
                  <a:pt x="8653" y="12665"/>
                  <a:pt x="8653" y="12330"/>
                </a:cubicBezTo>
                <a:cubicBezTo>
                  <a:pt x="8653" y="12196"/>
                  <a:pt x="8625" y="12196"/>
                  <a:pt x="8569" y="12363"/>
                </a:cubicBezTo>
                <a:cubicBezTo>
                  <a:pt x="8512" y="12515"/>
                  <a:pt x="8465" y="12530"/>
                  <a:pt x="8427" y="12397"/>
                </a:cubicBezTo>
                <a:cubicBezTo>
                  <a:pt x="8390" y="12297"/>
                  <a:pt x="8380" y="12145"/>
                  <a:pt x="8409" y="12062"/>
                </a:cubicBezTo>
                <a:cubicBezTo>
                  <a:pt x="8437" y="11979"/>
                  <a:pt x="8380" y="11877"/>
                  <a:pt x="8277" y="11827"/>
                </a:cubicBezTo>
                <a:cubicBezTo>
                  <a:pt x="8089" y="11743"/>
                  <a:pt x="8051" y="11643"/>
                  <a:pt x="7957" y="10823"/>
                </a:cubicBezTo>
                <a:cubicBezTo>
                  <a:pt x="7883" y="10271"/>
                  <a:pt x="7704" y="10253"/>
                  <a:pt x="7393" y="10756"/>
                </a:cubicBezTo>
                <a:cubicBezTo>
                  <a:pt x="7140" y="11175"/>
                  <a:pt x="7158" y="11375"/>
                  <a:pt x="7450" y="11375"/>
                </a:cubicBezTo>
                <a:cubicBezTo>
                  <a:pt x="7544" y="11375"/>
                  <a:pt x="7619" y="11459"/>
                  <a:pt x="7619" y="11559"/>
                </a:cubicBezTo>
                <a:cubicBezTo>
                  <a:pt x="7619" y="11677"/>
                  <a:pt x="7535" y="11711"/>
                  <a:pt x="7412" y="11643"/>
                </a:cubicBezTo>
                <a:cubicBezTo>
                  <a:pt x="7290" y="11593"/>
                  <a:pt x="7168" y="11543"/>
                  <a:pt x="7130" y="11543"/>
                </a:cubicBezTo>
                <a:cubicBezTo>
                  <a:pt x="7083" y="11543"/>
                  <a:pt x="7055" y="11459"/>
                  <a:pt x="7055" y="11359"/>
                </a:cubicBezTo>
                <a:cubicBezTo>
                  <a:pt x="7055" y="11258"/>
                  <a:pt x="6989" y="11074"/>
                  <a:pt x="6914" y="10940"/>
                </a:cubicBezTo>
                <a:cubicBezTo>
                  <a:pt x="6839" y="10789"/>
                  <a:pt x="6773" y="10455"/>
                  <a:pt x="6773" y="10187"/>
                </a:cubicBezTo>
                <a:cubicBezTo>
                  <a:pt x="6773" y="9785"/>
                  <a:pt x="6735" y="9701"/>
                  <a:pt x="6557" y="9701"/>
                </a:cubicBezTo>
                <a:cubicBezTo>
                  <a:pt x="6434" y="9701"/>
                  <a:pt x="6256" y="9601"/>
                  <a:pt x="6162" y="9467"/>
                </a:cubicBezTo>
                <a:cubicBezTo>
                  <a:pt x="6003" y="9266"/>
                  <a:pt x="5993" y="9199"/>
                  <a:pt x="6115" y="8948"/>
                </a:cubicBezTo>
                <a:cubicBezTo>
                  <a:pt x="6303" y="8545"/>
                  <a:pt x="6332" y="7943"/>
                  <a:pt x="6171" y="7708"/>
                </a:cubicBezTo>
                <a:cubicBezTo>
                  <a:pt x="6096" y="7591"/>
                  <a:pt x="6059" y="7373"/>
                  <a:pt x="6087" y="7240"/>
                </a:cubicBezTo>
                <a:cubicBezTo>
                  <a:pt x="6134" y="7038"/>
                  <a:pt x="6105" y="6988"/>
                  <a:pt x="5993" y="7072"/>
                </a:cubicBezTo>
                <a:cubicBezTo>
                  <a:pt x="5890" y="7139"/>
                  <a:pt x="5833" y="7089"/>
                  <a:pt x="5833" y="6938"/>
                </a:cubicBezTo>
                <a:cubicBezTo>
                  <a:pt x="5833" y="6804"/>
                  <a:pt x="5730" y="6654"/>
                  <a:pt x="5598" y="6587"/>
                </a:cubicBezTo>
                <a:cubicBezTo>
                  <a:pt x="5467" y="6536"/>
                  <a:pt x="5363" y="6386"/>
                  <a:pt x="5363" y="6252"/>
                </a:cubicBezTo>
                <a:cubicBezTo>
                  <a:pt x="5363" y="6034"/>
                  <a:pt x="5316" y="5984"/>
                  <a:pt x="4987" y="5950"/>
                </a:cubicBezTo>
                <a:cubicBezTo>
                  <a:pt x="4912" y="5934"/>
                  <a:pt x="4846" y="5783"/>
                  <a:pt x="4846" y="5599"/>
                </a:cubicBezTo>
                <a:cubicBezTo>
                  <a:pt x="4846" y="5398"/>
                  <a:pt x="4771" y="5247"/>
                  <a:pt x="4658" y="5214"/>
                </a:cubicBezTo>
                <a:cubicBezTo>
                  <a:pt x="4555" y="5180"/>
                  <a:pt x="4423" y="5080"/>
                  <a:pt x="4367" y="4996"/>
                </a:cubicBezTo>
                <a:cubicBezTo>
                  <a:pt x="4320" y="4929"/>
                  <a:pt x="4188" y="4895"/>
                  <a:pt x="4075" y="4946"/>
                </a:cubicBezTo>
                <a:cubicBezTo>
                  <a:pt x="3934" y="5013"/>
                  <a:pt x="3859" y="4946"/>
                  <a:pt x="3812" y="4694"/>
                </a:cubicBezTo>
                <a:cubicBezTo>
                  <a:pt x="3784" y="4493"/>
                  <a:pt x="3709" y="4343"/>
                  <a:pt x="3662" y="4343"/>
                </a:cubicBezTo>
                <a:cubicBezTo>
                  <a:pt x="3615" y="4343"/>
                  <a:pt x="3577" y="4259"/>
                  <a:pt x="3577" y="4159"/>
                </a:cubicBezTo>
                <a:cubicBezTo>
                  <a:pt x="3577" y="3941"/>
                  <a:pt x="3437" y="3690"/>
                  <a:pt x="3013" y="3171"/>
                </a:cubicBezTo>
                <a:cubicBezTo>
                  <a:pt x="2835" y="2953"/>
                  <a:pt x="2628" y="2668"/>
                  <a:pt x="2562" y="2551"/>
                </a:cubicBezTo>
                <a:cubicBezTo>
                  <a:pt x="2496" y="2434"/>
                  <a:pt x="2393" y="2333"/>
                  <a:pt x="2346" y="2333"/>
                </a:cubicBezTo>
                <a:cubicBezTo>
                  <a:pt x="2299" y="2333"/>
                  <a:pt x="2261" y="2216"/>
                  <a:pt x="2261" y="2083"/>
                </a:cubicBezTo>
                <a:cubicBezTo>
                  <a:pt x="2261" y="1932"/>
                  <a:pt x="2214" y="1731"/>
                  <a:pt x="2167" y="1614"/>
                </a:cubicBezTo>
                <a:cubicBezTo>
                  <a:pt x="2111" y="1497"/>
                  <a:pt x="1988" y="1229"/>
                  <a:pt x="1885" y="1011"/>
                </a:cubicBezTo>
                <a:cubicBezTo>
                  <a:pt x="1735" y="693"/>
                  <a:pt x="1613" y="626"/>
                  <a:pt x="1237" y="626"/>
                </a:cubicBezTo>
                <a:cubicBezTo>
                  <a:pt x="908" y="626"/>
                  <a:pt x="701" y="525"/>
                  <a:pt x="560" y="307"/>
                </a:cubicBezTo>
                <a:cubicBezTo>
                  <a:pt x="334" y="-44"/>
                  <a:pt x="137" y="-94"/>
                  <a:pt x="52" y="157"/>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3" name="AutoShape 39"/>
          <p:cNvSpPr>
            <a:spLocks/>
          </p:cNvSpPr>
          <p:nvPr/>
        </p:nvSpPr>
        <p:spPr bwMode="auto">
          <a:xfrm>
            <a:off x="19400838" y="8943975"/>
            <a:ext cx="428625" cy="552450"/>
          </a:xfrm>
          <a:custGeom>
            <a:avLst/>
            <a:gdLst>
              <a:gd name="T0" fmla="+- 0 10775 77"/>
              <a:gd name="T1" fmla="*/ T0 w 21396"/>
              <a:gd name="T2" fmla="+- 0 10872 280"/>
              <a:gd name="T3" fmla="*/ 10872 h 21184"/>
              <a:gd name="T4" fmla="+- 0 10775 77"/>
              <a:gd name="T5" fmla="*/ T4 w 21396"/>
              <a:gd name="T6" fmla="+- 0 10872 280"/>
              <a:gd name="T7" fmla="*/ 10872 h 21184"/>
              <a:gd name="T8" fmla="+- 0 10775 77"/>
              <a:gd name="T9" fmla="*/ T8 w 21396"/>
              <a:gd name="T10" fmla="+- 0 10872 280"/>
              <a:gd name="T11" fmla="*/ 10872 h 21184"/>
              <a:gd name="T12" fmla="+- 0 10775 77"/>
              <a:gd name="T13" fmla="*/ T12 w 21396"/>
              <a:gd name="T14" fmla="+- 0 10872 280"/>
              <a:gd name="T15" fmla="*/ 10872 h 21184"/>
            </a:gdLst>
            <a:ahLst/>
            <a:cxnLst>
              <a:cxn ang="0">
                <a:pos x="T1" y="T3"/>
              </a:cxn>
              <a:cxn ang="0">
                <a:pos x="T5" y="T7"/>
              </a:cxn>
              <a:cxn ang="0">
                <a:pos x="T9" y="T11"/>
              </a:cxn>
              <a:cxn ang="0">
                <a:pos x="T13" y="T15"/>
              </a:cxn>
            </a:cxnLst>
            <a:rect l="0" t="0" r="r" b="b"/>
            <a:pathLst>
              <a:path w="21396" h="21184">
                <a:moveTo>
                  <a:pt x="18879" y="1260"/>
                </a:moveTo>
                <a:cubicBezTo>
                  <a:pt x="17900" y="2047"/>
                  <a:pt x="16963" y="2538"/>
                  <a:pt x="16536" y="2440"/>
                </a:cubicBezTo>
                <a:cubicBezTo>
                  <a:pt x="16154" y="2342"/>
                  <a:pt x="14366" y="2178"/>
                  <a:pt x="12575" y="2047"/>
                </a:cubicBezTo>
                <a:cubicBezTo>
                  <a:pt x="10743" y="1949"/>
                  <a:pt x="9252" y="1720"/>
                  <a:pt x="9252" y="1588"/>
                </a:cubicBezTo>
                <a:cubicBezTo>
                  <a:pt x="9252" y="1260"/>
                  <a:pt x="7719" y="966"/>
                  <a:pt x="7248" y="1228"/>
                </a:cubicBezTo>
                <a:cubicBezTo>
                  <a:pt x="7037" y="1326"/>
                  <a:pt x="6738" y="1687"/>
                  <a:pt x="6567" y="2014"/>
                </a:cubicBezTo>
                <a:cubicBezTo>
                  <a:pt x="6397" y="2342"/>
                  <a:pt x="6056" y="2505"/>
                  <a:pt x="5843" y="2407"/>
                </a:cubicBezTo>
                <a:cubicBezTo>
                  <a:pt x="5247" y="2113"/>
                  <a:pt x="3714" y="3456"/>
                  <a:pt x="3714" y="4275"/>
                </a:cubicBezTo>
                <a:cubicBezTo>
                  <a:pt x="3714" y="4604"/>
                  <a:pt x="3543" y="4866"/>
                  <a:pt x="3373" y="4866"/>
                </a:cubicBezTo>
                <a:cubicBezTo>
                  <a:pt x="3160" y="4866"/>
                  <a:pt x="3074" y="5292"/>
                  <a:pt x="3202" y="5817"/>
                </a:cubicBezTo>
                <a:cubicBezTo>
                  <a:pt x="3287" y="6374"/>
                  <a:pt x="3074" y="7094"/>
                  <a:pt x="2691" y="7553"/>
                </a:cubicBezTo>
                <a:cubicBezTo>
                  <a:pt x="2309" y="7945"/>
                  <a:pt x="2010" y="8766"/>
                  <a:pt x="2010" y="9323"/>
                </a:cubicBezTo>
                <a:cubicBezTo>
                  <a:pt x="2010" y="10438"/>
                  <a:pt x="901" y="12404"/>
                  <a:pt x="263" y="12404"/>
                </a:cubicBezTo>
                <a:cubicBezTo>
                  <a:pt x="50" y="12404"/>
                  <a:pt x="-77" y="12798"/>
                  <a:pt x="50" y="13289"/>
                </a:cubicBezTo>
                <a:cubicBezTo>
                  <a:pt x="136" y="13814"/>
                  <a:pt x="263" y="14436"/>
                  <a:pt x="263" y="14731"/>
                </a:cubicBezTo>
                <a:cubicBezTo>
                  <a:pt x="305" y="15093"/>
                  <a:pt x="604" y="15223"/>
                  <a:pt x="1284" y="15123"/>
                </a:cubicBezTo>
                <a:cubicBezTo>
                  <a:pt x="2137" y="14993"/>
                  <a:pt x="2265" y="15123"/>
                  <a:pt x="2351" y="16206"/>
                </a:cubicBezTo>
                <a:cubicBezTo>
                  <a:pt x="2436" y="16893"/>
                  <a:pt x="2265" y="18172"/>
                  <a:pt x="1966" y="19057"/>
                </a:cubicBezTo>
                <a:cubicBezTo>
                  <a:pt x="1372" y="20957"/>
                  <a:pt x="1710" y="21319"/>
                  <a:pt x="3756" y="21055"/>
                </a:cubicBezTo>
                <a:cubicBezTo>
                  <a:pt x="5120" y="20859"/>
                  <a:pt x="5247" y="20761"/>
                  <a:pt x="5291" y="19680"/>
                </a:cubicBezTo>
                <a:cubicBezTo>
                  <a:pt x="5375" y="14534"/>
                  <a:pt x="5630" y="13059"/>
                  <a:pt x="6397" y="12863"/>
                </a:cubicBezTo>
                <a:cubicBezTo>
                  <a:pt x="7548" y="12568"/>
                  <a:pt x="7803" y="12961"/>
                  <a:pt x="7207" y="14108"/>
                </a:cubicBezTo>
                <a:cubicBezTo>
                  <a:pt x="6738" y="15059"/>
                  <a:pt x="6824" y="15223"/>
                  <a:pt x="7930" y="15976"/>
                </a:cubicBezTo>
                <a:cubicBezTo>
                  <a:pt x="8825" y="16633"/>
                  <a:pt x="9039" y="16993"/>
                  <a:pt x="8825" y="17485"/>
                </a:cubicBezTo>
                <a:cubicBezTo>
                  <a:pt x="8485" y="18172"/>
                  <a:pt x="9039" y="18959"/>
                  <a:pt x="9848" y="18959"/>
                </a:cubicBezTo>
                <a:cubicBezTo>
                  <a:pt x="10103" y="18959"/>
                  <a:pt x="10658" y="18663"/>
                  <a:pt x="11084" y="18304"/>
                </a:cubicBezTo>
                <a:cubicBezTo>
                  <a:pt x="11467" y="17942"/>
                  <a:pt x="12021" y="17648"/>
                  <a:pt x="12276" y="17648"/>
                </a:cubicBezTo>
                <a:cubicBezTo>
                  <a:pt x="12617" y="17648"/>
                  <a:pt x="12575" y="17844"/>
                  <a:pt x="12149" y="18206"/>
                </a:cubicBezTo>
                <a:cubicBezTo>
                  <a:pt x="11084" y="19155"/>
                  <a:pt x="10957" y="20172"/>
                  <a:pt x="11849" y="20795"/>
                </a:cubicBezTo>
                <a:cubicBezTo>
                  <a:pt x="12617" y="21319"/>
                  <a:pt x="12703" y="21319"/>
                  <a:pt x="13512" y="20761"/>
                </a:cubicBezTo>
                <a:cubicBezTo>
                  <a:pt x="14022" y="20401"/>
                  <a:pt x="14278" y="19942"/>
                  <a:pt x="14150" y="19582"/>
                </a:cubicBezTo>
                <a:cubicBezTo>
                  <a:pt x="14022" y="19285"/>
                  <a:pt x="14067" y="18927"/>
                  <a:pt x="14236" y="18861"/>
                </a:cubicBezTo>
                <a:cubicBezTo>
                  <a:pt x="14405" y="18763"/>
                  <a:pt x="14577" y="18138"/>
                  <a:pt x="14577" y="17417"/>
                </a:cubicBezTo>
                <a:cubicBezTo>
                  <a:pt x="14535" y="16402"/>
                  <a:pt x="14405" y="16206"/>
                  <a:pt x="13767" y="16270"/>
                </a:cubicBezTo>
                <a:cubicBezTo>
                  <a:pt x="12831" y="16402"/>
                  <a:pt x="11849" y="15451"/>
                  <a:pt x="12105" y="14666"/>
                </a:cubicBezTo>
                <a:cubicBezTo>
                  <a:pt x="12235" y="14338"/>
                  <a:pt x="11722" y="13323"/>
                  <a:pt x="10998" y="12372"/>
                </a:cubicBezTo>
                <a:cubicBezTo>
                  <a:pt x="9934" y="11061"/>
                  <a:pt x="9765" y="10602"/>
                  <a:pt x="10147" y="10240"/>
                </a:cubicBezTo>
                <a:cubicBezTo>
                  <a:pt x="10402" y="9979"/>
                  <a:pt x="10913" y="9783"/>
                  <a:pt x="11212" y="9783"/>
                </a:cubicBezTo>
                <a:cubicBezTo>
                  <a:pt x="11511" y="9783"/>
                  <a:pt x="12235" y="9323"/>
                  <a:pt x="12745" y="8766"/>
                </a:cubicBezTo>
                <a:cubicBezTo>
                  <a:pt x="13468" y="8013"/>
                  <a:pt x="13939" y="7815"/>
                  <a:pt x="14663" y="7979"/>
                </a:cubicBezTo>
                <a:cubicBezTo>
                  <a:pt x="15430" y="8111"/>
                  <a:pt x="15641" y="8013"/>
                  <a:pt x="15641" y="7489"/>
                </a:cubicBezTo>
                <a:cubicBezTo>
                  <a:pt x="15641" y="6602"/>
                  <a:pt x="14577" y="6308"/>
                  <a:pt x="13257" y="6832"/>
                </a:cubicBezTo>
                <a:cubicBezTo>
                  <a:pt x="12703" y="7062"/>
                  <a:pt x="11553" y="7291"/>
                  <a:pt x="10702" y="7291"/>
                </a:cubicBezTo>
                <a:cubicBezTo>
                  <a:pt x="9635" y="7323"/>
                  <a:pt x="8911" y="7587"/>
                  <a:pt x="8357" y="8111"/>
                </a:cubicBezTo>
                <a:cubicBezTo>
                  <a:pt x="7592" y="8832"/>
                  <a:pt x="6270" y="8864"/>
                  <a:pt x="6270" y="8143"/>
                </a:cubicBezTo>
                <a:cubicBezTo>
                  <a:pt x="6270" y="7979"/>
                  <a:pt x="5885" y="7521"/>
                  <a:pt x="5375" y="7126"/>
                </a:cubicBezTo>
                <a:cubicBezTo>
                  <a:pt x="4693" y="6602"/>
                  <a:pt x="4524" y="6209"/>
                  <a:pt x="4737" y="5423"/>
                </a:cubicBezTo>
                <a:cubicBezTo>
                  <a:pt x="5164" y="3751"/>
                  <a:pt x="5546" y="3653"/>
                  <a:pt x="10957" y="3948"/>
                </a:cubicBezTo>
                <a:cubicBezTo>
                  <a:pt x="18197" y="4308"/>
                  <a:pt x="19477" y="4275"/>
                  <a:pt x="19477" y="3522"/>
                </a:cubicBezTo>
                <a:cubicBezTo>
                  <a:pt x="19477" y="3325"/>
                  <a:pt x="19945" y="2703"/>
                  <a:pt x="20541" y="2113"/>
                </a:cubicBezTo>
                <a:cubicBezTo>
                  <a:pt x="21179" y="1457"/>
                  <a:pt x="21523" y="802"/>
                  <a:pt x="21351" y="473"/>
                </a:cubicBezTo>
                <a:cubicBezTo>
                  <a:pt x="20968" y="-280"/>
                  <a:pt x="20755" y="-214"/>
                  <a:pt x="18879" y="126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4" name="AutoShape 40"/>
          <p:cNvSpPr>
            <a:spLocks/>
          </p:cNvSpPr>
          <p:nvPr/>
        </p:nvSpPr>
        <p:spPr bwMode="auto">
          <a:xfrm>
            <a:off x="19602450" y="8137525"/>
            <a:ext cx="309563" cy="541338"/>
          </a:xfrm>
          <a:custGeom>
            <a:avLst/>
            <a:gdLst>
              <a:gd name="T0" fmla="+- 0 10853 106"/>
              <a:gd name="T1" fmla="*/ T0 w 21494"/>
              <a:gd name="T2" fmla="+- 0 10715 49"/>
              <a:gd name="T3" fmla="*/ 10715 h 21332"/>
              <a:gd name="T4" fmla="+- 0 10853 106"/>
              <a:gd name="T5" fmla="*/ T4 w 21494"/>
              <a:gd name="T6" fmla="+- 0 10715 49"/>
              <a:gd name="T7" fmla="*/ 10715 h 21332"/>
              <a:gd name="T8" fmla="+- 0 10853 106"/>
              <a:gd name="T9" fmla="*/ T8 w 21494"/>
              <a:gd name="T10" fmla="+- 0 10715 49"/>
              <a:gd name="T11" fmla="*/ 10715 h 21332"/>
              <a:gd name="T12" fmla="+- 0 10853 106"/>
              <a:gd name="T13" fmla="*/ T12 w 21494"/>
              <a:gd name="T14" fmla="+- 0 10715 49"/>
              <a:gd name="T15" fmla="*/ 10715 h 21332"/>
            </a:gdLst>
            <a:ahLst/>
            <a:cxnLst>
              <a:cxn ang="0">
                <a:pos x="T1" y="T3"/>
              </a:cxn>
              <a:cxn ang="0">
                <a:pos x="T5" y="T7"/>
              </a:cxn>
              <a:cxn ang="0">
                <a:pos x="T9" y="T11"/>
              </a:cxn>
              <a:cxn ang="0">
                <a:pos x="T13" y="T15"/>
              </a:cxn>
            </a:cxnLst>
            <a:rect l="0" t="0" r="r" b="b"/>
            <a:pathLst>
              <a:path w="21494" h="21332">
                <a:moveTo>
                  <a:pt x="8472" y="591"/>
                </a:moveTo>
                <a:cubicBezTo>
                  <a:pt x="8472" y="928"/>
                  <a:pt x="9242" y="1534"/>
                  <a:pt x="10189" y="1939"/>
                </a:cubicBezTo>
                <a:cubicBezTo>
                  <a:pt x="11198" y="2343"/>
                  <a:pt x="11787" y="2849"/>
                  <a:pt x="11610" y="3152"/>
                </a:cubicBezTo>
                <a:cubicBezTo>
                  <a:pt x="11375" y="3523"/>
                  <a:pt x="11136" y="3489"/>
                  <a:pt x="10544" y="3018"/>
                </a:cubicBezTo>
                <a:cubicBezTo>
                  <a:pt x="9419" y="2175"/>
                  <a:pt x="8949" y="2647"/>
                  <a:pt x="9361" y="4062"/>
                </a:cubicBezTo>
                <a:cubicBezTo>
                  <a:pt x="9596" y="4769"/>
                  <a:pt x="10131" y="5275"/>
                  <a:pt x="10605" y="5275"/>
                </a:cubicBezTo>
                <a:cubicBezTo>
                  <a:pt x="11136" y="5275"/>
                  <a:pt x="11433" y="5645"/>
                  <a:pt x="11433" y="6252"/>
                </a:cubicBezTo>
                <a:cubicBezTo>
                  <a:pt x="11433" y="6993"/>
                  <a:pt x="11845" y="7297"/>
                  <a:pt x="13089" y="7600"/>
                </a:cubicBezTo>
                <a:cubicBezTo>
                  <a:pt x="14036" y="7836"/>
                  <a:pt x="14806" y="8173"/>
                  <a:pt x="14806" y="8409"/>
                </a:cubicBezTo>
                <a:cubicBezTo>
                  <a:pt x="14806" y="8644"/>
                  <a:pt x="14983" y="9150"/>
                  <a:pt x="15218" y="9520"/>
                </a:cubicBezTo>
                <a:cubicBezTo>
                  <a:pt x="15518" y="10127"/>
                  <a:pt x="15398" y="10228"/>
                  <a:pt x="14094" y="10228"/>
                </a:cubicBezTo>
                <a:cubicBezTo>
                  <a:pt x="13269" y="10228"/>
                  <a:pt x="12615" y="10127"/>
                  <a:pt x="12615" y="9959"/>
                </a:cubicBezTo>
                <a:cubicBezTo>
                  <a:pt x="12615" y="9790"/>
                  <a:pt x="12380" y="9656"/>
                  <a:pt x="12022" y="9656"/>
                </a:cubicBezTo>
                <a:cubicBezTo>
                  <a:pt x="11729" y="9656"/>
                  <a:pt x="11610" y="10093"/>
                  <a:pt x="11845" y="10734"/>
                </a:cubicBezTo>
                <a:cubicBezTo>
                  <a:pt x="12145" y="11509"/>
                  <a:pt x="12022" y="11711"/>
                  <a:pt x="11491" y="11542"/>
                </a:cubicBezTo>
                <a:cubicBezTo>
                  <a:pt x="11021" y="11374"/>
                  <a:pt x="10663" y="11542"/>
                  <a:pt x="10428" y="11980"/>
                </a:cubicBezTo>
                <a:cubicBezTo>
                  <a:pt x="10012" y="12857"/>
                  <a:pt x="9774" y="12857"/>
                  <a:pt x="8472" y="11947"/>
                </a:cubicBezTo>
                <a:cubicBezTo>
                  <a:pt x="7586" y="11273"/>
                  <a:pt x="7232" y="11239"/>
                  <a:pt x="5869" y="11609"/>
                </a:cubicBezTo>
                <a:cubicBezTo>
                  <a:pt x="5041" y="11812"/>
                  <a:pt x="4329" y="12217"/>
                  <a:pt x="4329" y="12519"/>
                </a:cubicBezTo>
                <a:cubicBezTo>
                  <a:pt x="4329" y="12823"/>
                  <a:pt x="3798" y="13026"/>
                  <a:pt x="2851" y="13026"/>
                </a:cubicBezTo>
                <a:cubicBezTo>
                  <a:pt x="2023" y="13026"/>
                  <a:pt x="1253" y="13227"/>
                  <a:pt x="1134" y="13429"/>
                </a:cubicBezTo>
                <a:cubicBezTo>
                  <a:pt x="1018" y="13666"/>
                  <a:pt x="721" y="14339"/>
                  <a:pt x="364" y="14878"/>
                </a:cubicBezTo>
                <a:cubicBezTo>
                  <a:pt x="71" y="15451"/>
                  <a:pt x="-106" y="16092"/>
                  <a:pt x="71" y="16327"/>
                </a:cubicBezTo>
                <a:cubicBezTo>
                  <a:pt x="425" y="16934"/>
                  <a:pt x="1965" y="16799"/>
                  <a:pt x="1965" y="16126"/>
                </a:cubicBezTo>
                <a:cubicBezTo>
                  <a:pt x="1965" y="15822"/>
                  <a:pt x="2377" y="15249"/>
                  <a:pt x="2851" y="14912"/>
                </a:cubicBezTo>
                <a:cubicBezTo>
                  <a:pt x="3740" y="14272"/>
                  <a:pt x="3740" y="14272"/>
                  <a:pt x="3740" y="14979"/>
                </a:cubicBezTo>
                <a:cubicBezTo>
                  <a:pt x="3740" y="15755"/>
                  <a:pt x="4568" y="15991"/>
                  <a:pt x="5219" y="15384"/>
                </a:cubicBezTo>
                <a:cubicBezTo>
                  <a:pt x="5396" y="15216"/>
                  <a:pt x="5931" y="15148"/>
                  <a:pt x="6401" y="15283"/>
                </a:cubicBezTo>
                <a:cubicBezTo>
                  <a:pt x="6994" y="15384"/>
                  <a:pt x="7290" y="15216"/>
                  <a:pt x="7290" y="14743"/>
                </a:cubicBezTo>
                <a:cubicBezTo>
                  <a:pt x="7290" y="14137"/>
                  <a:pt x="7467" y="14069"/>
                  <a:pt x="8414" y="14373"/>
                </a:cubicBezTo>
                <a:cubicBezTo>
                  <a:pt x="9361" y="14642"/>
                  <a:pt x="9596" y="15047"/>
                  <a:pt x="9539" y="16462"/>
                </a:cubicBezTo>
                <a:cubicBezTo>
                  <a:pt x="9481" y="17978"/>
                  <a:pt x="9658" y="18282"/>
                  <a:pt x="11136" y="18956"/>
                </a:cubicBezTo>
                <a:cubicBezTo>
                  <a:pt x="12084" y="19393"/>
                  <a:pt x="13385" y="19765"/>
                  <a:pt x="14094" y="19832"/>
                </a:cubicBezTo>
                <a:cubicBezTo>
                  <a:pt x="14806" y="19899"/>
                  <a:pt x="15341" y="20236"/>
                  <a:pt x="15456" y="20708"/>
                </a:cubicBezTo>
                <a:cubicBezTo>
                  <a:pt x="15695" y="21517"/>
                  <a:pt x="16996" y="21551"/>
                  <a:pt x="17112" y="20742"/>
                </a:cubicBezTo>
                <a:cubicBezTo>
                  <a:pt x="17112" y="20472"/>
                  <a:pt x="17351" y="20001"/>
                  <a:pt x="17589" y="19663"/>
                </a:cubicBezTo>
                <a:cubicBezTo>
                  <a:pt x="17882" y="19292"/>
                  <a:pt x="17766" y="18686"/>
                  <a:pt x="17289" y="18147"/>
                </a:cubicBezTo>
                <a:cubicBezTo>
                  <a:pt x="16226" y="16934"/>
                  <a:pt x="16284" y="16631"/>
                  <a:pt x="17528" y="16529"/>
                </a:cubicBezTo>
                <a:cubicBezTo>
                  <a:pt x="18121" y="16496"/>
                  <a:pt x="18536" y="16665"/>
                  <a:pt x="18536" y="17035"/>
                </a:cubicBezTo>
                <a:cubicBezTo>
                  <a:pt x="18536" y="17338"/>
                  <a:pt x="18949" y="17911"/>
                  <a:pt x="19422" y="18282"/>
                </a:cubicBezTo>
                <a:cubicBezTo>
                  <a:pt x="20192" y="18888"/>
                  <a:pt x="20250" y="18855"/>
                  <a:pt x="20308" y="17676"/>
                </a:cubicBezTo>
                <a:cubicBezTo>
                  <a:pt x="20308" y="17001"/>
                  <a:pt x="20604" y="16327"/>
                  <a:pt x="20901" y="16226"/>
                </a:cubicBezTo>
                <a:cubicBezTo>
                  <a:pt x="21255" y="16126"/>
                  <a:pt x="21493" y="15721"/>
                  <a:pt x="21493" y="15317"/>
                </a:cubicBezTo>
                <a:cubicBezTo>
                  <a:pt x="21493" y="14069"/>
                  <a:pt x="18949" y="9318"/>
                  <a:pt x="18414" y="9520"/>
                </a:cubicBezTo>
                <a:cubicBezTo>
                  <a:pt x="18059" y="9656"/>
                  <a:pt x="18059" y="9184"/>
                  <a:pt x="18298" y="8442"/>
                </a:cubicBezTo>
                <a:cubicBezTo>
                  <a:pt x="18652" y="7330"/>
                  <a:pt x="18591" y="7229"/>
                  <a:pt x="17647" y="7398"/>
                </a:cubicBezTo>
                <a:cubicBezTo>
                  <a:pt x="16935" y="7567"/>
                  <a:pt x="16581" y="7432"/>
                  <a:pt x="16342" y="6959"/>
                </a:cubicBezTo>
                <a:cubicBezTo>
                  <a:pt x="15988" y="6184"/>
                  <a:pt x="14983" y="6050"/>
                  <a:pt x="14983" y="6791"/>
                </a:cubicBezTo>
                <a:cubicBezTo>
                  <a:pt x="14983" y="7060"/>
                  <a:pt x="14571" y="7297"/>
                  <a:pt x="14036" y="7297"/>
                </a:cubicBezTo>
                <a:cubicBezTo>
                  <a:pt x="13327" y="7297"/>
                  <a:pt x="13208" y="7162"/>
                  <a:pt x="13681" y="6859"/>
                </a:cubicBezTo>
                <a:cubicBezTo>
                  <a:pt x="13978" y="6623"/>
                  <a:pt x="14036" y="6150"/>
                  <a:pt x="13739" y="5780"/>
                </a:cubicBezTo>
                <a:cubicBezTo>
                  <a:pt x="12969" y="4668"/>
                  <a:pt x="13146" y="4534"/>
                  <a:pt x="14983" y="4668"/>
                </a:cubicBezTo>
                <a:lnTo>
                  <a:pt x="16700" y="4803"/>
                </a:lnTo>
                <a:lnTo>
                  <a:pt x="15576" y="3759"/>
                </a:lnTo>
                <a:cubicBezTo>
                  <a:pt x="14925" y="3152"/>
                  <a:pt x="14393" y="2309"/>
                  <a:pt x="14393" y="1871"/>
                </a:cubicBezTo>
                <a:cubicBezTo>
                  <a:pt x="14393" y="591"/>
                  <a:pt x="13446" y="85"/>
                  <a:pt x="10898" y="18"/>
                </a:cubicBezTo>
                <a:cubicBezTo>
                  <a:pt x="8888" y="-49"/>
                  <a:pt x="8472" y="51"/>
                  <a:pt x="8472" y="591"/>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5" name="AutoShape 41"/>
          <p:cNvSpPr>
            <a:spLocks/>
          </p:cNvSpPr>
          <p:nvPr/>
        </p:nvSpPr>
        <p:spPr bwMode="auto">
          <a:xfrm>
            <a:off x="16833850" y="8339138"/>
            <a:ext cx="152400" cy="292100"/>
          </a:xfrm>
          <a:custGeom>
            <a:avLst/>
            <a:gdLst>
              <a:gd name="T0" fmla="*/ 10800 w 21600"/>
              <a:gd name="T1" fmla="*/ 10564 h 21128"/>
              <a:gd name="T2" fmla="*/ 10800 w 21600"/>
              <a:gd name="T3" fmla="*/ 10564 h 21128"/>
              <a:gd name="T4" fmla="*/ 10800 w 21600"/>
              <a:gd name="T5" fmla="*/ 10564 h 21128"/>
              <a:gd name="T6" fmla="*/ 10800 w 21600"/>
              <a:gd name="T7" fmla="*/ 10564 h 21128"/>
            </a:gdLst>
            <a:ahLst/>
            <a:cxnLst>
              <a:cxn ang="0">
                <a:pos x="T0" y="T1"/>
              </a:cxn>
              <a:cxn ang="0">
                <a:pos x="T2" y="T3"/>
              </a:cxn>
              <a:cxn ang="0">
                <a:pos x="T4" y="T5"/>
              </a:cxn>
              <a:cxn ang="0">
                <a:pos x="T6" y="T7"/>
              </a:cxn>
            </a:cxnLst>
            <a:rect l="0" t="0" r="r" b="b"/>
            <a:pathLst>
              <a:path w="21600" h="21128">
                <a:moveTo>
                  <a:pt x="1678" y="742"/>
                </a:moveTo>
                <a:cubicBezTo>
                  <a:pt x="1201" y="1115"/>
                  <a:pt x="1443" y="1610"/>
                  <a:pt x="2162" y="1733"/>
                </a:cubicBezTo>
                <a:cubicBezTo>
                  <a:pt x="3004" y="1858"/>
                  <a:pt x="3598" y="2476"/>
                  <a:pt x="3598" y="3156"/>
                </a:cubicBezTo>
                <a:cubicBezTo>
                  <a:pt x="3598" y="3899"/>
                  <a:pt x="3004" y="4147"/>
                  <a:pt x="1802" y="3961"/>
                </a:cubicBezTo>
                <a:cubicBezTo>
                  <a:pt x="842" y="3714"/>
                  <a:pt x="0" y="3899"/>
                  <a:pt x="0" y="4271"/>
                </a:cubicBezTo>
                <a:cubicBezTo>
                  <a:pt x="0" y="4642"/>
                  <a:pt x="600" y="4952"/>
                  <a:pt x="1201" y="4952"/>
                </a:cubicBezTo>
                <a:cubicBezTo>
                  <a:pt x="2756" y="4952"/>
                  <a:pt x="2756" y="7613"/>
                  <a:pt x="1319" y="8354"/>
                </a:cubicBezTo>
                <a:cubicBezTo>
                  <a:pt x="359" y="8912"/>
                  <a:pt x="2521" y="17390"/>
                  <a:pt x="4199" y="19681"/>
                </a:cubicBezTo>
                <a:cubicBezTo>
                  <a:pt x="5284" y="21104"/>
                  <a:pt x="9960" y="21600"/>
                  <a:pt x="13794" y="20609"/>
                </a:cubicBezTo>
                <a:cubicBezTo>
                  <a:pt x="20038" y="19000"/>
                  <a:pt x="21600" y="17948"/>
                  <a:pt x="21600" y="15286"/>
                </a:cubicBezTo>
                <a:cubicBezTo>
                  <a:pt x="21600" y="12749"/>
                  <a:pt x="16799" y="6871"/>
                  <a:pt x="13683" y="5508"/>
                </a:cubicBezTo>
                <a:cubicBezTo>
                  <a:pt x="12716" y="5137"/>
                  <a:pt x="11998" y="4457"/>
                  <a:pt x="11998" y="4084"/>
                </a:cubicBezTo>
                <a:cubicBezTo>
                  <a:pt x="11998" y="3156"/>
                  <a:pt x="5760" y="0"/>
                  <a:pt x="3958" y="0"/>
                </a:cubicBezTo>
                <a:cubicBezTo>
                  <a:pt x="3122" y="0"/>
                  <a:pt x="2162" y="309"/>
                  <a:pt x="1678" y="742"/>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6" name="AutoShape 42"/>
          <p:cNvSpPr>
            <a:spLocks/>
          </p:cNvSpPr>
          <p:nvPr/>
        </p:nvSpPr>
        <p:spPr bwMode="auto">
          <a:xfrm>
            <a:off x="7367588" y="3351213"/>
            <a:ext cx="4076700" cy="1403350"/>
          </a:xfrm>
          <a:custGeom>
            <a:avLst/>
            <a:gdLst>
              <a:gd name="T0" fmla="+- 0 10737 50"/>
              <a:gd name="T1" fmla="*/ T0 w 21374"/>
              <a:gd name="T2" fmla="+- 0 10781 78"/>
              <a:gd name="T3" fmla="*/ 10781 h 21407"/>
              <a:gd name="T4" fmla="+- 0 10737 50"/>
              <a:gd name="T5" fmla="*/ T4 w 21374"/>
              <a:gd name="T6" fmla="+- 0 10781 78"/>
              <a:gd name="T7" fmla="*/ 10781 h 21407"/>
              <a:gd name="T8" fmla="+- 0 10737 50"/>
              <a:gd name="T9" fmla="*/ T8 w 21374"/>
              <a:gd name="T10" fmla="+- 0 10781 78"/>
              <a:gd name="T11" fmla="*/ 10781 h 21407"/>
              <a:gd name="T12" fmla="+- 0 10737 50"/>
              <a:gd name="T13" fmla="*/ T12 w 21374"/>
              <a:gd name="T14" fmla="+- 0 10781 78"/>
              <a:gd name="T15" fmla="*/ 10781 h 21407"/>
            </a:gdLst>
            <a:ahLst/>
            <a:cxnLst>
              <a:cxn ang="0">
                <a:pos x="T1" y="T3"/>
              </a:cxn>
              <a:cxn ang="0">
                <a:pos x="T5" y="T7"/>
              </a:cxn>
              <a:cxn ang="0">
                <a:pos x="T9" y="T11"/>
              </a:cxn>
              <a:cxn ang="0">
                <a:pos x="T13" y="T15"/>
              </a:cxn>
            </a:cxnLst>
            <a:rect l="0" t="0" r="r" b="b"/>
            <a:pathLst>
              <a:path w="21374" h="21407">
                <a:moveTo>
                  <a:pt x="9836" y="16852"/>
                </a:moveTo>
                <a:cubicBezTo>
                  <a:pt x="9823" y="16891"/>
                  <a:pt x="9787" y="16852"/>
                  <a:pt x="9756" y="16761"/>
                </a:cubicBezTo>
                <a:cubicBezTo>
                  <a:pt x="9715" y="16630"/>
                  <a:pt x="9720" y="16617"/>
                  <a:pt x="9782" y="16695"/>
                </a:cubicBezTo>
                <a:cubicBezTo>
                  <a:pt x="9827" y="16734"/>
                  <a:pt x="9849" y="16813"/>
                  <a:pt x="9836" y="16852"/>
                </a:cubicBezTo>
                <a:close/>
                <a:moveTo>
                  <a:pt x="18263" y="8608"/>
                </a:moveTo>
                <a:cubicBezTo>
                  <a:pt x="18250" y="8647"/>
                  <a:pt x="18209" y="8661"/>
                  <a:pt x="18178" y="8622"/>
                </a:cubicBezTo>
                <a:cubicBezTo>
                  <a:pt x="18142" y="8583"/>
                  <a:pt x="18155" y="8543"/>
                  <a:pt x="18205" y="8543"/>
                </a:cubicBezTo>
                <a:cubicBezTo>
                  <a:pt x="18254" y="8530"/>
                  <a:pt x="18281" y="8569"/>
                  <a:pt x="18263" y="8608"/>
                </a:cubicBezTo>
                <a:close/>
                <a:moveTo>
                  <a:pt x="18245" y="8361"/>
                </a:moveTo>
                <a:cubicBezTo>
                  <a:pt x="18214" y="8387"/>
                  <a:pt x="18151" y="8387"/>
                  <a:pt x="18111" y="8361"/>
                </a:cubicBezTo>
                <a:cubicBezTo>
                  <a:pt x="18066" y="8322"/>
                  <a:pt x="18093" y="8295"/>
                  <a:pt x="18164" y="8295"/>
                </a:cubicBezTo>
                <a:cubicBezTo>
                  <a:pt x="18241" y="8295"/>
                  <a:pt x="18272" y="8322"/>
                  <a:pt x="18245" y="8361"/>
                </a:cubicBezTo>
                <a:close/>
                <a:moveTo>
                  <a:pt x="17842" y="8400"/>
                </a:moveTo>
                <a:cubicBezTo>
                  <a:pt x="17712" y="8556"/>
                  <a:pt x="17708" y="8883"/>
                  <a:pt x="17833" y="8987"/>
                </a:cubicBezTo>
                <a:cubicBezTo>
                  <a:pt x="17954" y="9104"/>
                  <a:pt x="17923" y="9196"/>
                  <a:pt x="17793" y="9091"/>
                </a:cubicBezTo>
                <a:cubicBezTo>
                  <a:pt x="17735" y="9052"/>
                  <a:pt x="17694" y="8922"/>
                  <a:pt x="17694" y="8778"/>
                </a:cubicBezTo>
                <a:cubicBezTo>
                  <a:pt x="17694" y="8647"/>
                  <a:pt x="17658" y="8478"/>
                  <a:pt x="17618" y="8413"/>
                </a:cubicBezTo>
                <a:cubicBezTo>
                  <a:pt x="17555" y="8308"/>
                  <a:pt x="17582" y="8283"/>
                  <a:pt x="17739" y="8283"/>
                </a:cubicBezTo>
                <a:cubicBezTo>
                  <a:pt x="17905" y="8283"/>
                  <a:pt x="17923" y="8308"/>
                  <a:pt x="17842" y="8400"/>
                </a:cubicBezTo>
                <a:close/>
                <a:moveTo>
                  <a:pt x="17941" y="8008"/>
                </a:moveTo>
                <a:cubicBezTo>
                  <a:pt x="17954" y="8074"/>
                  <a:pt x="17945" y="8139"/>
                  <a:pt x="17923" y="8139"/>
                </a:cubicBezTo>
                <a:cubicBezTo>
                  <a:pt x="17896" y="8139"/>
                  <a:pt x="17873" y="8074"/>
                  <a:pt x="17873" y="8008"/>
                </a:cubicBezTo>
                <a:cubicBezTo>
                  <a:pt x="17873" y="7930"/>
                  <a:pt x="17882" y="7878"/>
                  <a:pt x="17891" y="7878"/>
                </a:cubicBezTo>
                <a:cubicBezTo>
                  <a:pt x="17905" y="7878"/>
                  <a:pt x="17927" y="7930"/>
                  <a:pt x="17941" y="8008"/>
                </a:cubicBezTo>
                <a:close/>
                <a:moveTo>
                  <a:pt x="218" y="5739"/>
                </a:moveTo>
                <a:cubicBezTo>
                  <a:pt x="205" y="5778"/>
                  <a:pt x="164" y="5791"/>
                  <a:pt x="133" y="5752"/>
                </a:cubicBezTo>
                <a:cubicBezTo>
                  <a:pt x="97" y="5713"/>
                  <a:pt x="111" y="5674"/>
                  <a:pt x="160" y="5674"/>
                </a:cubicBezTo>
                <a:cubicBezTo>
                  <a:pt x="209" y="5661"/>
                  <a:pt x="236" y="5700"/>
                  <a:pt x="218" y="5739"/>
                </a:cubicBezTo>
                <a:close/>
                <a:moveTo>
                  <a:pt x="926" y="5543"/>
                </a:moveTo>
                <a:cubicBezTo>
                  <a:pt x="975" y="5765"/>
                  <a:pt x="921" y="5817"/>
                  <a:pt x="858" y="5595"/>
                </a:cubicBezTo>
                <a:cubicBezTo>
                  <a:pt x="823" y="5478"/>
                  <a:pt x="823" y="5400"/>
                  <a:pt x="849" y="5400"/>
                </a:cubicBezTo>
                <a:cubicBezTo>
                  <a:pt x="876" y="5400"/>
                  <a:pt x="912" y="5465"/>
                  <a:pt x="926" y="5543"/>
                </a:cubicBezTo>
                <a:close/>
                <a:moveTo>
                  <a:pt x="8305" y="4709"/>
                </a:moveTo>
                <a:cubicBezTo>
                  <a:pt x="8273" y="4734"/>
                  <a:pt x="8220" y="4734"/>
                  <a:pt x="8193" y="4709"/>
                </a:cubicBezTo>
                <a:cubicBezTo>
                  <a:pt x="8161" y="4669"/>
                  <a:pt x="8184" y="4643"/>
                  <a:pt x="8246" y="4643"/>
                </a:cubicBezTo>
                <a:cubicBezTo>
                  <a:pt x="8309" y="4643"/>
                  <a:pt x="8332" y="4669"/>
                  <a:pt x="8305" y="4709"/>
                </a:cubicBezTo>
                <a:close/>
                <a:moveTo>
                  <a:pt x="8976" y="4578"/>
                </a:moveTo>
                <a:cubicBezTo>
                  <a:pt x="8945" y="4604"/>
                  <a:pt x="8891" y="4604"/>
                  <a:pt x="8864" y="4578"/>
                </a:cubicBezTo>
                <a:cubicBezTo>
                  <a:pt x="8833" y="4539"/>
                  <a:pt x="8855" y="4513"/>
                  <a:pt x="8918" y="4513"/>
                </a:cubicBezTo>
                <a:cubicBezTo>
                  <a:pt x="8981" y="4513"/>
                  <a:pt x="9003" y="4539"/>
                  <a:pt x="8976" y="4578"/>
                </a:cubicBezTo>
                <a:close/>
                <a:moveTo>
                  <a:pt x="4620" y="3770"/>
                </a:moveTo>
                <a:cubicBezTo>
                  <a:pt x="4588" y="3874"/>
                  <a:pt x="4543" y="3965"/>
                  <a:pt x="4517" y="3965"/>
                </a:cubicBezTo>
                <a:cubicBezTo>
                  <a:pt x="4490" y="3965"/>
                  <a:pt x="4508" y="3874"/>
                  <a:pt x="4557" y="3770"/>
                </a:cubicBezTo>
                <a:cubicBezTo>
                  <a:pt x="4669" y="3522"/>
                  <a:pt x="4691" y="3522"/>
                  <a:pt x="4620" y="3770"/>
                </a:cubicBezTo>
                <a:close/>
                <a:moveTo>
                  <a:pt x="5470" y="3235"/>
                </a:moveTo>
                <a:cubicBezTo>
                  <a:pt x="5470" y="3274"/>
                  <a:pt x="5452" y="3339"/>
                  <a:pt x="5426" y="3378"/>
                </a:cubicBezTo>
                <a:cubicBezTo>
                  <a:pt x="5403" y="3417"/>
                  <a:pt x="5381" y="3391"/>
                  <a:pt x="5381" y="3326"/>
                </a:cubicBezTo>
                <a:cubicBezTo>
                  <a:pt x="5381" y="3248"/>
                  <a:pt x="5403" y="3182"/>
                  <a:pt x="5426" y="3182"/>
                </a:cubicBezTo>
                <a:cubicBezTo>
                  <a:pt x="5452" y="3182"/>
                  <a:pt x="5470" y="3209"/>
                  <a:pt x="5470" y="3235"/>
                </a:cubicBezTo>
                <a:close/>
                <a:moveTo>
                  <a:pt x="5560" y="3013"/>
                </a:moveTo>
                <a:cubicBezTo>
                  <a:pt x="5560" y="3130"/>
                  <a:pt x="5547" y="3170"/>
                  <a:pt x="5529" y="3104"/>
                </a:cubicBezTo>
                <a:cubicBezTo>
                  <a:pt x="5506" y="3039"/>
                  <a:pt x="5475" y="2948"/>
                  <a:pt x="5448" y="2895"/>
                </a:cubicBezTo>
                <a:cubicBezTo>
                  <a:pt x="5421" y="2843"/>
                  <a:pt x="5439" y="2791"/>
                  <a:pt x="5484" y="2791"/>
                </a:cubicBezTo>
                <a:cubicBezTo>
                  <a:pt x="5524" y="2791"/>
                  <a:pt x="5560" y="2882"/>
                  <a:pt x="5560" y="3013"/>
                </a:cubicBezTo>
                <a:close/>
                <a:moveTo>
                  <a:pt x="6299" y="2139"/>
                </a:moveTo>
                <a:cubicBezTo>
                  <a:pt x="6312" y="2204"/>
                  <a:pt x="6290" y="2269"/>
                  <a:pt x="6249" y="2269"/>
                </a:cubicBezTo>
                <a:cubicBezTo>
                  <a:pt x="6178" y="2269"/>
                  <a:pt x="6178" y="2282"/>
                  <a:pt x="6258" y="2465"/>
                </a:cubicBezTo>
                <a:cubicBezTo>
                  <a:pt x="6339" y="2648"/>
                  <a:pt x="6335" y="2648"/>
                  <a:pt x="6223" y="2517"/>
                </a:cubicBezTo>
                <a:cubicBezTo>
                  <a:pt x="6124" y="2387"/>
                  <a:pt x="6111" y="2321"/>
                  <a:pt x="6146" y="2178"/>
                </a:cubicBezTo>
                <a:cubicBezTo>
                  <a:pt x="6209" y="1969"/>
                  <a:pt x="6263" y="1956"/>
                  <a:pt x="6299" y="2139"/>
                </a:cubicBezTo>
                <a:close/>
                <a:moveTo>
                  <a:pt x="5591" y="2243"/>
                </a:moveTo>
                <a:cubicBezTo>
                  <a:pt x="5484" y="2269"/>
                  <a:pt x="5403" y="2374"/>
                  <a:pt x="5367" y="2543"/>
                </a:cubicBezTo>
                <a:cubicBezTo>
                  <a:pt x="5296" y="2882"/>
                  <a:pt x="5255" y="2856"/>
                  <a:pt x="5278" y="2478"/>
                </a:cubicBezTo>
                <a:cubicBezTo>
                  <a:pt x="5300" y="2126"/>
                  <a:pt x="5435" y="2009"/>
                  <a:pt x="5649" y="2139"/>
                </a:cubicBezTo>
                <a:cubicBezTo>
                  <a:pt x="5739" y="2191"/>
                  <a:pt x="5730" y="2217"/>
                  <a:pt x="5591" y="2243"/>
                </a:cubicBezTo>
                <a:close/>
                <a:moveTo>
                  <a:pt x="5367" y="1304"/>
                </a:moveTo>
                <a:cubicBezTo>
                  <a:pt x="5354" y="1343"/>
                  <a:pt x="5314" y="1356"/>
                  <a:pt x="5282" y="1317"/>
                </a:cubicBezTo>
                <a:cubicBezTo>
                  <a:pt x="5246" y="1278"/>
                  <a:pt x="5260" y="1239"/>
                  <a:pt x="5309" y="1239"/>
                </a:cubicBezTo>
                <a:cubicBezTo>
                  <a:pt x="5358" y="1226"/>
                  <a:pt x="5385" y="1265"/>
                  <a:pt x="5367" y="1304"/>
                </a:cubicBezTo>
                <a:close/>
                <a:moveTo>
                  <a:pt x="18903" y="1096"/>
                </a:moveTo>
                <a:cubicBezTo>
                  <a:pt x="18867" y="1161"/>
                  <a:pt x="18796" y="1213"/>
                  <a:pt x="18747" y="1213"/>
                </a:cubicBezTo>
                <a:cubicBezTo>
                  <a:pt x="18675" y="1200"/>
                  <a:pt x="18675" y="1187"/>
                  <a:pt x="18769" y="1096"/>
                </a:cubicBezTo>
                <a:cubicBezTo>
                  <a:pt x="18926" y="952"/>
                  <a:pt x="18984" y="952"/>
                  <a:pt x="18903" y="1096"/>
                </a:cubicBezTo>
                <a:close/>
                <a:moveTo>
                  <a:pt x="14591" y="1030"/>
                </a:moveTo>
                <a:cubicBezTo>
                  <a:pt x="14591" y="1252"/>
                  <a:pt x="14591" y="1252"/>
                  <a:pt x="14488" y="1135"/>
                </a:cubicBezTo>
                <a:cubicBezTo>
                  <a:pt x="14417" y="1057"/>
                  <a:pt x="14417" y="1043"/>
                  <a:pt x="14497" y="952"/>
                </a:cubicBezTo>
                <a:cubicBezTo>
                  <a:pt x="14542" y="900"/>
                  <a:pt x="14582" y="848"/>
                  <a:pt x="14587" y="848"/>
                </a:cubicBezTo>
                <a:cubicBezTo>
                  <a:pt x="14587" y="835"/>
                  <a:pt x="14591" y="926"/>
                  <a:pt x="14591" y="1030"/>
                </a:cubicBezTo>
                <a:close/>
                <a:moveTo>
                  <a:pt x="16351" y="65"/>
                </a:moveTo>
                <a:cubicBezTo>
                  <a:pt x="16020" y="117"/>
                  <a:pt x="15473" y="196"/>
                  <a:pt x="15142" y="235"/>
                </a:cubicBezTo>
                <a:cubicBezTo>
                  <a:pt x="14811" y="274"/>
                  <a:pt x="14479" y="352"/>
                  <a:pt x="14403" y="404"/>
                </a:cubicBezTo>
                <a:cubicBezTo>
                  <a:pt x="14332" y="443"/>
                  <a:pt x="14220" y="469"/>
                  <a:pt x="14157" y="457"/>
                </a:cubicBezTo>
                <a:lnTo>
                  <a:pt x="14045" y="417"/>
                </a:lnTo>
                <a:lnTo>
                  <a:pt x="14157" y="691"/>
                </a:lnTo>
                <a:cubicBezTo>
                  <a:pt x="14247" y="900"/>
                  <a:pt x="14255" y="952"/>
                  <a:pt x="14193" y="965"/>
                </a:cubicBezTo>
                <a:cubicBezTo>
                  <a:pt x="14153" y="965"/>
                  <a:pt x="14103" y="900"/>
                  <a:pt x="14085" y="821"/>
                </a:cubicBezTo>
                <a:cubicBezTo>
                  <a:pt x="14072" y="743"/>
                  <a:pt x="14018" y="704"/>
                  <a:pt x="13973" y="743"/>
                </a:cubicBezTo>
                <a:cubicBezTo>
                  <a:pt x="13924" y="782"/>
                  <a:pt x="13857" y="730"/>
                  <a:pt x="13826" y="626"/>
                </a:cubicBezTo>
                <a:cubicBezTo>
                  <a:pt x="13750" y="417"/>
                  <a:pt x="13691" y="378"/>
                  <a:pt x="13732" y="574"/>
                </a:cubicBezTo>
                <a:cubicBezTo>
                  <a:pt x="13750" y="652"/>
                  <a:pt x="13691" y="704"/>
                  <a:pt x="13597" y="704"/>
                </a:cubicBezTo>
                <a:cubicBezTo>
                  <a:pt x="13463" y="704"/>
                  <a:pt x="13436" y="743"/>
                  <a:pt x="13458" y="913"/>
                </a:cubicBezTo>
                <a:cubicBezTo>
                  <a:pt x="13481" y="1082"/>
                  <a:pt x="13467" y="1108"/>
                  <a:pt x="13387" y="1030"/>
                </a:cubicBezTo>
                <a:cubicBezTo>
                  <a:pt x="13136" y="821"/>
                  <a:pt x="12975" y="821"/>
                  <a:pt x="12917" y="1043"/>
                </a:cubicBezTo>
                <a:cubicBezTo>
                  <a:pt x="12863" y="1265"/>
                  <a:pt x="12859" y="1265"/>
                  <a:pt x="12859" y="1030"/>
                </a:cubicBezTo>
                <a:cubicBezTo>
                  <a:pt x="12859" y="809"/>
                  <a:pt x="12823" y="796"/>
                  <a:pt x="12352" y="874"/>
                </a:cubicBezTo>
                <a:cubicBezTo>
                  <a:pt x="12075" y="926"/>
                  <a:pt x="11717" y="991"/>
                  <a:pt x="11560" y="1030"/>
                </a:cubicBezTo>
                <a:cubicBezTo>
                  <a:pt x="11399" y="1069"/>
                  <a:pt x="11296" y="1069"/>
                  <a:pt x="11327" y="1017"/>
                </a:cubicBezTo>
                <a:cubicBezTo>
                  <a:pt x="11435" y="861"/>
                  <a:pt x="11376" y="704"/>
                  <a:pt x="11211" y="704"/>
                </a:cubicBezTo>
                <a:cubicBezTo>
                  <a:pt x="11117" y="704"/>
                  <a:pt x="11018" y="639"/>
                  <a:pt x="10987" y="548"/>
                </a:cubicBezTo>
                <a:cubicBezTo>
                  <a:pt x="10951" y="443"/>
                  <a:pt x="10494" y="391"/>
                  <a:pt x="9402" y="378"/>
                </a:cubicBezTo>
                <a:cubicBezTo>
                  <a:pt x="7839" y="352"/>
                  <a:pt x="7333" y="430"/>
                  <a:pt x="7015" y="743"/>
                </a:cubicBezTo>
                <a:cubicBezTo>
                  <a:pt x="6890" y="874"/>
                  <a:pt x="6787" y="887"/>
                  <a:pt x="6648" y="809"/>
                </a:cubicBezTo>
                <a:cubicBezTo>
                  <a:pt x="6523" y="730"/>
                  <a:pt x="6375" y="730"/>
                  <a:pt x="6218" y="835"/>
                </a:cubicBezTo>
                <a:cubicBezTo>
                  <a:pt x="6084" y="913"/>
                  <a:pt x="5815" y="1004"/>
                  <a:pt x="5623" y="1030"/>
                </a:cubicBezTo>
                <a:cubicBezTo>
                  <a:pt x="5108" y="1108"/>
                  <a:pt x="4799" y="1239"/>
                  <a:pt x="4799" y="1369"/>
                </a:cubicBezTo>
                <a:cubicBezTo>
                  <a:pt x="4799" y="1435"/>
                  <a:pt x="4839" y="1487"/>
                  <a:pt x="4888" y="1487"/>
                </a:cubicBezTo>
                <a:cubicBezTo>
                  <a:pt x="4938" y="1487"/>
                  <a:pt x="4978" y="1565"/>
                  <a:pt x="4978" y="1669"/>
                </a:cubicBezTo>
                <a:cubicBezTo>
                  <a:pt x="4978" y="1761"/>
                  <a:pt x="5045" y="1904"/>
                  <a:pt x="5126" y="1982"/>
                </a:cubicBezTo>
                <a:cubicBezTo>
                  <a:pt x="5224" y="2074"/>
                  <a:pt x="5242" y="2113"/>
                  <a:pt x="5179" y="2126"/>
                </a:cubicBezTo>
                <a:cubicBezTo>
                  <a:pt x="5126" y="2139"/>
                  <a:pt x="5058" y="2217"/>
                  <a:pt x="5027" y="2296"/>
                </a:cubicBezTo>
                <a:cubicBezTo>
                  <a:pt x="4982" y="2439"/>
                  <a:pt x="4973" y="2426"/>
                  <a:pt x="4987" y="2282"/>
                </a:cubicBezTo>
                <a:cubicBezTo>
                  <a:pt x="4996" y="2178"/>
                  <a:pt x="4955" y="2087"/>
                  <a:pt x="4893" y="2060"/>
                </a:cubicBezTo>
                <a:cubicBezTo>
                  <a:pt x="4830" y="2021"/>
                  <a:pt x="4745" y="1891"/>
                  <a:pt x="4700" y="1748"/>
                </a:cubicBezTo>
                <a:cubicBezTo>
                  <a:pt x="4637" y="1552"/>
                  <a:pt x="4557" y="1487"/>
                  <a:pt x="4396" y="1487"/>
                </a:cubicBezTo>
                <a:cubicBezTo>
                  <a:pt x="4275" y="1487"/>
                  <a:pt x="4163" y="1539"/>
                  <a:pt x="4149" y="1617"/>
                </a:cubicBezTo>
                <a:cubicBezTo>
                  <a:pt x="4136" y="1682"/>
                  <a:pt x="4051" y="1748"/>
                  <a:pt x="3966" y="1748"/>
                </a:cubicBezTo>
                <a:cubicBezTo>
                  <a:pt x="3881" y="1748"/>
                  <a:pt x="3814" y="1800"/>
                  <a:pt x="3814" y="1878"/>
                </a:cubicBezTo>
                <a:cubicBezTo>
                  <a:pt x="3814" y="1943"/>
                  <a:pt x="3769" y="2009"/>
                  <a:pt x="3715" y="2021"/>
                </a:cubicBezTo>
                <a:cubicBezTo>
                  <a:pt x="3657" y="2021"/>
                  <a:pt x="3523" y="2126"/>
                  <a:pt x="3411" y="2256"/>
                </a:cubicBezTo>
                <a:cubicBezTo>
                  <a:pt x="3254" y="2452"/>
                  <a:pt x="3214" y="2556"/>
                  <a:pt x="3214" y="2804"/>
                </a:cubicBezTo>
                <a:cubicBezTo>
                  <a:pt x="3209" y="3052"/>
                  <a:pt x="3241" y="3130"/>
                  <a:pt x="3344" y="3170"/>
                </a:cubicBezTo>
                <a:cubicBezTo>
                  <a:pt x="3442" y="3195"/>
                  <a:pt x="3455" y="3235"/>
                  <a:pt x="3402" y="3300"/>
                </a:cubicBezTo>
                <a:cubicBezTo>
                  <a:pt x="3330" y="3378"/>
                  <a:pt x="3330" y="3404"/>
                  <a:pt x="3411" y="3704"/>
                </a:cubicBezTo>
                <a:cubicBezTo>
                  <a:pt x="3491" y="4017"/>
                  <a:pt x="3509" y="4030"/>
                  <a:pt x="4091" y="4043"/>
                </a:cubicBezTo>
                <a:cubicBezTo>
                  <a:pt x="4696" y="4056"/>
                  <a:pt x="5005" y="4226"/>
                  <a:pt x="4826" y="4434"/>
                </a:cubicBezTo>
                <a:cubicBezTo>
                  <a:pt x="4767" y="4500"/>
                  <a:pt x="4732" y="4474"/>
                  <a:pt x="4718" y="4382"/>
                </a:cubicBezTo>
                <a:cubicBezTo>
                  <a:pt x="4700" y="4226"/>
                  <a:pt x="4369" y="4161"/>
                  <a:pt x="4248" y="4304"/>
                </a:cubicBezTo>
                <a:cubicBezTo>
                  <a:pt x="4208" y="4343"/>
                  <a:pt x="4190" y="4474"/>
                  <a:pt x="4208" y="4643"/>
                </a:cubicBezTo>
                <a:cubicBezTo>
                  <a:pt x="4226" y="4878"/>
                  <a:pt x="4217" y="4904"/>
                  <a:pt x="4136" y="4839"/>
                </a:cubicBezTo>
                <a:cubicBezTo>
                  <a:pt x="4082" y="4800"/>
                  <a:pt x="3926" y="4852"/>
                  <a:pt x="3791" y="4943"/>
                </a:cubicBezTo>
                <a:cubicBezTo>
                  <a:pt x="3657" y="5034"/>
                  <a:pt x="3540" y="5074"/>
                  <a:pt x="3527" y="5048"/>
                </a:cubicBezTo>
                <a:cubicBezTo>
                  <a:pt x="3491" y="4943"/>
                  <a:pt x="3321" y="5152"/>
                  <a:pt x="3321" y="5282"/>
                </a:cubicBezTo>
                <a:cubicBezTo>
                  <a:pt x="3321" y="5361"/>
                  <a:pt x="3344" y="5374"/>
                  <a:pt x="3375" y="5322"/>
                </a:cubicBezTo>
                <a:cubicBezTo>
                  <a:pt x="3406" y="5256"/>
                  <a:pt x="3411" y="5282"/>
                  <a:pt x="3393" y="5387"/>
                </a:cubicBezTo>
                <a:cubicBezTo>
                  <a:pt x="3366" y="5504"/>
                  <a:pt x="3339" y="5491"/>
                  <a:pt x="3276" y="5334"/>
                </a:cubicBezTo>
                <a:cubicBezTo>
                  <a:pt x="3214" y="5165"/>
                  <a:pt x="3146" y="5139"/>
                  <a:pt x="2994" y="5204"/>
                </a:cubicBezTo>
                <a:cubicBezTo>
                  <a:pt x="2864" y="5256"/>
                  <a:pt x="2784" y="5243"/>
                  <a:pt x="2766" y="5152"/>
                </a:cubicBezTo>
                <a:cubicBezTo>
                  <a:pt x="2748" y="5074"/>
                  <a:pt x="2685" y="5009"/>
                  <a:pt x="2627" y="5009"/>
                </a:cubicBezTo>
                <a:cubicBezTo>
                  <a:pt x="2569" y="5009"/>
                  <a:pt x="2511" y="4956"/>
                  <a:pt x="2497" y="4891"/>
                </a:cubicBezTo>
                <a:cubicBezTo>
                  <a:pt x="2470" y="4761"/>
                  <a:pt x="2058" y="4865"/>
                  <a:pt x="2023" y="5009"/>
                </a:cubicBezTo>
                <a:cubicBezTo>
                  <a:pt x="2009" y="5061"/>
                  <a:pt x="1969" y="5139"/>
                  <a:pt x="1933" y="5178"/>
                </a:cubicBezTo>
                <a:cubicBezTo>
                  <a:pt x="1879" y="5230"/>
                  <a:pt x="1879" y="5256"/>
                  <a:pt x="1942" y="5256"/>
                </a:cubicBezTo>
                <a:cubicBezTo>
                  <a:pt x="2018" y="5269"/>
                  <a:pt x="2103" y="5856"/>
                  <a:pt x="2054" y="6000"/>
                </a:cubicBezTo>
                <a:cubicBezTo>
                  <a:pt x="2045" y="6039"/>
                  <a:pt x="1893" y="6091"/>
                  <a:pt x="1727" y="6117"/>
                </a:cubicBezTo>
                <a:lnTo>
                  <a:pt x="1418" y="6182"/>
                </a:lnTo>
                <a:lnTo>
                  <a:pt x="1548" y="5843"/>
                </a:lnTo>
                <a:cubicBezTo>
                  <a:pt x="1664" y="5530"/>
                  <a:pt x="1664" y="5478"/>
                  <a:pt x="1602" y="5282"/>
                </a:cubicBezTo>
                <a:cubicBezTo>
                  <a:pt x="1543" y="5113"/>
                  <a:pt x="1512" y="5113"/>
                  <a:pt x="1440" y="5243"/>
                </a:cubicBezTo>
                <a:cubicBezTo>
                  <a:pt x="1333" y="5439"/>
                  <a:pt x="1293" y="5439"/>
                  <a:pt x="1329" y="5269"/>
                </a:cubicBezTo>
                <a:cubicBezTo>
                  <a:pt x="1369" y="5074"/>
                  <a:pt x="1060" y="5113"/>
                  <a:pt x="787" y="5348"/>
                </a:cubicBezTo>
                <a:cubicBezTo>
                  <a:pt x="635" y="5478"/>
                  <a:pt x="545" y="5622"/>
                  <a:pt x="545" y="5739"/>
                </a:cubicBezTo>
                <a:cubicBezTo>
                  <a:pt x="545" y="5843"/>
                  <a:pt x="523" y="5895"/>
                  <a:pt x="500" y="5856"/>
                </a:cubicBezTo>
                <a:cubicBezTo>
                  <a:pt x="473" y="5804"/>
                  <a:pt x="464" y="5726"/>
                  <a:pt x="478" y="5661"/>
                </a:cubicBezTo>
                <a:cubicBezTo>
                  <a:pt x="514" y="5491"/>
                  <a:pt x="290" y="5139"/>
                  <a:pt x="205" y="5230"/>
                </a:cubicBezTo>
                <a:cubicBezTo>
                  <a:pt x="97" y="5348"/>
                  <a:pt x="-50" y="5791"/>
                  <a:pt x="17" y="5791"/>
                </a:cubicBezTo>
                <a:cubicBezTo>
                  <a:pt x="43" y="5791"/>
                  <a:pt x="52" y="5830"/>
                  <a:pt x="39" y="5882"/>
                </a:cubicBezTo>
                <a:cubicBezTo>
                  <a:pt x="-19" y="6039"/>
                  <a:pt x="169" y="6300"/>
                  <a:pt x="348" y="6313"/>
                </a:cubicBezTo>
                <a:cubicBezTo>
                  <a:pt x="500" y="6313"/>
                  <a:pt x="536" y="6352"/>
                  <a:pt x="527" y="6534"/>
                </a:cubicBezTo>
                <a:cubicBezTo>
                  <a:pt x="523" y="6743"/>
                  <a:pt x="563" y="6769"/>
                  <a:pt x="854" y="6730"/>
                </a:cubicBezTo>
                <a:cubicBezTo>
                  <a:pt x="1100" y="6704"/>
                  <a:pt x="1199" y="6639"/>
                  <a:pt x="1239" y="6483"/>
                </a:cubicBezTo>
                <a:cubicBezTo>
                  <a:pt x="1275" y="6339"/>
                  <a:pt x="1320" y="6300"/>
                  <a:pt x="1378" y="6378"/>
                </a:cubicBezTo>
                <a:cubicBezTo>
                  <a:pt x="1436" y="6443"/>
                  <a:pt x="1445" y="6495"/>
                  <a:pt x="1405" y="6534"/>
                </a:cubicBezTo>
                <a:cubicBezTo>
                  <a:pt x="1360" y="6587"/>
                  <a:pt x="1369" y="6652"/>
                  <a:pt x="1427" y="6782"/>
                </a:cubicBezTo>
                <a:cubicBezTo>
                  <a:pt x="1476" y="6887"/>
                  <a:pt x="1485" y="6952"/>
                  <a:pt x="1454" y="6965"/>
                </a:cubicBezTo>
                <a:cubicBezTo>
                  <a:pt x="1373" y="6965"/>
                  <a:pt x="1382" y="7226"/>
                  <a:pt x="1463" y="7226"/>
                </a:cubicBezTo>
                <a:cubicBezTo>
                  <a:pt x="1499" y="7226"/>
                  <a:pt x="1530" y="7174"/>
                  <a:pt x="1530" y="7108"/>
                </a:cubicBezTo>
                <a:cubicBezTo>
                  <a:pt x="1530" y="7056"/>
                  <a:pt x="1629" y="7030"/>
                  <a:pt x="1749" y="7069"/>
                </a:cubicBezTo>
                <a:cubicBezTo>
                  <a:pt x="1947" y="7122"/>
                  <a:pt x="1987" y="7083"/>
                  <a:pt x="2094" y="6769"/>
                </a:cubicBezTo>
                <a:cubicBezTo>
                  <a:pt x="2193" y="6483"/>
                  <a:pt x="2202" y="6391"/>
                  <a:pt x="2152" y="6287"/>
                </a:cubicBezTo>
                <a:cubicBezTo>
                  <a:pt x="2103" y="6195"/>
                  <a:pt x="2103" y="6143"/>
                  <a:pt x="2148" y="6091"/>
                </a:cubicBezTo>
                <a:cubicBezTo>
                  <a:pt x="2175" y="6065"/>
                  <a:pt x="2202" y="5948"/>
                  <a:pt x="2202" y="5843"/>
                </a:cubicBezTo>
                <a:cubicBezTo>
                  <a:pt x="2202" y="5569"/>
                  <a:pt x="2587" y="5595"/>
                  <a:pt x="2623" y="5869"/>
                </a:cubicBezTo>
                <a:cubicBezTo>
                  <a:pt x="2640" y="5987"/>
                  <a:pt x="2645" y="6104"/>
                  <a:pt x="2640" y="6104"/>
                </a:cubicBezTo>
                <a:cubicBezTo>
                  <a:pt x="2632" y="6117"/>
                  <a:pt x="2573" y="6195"/>
                  <a:pt x="2511" y="6274"/>
                </a:cubicBezTo>
                <a:cubicBezTo>
                  <a:pt x="2403" y="6404"/>
                  <a:pt x="2300" y="6939"/>
                  <a:pt x="2372" y="6978"/>
                </a:cubicBezTo>
                <a:cubicBezTo>
                  <a:pt x="2511" y="7056"/>
                  <a:pt x="2735" y="7095"/>
                  <a:pt x="3424" y="7174"/>
                </a:cubicBezTo>
                <a:cubicBezTo>
                  <a:pt x="3997" y="7239"/>
                  <a:pt x="4235" y="7213"/>
                  <a:pt x="4279" y="7108"/>
                </a:cubicBezTo>
                <a:cubicBezTo>
                  <a:pt x="4329" y="6991"/>
                  <a:pt x="4351" y="6991"/>
                  <a:pt x="4373" y="7108"/>
                </a:cubicBezTo>
                <a:cubicBezTo>
                  <a:pt x="4409" y="7265"/>
                  <a:pt x="4897" y="7187"/>
                  <a:pt x="5157" y="6965"/>
                </a:cubicBezTo>
                <a:cubicBezTo>
                  <a:pt x="5300" y="6848"/>
                  <a:pt x="5426" y="6548"/>
                  <a:pt x="5426" y="6326"/>
                </a:cubicBezTo>
                <a:cubicBezTo>
                  <a:pt x="5426" y="5922"/>
                  <a:pt x="4808" y="5830"/>
                  <a:pt x="4199" y="6130"/>
                </a:cubicBezTo>
                <a:cubicBezTo>
                  <a:pt x="4002" y="6222"/>
                  <a:pt x="3827" y="6274"/>
                  <a:pt x="3805" y="6234"/>
                </a:cubicBezTo>
                <a:cubicBezTo>
                  <a:pt x="3782" y="6195"/>
                  <a:pt x="3675" y="6143"/>
                  <a:pt x="3563" y="6130"/>
                </a:cubicBezTo>
                <a:cubicBezTo>
                  <a:pt x="3361" y="6091"/>
                  <a:pt x="3164" y="5791"/>
                  <a:pt x="3348" y="5791"/>
                </a:cubicBezTo>
                <a:cubicBezTo>
                  <a:pt x="3402" y="5791"/>
                  <a:pt x="3455" y="5752"/>
                  <a:pt x="3473" y="5687"/>
                </a:cubicBezTo>
                <a:cubicBezTo>
                  <a:pt x="3491" y="5634"/>
                  <a:pt x="3764" y="5582"/>
                  <a:pt x="4073" y="5582"/>
                </a:cubicBezTo>
                <a:cubicBezTo>
                  <a:pt x="4387" y="5569"/>
                  <a:pt x="4763" y="5556"/>
                  <a:pt x="4911" y="5543"/>
                </a:cubicBezTo>
                <a:cubicBezTo>
                  <a:pt x="5058" y="5530"/>
                  <a:pt x="5220" y="5517"/>
                  <a:pt x="5269" y="5530"/>
                </a:cubicBezTo>
                <a:cubicBezTo>
                  <a:pt x="5358" y="5543"/>
                  <a:pt x="5358" y="5543"/>
                  <a:pt x="5269" y="5674"/>
                </a:cubicBezTo>
                <a:cubicBezTo>
                  <a:pt x="5206" y="5752"/>
                  <a:pt x="5260" y="5778"/>
                  <a:pt x="5448" y="5726"/>
                </a:cubicBezTo>
                <a:cubicBezTo>
                  <a:pt x="5645" y="5687"/>
                  <a:pt x="5690" y="5700"/>
                  <a:pt x="5618" y="5791"/>
                </a:cubicBezTo>
                <a:cubicBezTo>
                  <a:pt x="5484" y="5948"/>
                  <a:pt x="5488" y="6052"/>
                  <a:pt x="5632" y="6052"/>
                </a:cubicBezTo>
                <a:cubicBezTo>
                  <a:pt x="5708" y="6052"/>
                  <a:pt x="5757" y="5974"/>
                  <a:pt x="5770" y="5791"/>
                </a:cubicBezTo>
                <a:cubicBezTo>
                  <a:pt x="5784" y="5634"/>
                  <a:pt x="5833" y="5530"/>
                  <a:pt x="5896" y="5530"/>
                </a:cubicBezTo>
                <a:cubicBezTo>
                  <a:pt x="6061" y="5530"/>
                  <a:pt x="6276" y="5256"/>
                  <a:pt x="6276" y="5048"/>
                </a:cubicBezTo>
                <a:cubicBezTo>
                  <a:pt x="6276" y="4904"/>
                  <a:pt x="6245" y="4865"/>
                  <a:pt x="6160" y="4930"/>
                </a:cubicBezTo>
                <a:cubicBezTo>
                  <a:pt x="6084" y="4995"/>
                  <a:pt x="6057" y="4970"/>
                  <a:pt x="6075" y="4878"/>
                </a:cubicBezTo>
                <a:cubicBezTo>
                  <a:pt x="6088" y="4813"/>
                  <a:pt x="6146" y="4748"/>
                  <a:pt x="6200" y="4748"/>
                </a:cubicBezTo>
                <a:cubicBezTo>
                  <a:pt x="6254" y="4748"/>
                  <a:pt x="6361" y="4656"/>
                  <a:pt x="6433" y="4539"/>
                </a:cubicBezTo>
                <a:cubicBezTo>
                  <a:pt x="6509" y="4421"/>
                  <a:pt x="6670" y="4304"/>
                  <a:pt x="6791" y="4278"/>
                </a:cubicBezTo>
                <a:cubicBezTo>
                  <a:pt x="7105" y="4200"/>
                  <a:pt x="7203" y="4095"/>
                  <a:pt x="7123" y="3952"/>
                </a:cubicBezTo>
                <a:cubicBezTo>
                  <a:pt x="7082" y="3874"/>
                  <a:pt x="7109" y="3861"/>
                  <a:pt x="7199" y="3913"/>
                </a:cubicBezTo>
                <a:cubicBezTo>
                  <a:pt x="7284" y="3965"/>
                  <a:pt x="7351" y="3926"/>
                  <a:pt x="7369" y="3848"/>
                </a:cubicBezTo>
                <a:cubicBezTo>
                  <a:pt x="7387" y="3770"/>
                  <a:pt x="7436" y="3704"/>
                  <a:pt x="7481" y="3704"/>
                </a:cubicBezTo>
                <a:cubicBezTo>
                  <a:pt x="7526" y="3704"/>
                  <a:pt x="7606" y="3561"/>
                  <a:pt x="7660" y="3391"/>
                </a:cubicBezTo>
                <a:cubicBezTo>
                  <a:pt x="7763" y="3078"/>
                  <a:pt x="7879" y="2987"/>
                  <a:pt x="8376" y="2843"/>
                </a:cubicBezTo>
                <a:cubicBezTo>
                  <a:pt x="8511" y="2817"/>
                  <a:pt x="8685" y="2687"/>
                  <a:pt x="8766" y="2582"/>
                </a:cubicBezTo>
                <a:cubicBezTo>
                  <a:pt x="8846" y="2465"/>
                  <a:pt x="8936" y="2361"/>
                  <a:pt x="8972" y="2348"/>
                </a:cubicBezTo>
                <a:cubicBezTo>
                  <a:pt x="9908" y="1852"/>
                  <a:pt x="10163" y="1682"/>
                  <a:pt x="10114" y="1591"/>
                </a:cubicBezTo>
                <a:cubicBezTo>
                  <a:pt x="10087" y="1539"/>
                  <a:pt x="10136" y="1526"/>
                  <a:pt x="10226" y="1578"/>
                </a:cubicBezTo>
                <a:cubicBezTo>
                  <a:pt x="10320" y="1617"/>
                  <a:pt x="10418" y="1591"/>
                  <a:pt x="10449" y="1513"/>
                </a:cubicBezTo>
                <a:cubicBezTo>
                  <a:pt x="10512" y="1382"/>
                  <a:pt x="11157" y="1043"/>
                  <a:pt x="11188" y="1148"/>
                </a:cubicBezTo>
                <a:cubicBezTo>
                  <a:pt x="11197" y="1174"/>
                  <a:pt x="11175" y="1291"/>
                  <a:pt x="11135" y="1409"/>
                </a:cubicBezTo>
                <a:cubicBezTo>
                  <a:pt x="11085" y="1552"/>
                  <a:pt x="10978" y="1617"/>
                  <a:pt x="10808" y="1617"/>
                </a:cubicBezTo>
                <a:cubicBezTo>
                  <a:pt x="10467" y="1630"/>
                  <a:pt x="9536" y="2165"/>
                  <a:pt x="9509" y="2374"/>
                </a:cubicBezTo>
                <a:cubicBezTo>
                  <a:pt x="9500" y="2478"/>
                  <a:pt x="9554" y="2530"/>
                  <a:pt x="9697" y="2530"/>
                </a:cubicBezTo>
                <a:cubicBezTo>
                  <a:pt x="9809" y="2530"/>
                  <a:pt x="9903" y="2582"/>
                  <a:pt x="9903" y="2660"/>
                </a:cubicBezTo>
                <a:cubicBezTo>
                  <a:pt x="9903" y="2909"/>
                  <a:pt x="9693" y="3091"/>
                  <a:pt x="9276" y="3195"/>
                </a:cubicBezTo>
                <a:cubicBezTo>
                  <a:pt x="8623" y="3352"/>
                  <a:pt x="7920" y="3665"/>
                  <a:pt x="7785" y="3874"/>
                </a:cubicBezTo>
                <a:lnTo>
                  <a:pt x="7664" y="4056"/>
                </a:lnTo>
                <a:lnTo>
                  <a:pt x="7781" y="4200"/>
                </a:lnTo>
                <a:cubicBezTo>
                  <a:pt x="7843" y="4291"/>
                  <a:pt x="7929" y="4356"/>
                  <a:pt x="7978" y="4356"/>
                </a:cubicBezTo>
                <a:cubicBezTo>
                  <a:pt x="8023" y="4356"/>
                  <a:pt x="8072" y="4409"/>
                  <a:pt x="8085" y="4461"/>
                </a:cubicBezTo>
                <a:cubicBezTo>
                  <a:pt x="8094" y="4513"/>
                  <a:pt x="7996" y="4552"/>
                  <a:pt x="7861" y="4539"/>
                </a:cubicBezTo>
                <a:cubicBezTo>
                  <a:pt x="7727" y="4526"/>
                  <a:pt x="7606" y="4565"/>
                  <a:pt x="7593" y="4630"/>
                </a:cubicBezTo>
                <a:cubicBezTo>
                  <a:pt x="7579" y="4695"/>
                  <a:pt x="7620" y="4748"/>
                  <a:pt x="7682" y="4748"/>
                </a:cubicBezTo>
                <a:cubicBezTo>
                  <a:pt x="7758" y="4748"/>
                  <a:pt x="7790" y="4800"/>
                  <a:pt x="7772" y="4917"/>
                </a:cubicBezTo>
                <a:cubicBezTo>
                  <a:pt x="7732" y="5217"/>
                  <a:pt x="8085" y="5817"/>
                  <a:pt x="8345" y="5895"/>
                </a:cubicBezTo>
                <a:cubicBezTo>
                  <a:pt x="8502" y="5934"/>
                  <a:pt x="8564" y="5909"/>
                  <a:pt x="8542" y="5817"/>
                </a:cubicBezTo>
                <a:cubicBezTo>
                  <a:pt x="8524" y="5726"/>
                  <a:pt x="8555" y="5713"/>
                  <a:pt x="8654" y="5791"/>
                </a:cubicBezTo>
                <a:cubicBezTo>
                  <a:pt x="8735" y="5856"/>
                  <a:pt x="8811" y="5882"/>
                  <a:pt x="8833" y="5843"/>
                </a:cubicBezTo>
                <a:cubicBezTo>
                  <a:pt x="8941" y="5648"/>
                  <a:pt x="9594" y="5700"/>
                  <a:pt x="9921" y="5934"/>
                </a:cubicBezTo>
                <a:cubicBezTo>
                  <a:pt x="10275" y="6182"/>
                  <a:pt x="10387" y="6313"/>
                  <a:pt x="10248" y="6313"/>
                </a:cubicBezTo>
                <a:cubicBezTo>
                  <a:pt x="10145" y="6313"/>
                  <a:pt x="10199" y="6665"/>
                  <a:pt x="10320" y="6756"/>
                </a:cubicBezTo>
                <a:cubicBezTo>
                  <a:pt x="10414" y="6835"/>
                  <a:pt x="10414" y="6848"/>
                  <a:pt x="10338" y="7017"/>
                </a:cubicBezTo>
                <a:cubicBezTo>
                  <a:pt x="10257" y="7200"/>
                  <a:pt x="10257" y="7200"/>
                  <a:pt x="10338" y="7265"/>
                </a:cubicBezTo>
                <a:cubicBezTo>
                  <a:pt x="10400" y="7317"/>
                  <a:pt x="10396" y="7330"/>
                  <a:pt x="10315" y="7343"/>
                </a:cubicBezTo>
                <a:cubicBezTo>
                  <a:pt x="10257" y="7343"/>
                  <a:pt x="10221" y="7408"/>
                  <a:pt x="10239" y="7487"/>
                </a:cubicBezTo>
                <a:cubicBezTo>
                  <a:pt x="10253" y="7552"/>
                  <a:pt x="10297" y="7578"/>
                  <a:pt x="10342" y="7539"/>
                </a:cubicBezTo>
                <a:cubicBezTo>
                  <a:pt x="10391" y="7487"/>
                  <a:pt x="10382" y="7565"/>
                  <a:pt x="10306" y="7761"/>
                </a:cubicBezTo>
                <a:lnTo>
                  <a:pt x="10194" y="8048"/>
                </a:lnTo>
                <a:lnTo>
                  <a:pt x="10297" y="7969"/>
                </a:lnTo>
                <a:cubicBezTo>
                  <a:pt x="10400" y="7904"/>
                  <a:pt x="10400" y="7904"/>
                  <a:pt x="10324" y="8152"/>
                </a:cubicBezTo>
                <a:cubicBezTo>
                  <a:pt x="10253" y="8374"/>
                  <a:pt x="10253" y="8439"/>
                  <a:pt x="10306" y="8530"/>
                </a:cubicBezTo>
                <a:cubicBezTo>
                  <a:pt x="10360" y="8635"/>
                  <a:pt x="10351" y="8661"/>
                  <a:pt x="10275" y="8661"/>
                </a:cubicBezTo>
                <a:cubicBezTo>
                  <a:pt x="10163" y="8661"/>
                  <a:pt x="10136" y="8856"/>
                  <a:pt x="10230" y="8974"/>
                </a:cubicBezTo>
                <a:cubicBezTo>
                  <a:pt x="10266" y="9013"/>
                  <a:pt x="10243" y="9143"/>
                  <a:pt x="10158" y="9339"/>
                </a:cubicBezTo>
                <a:cubicBezTo>
                  <a:pt x="10051" y="9613"/>
                  <a:pt x="10042" y="9678"/>
                  <a:pt x="10096" y="9900"/>
                </a:cubicBezTo>
                <a:cubicBezTo>
                  <a:pt x="10145" y="10082"/>
                  <a:pt x="10194" y="10122"/>
                  <a:pt x="10320" y="10056"/>
                </a:cubicBezTo>
                <a:cubicBezTo>
                  <a:pt x="10409" y="10017"/>
                  <a:pt x="10494" y="10030"/>
                  <a:pt x="10508" y="10108"/>
                </a:cubicBezTo>
                <a:cubicBezTo>
                  <a:pt x="10521" y="10174"/>
                  <a:pt x="10503" y="10187"/>
                  <a:pt x="10467" y="10148"/>
                </a:cubicBezTo>
                <a:cubicBezTo>
                  <a:pt x="10427" y="10108"/>
                  <a:pt x="10396" y="10135"/>
                  <a:pt x="10396" y="10213"/>
                </a:cubicBezTo>
                <a:cubicBezTo>
                  <a:pt x="10396" y="10291"/>
                  <a:pt x="10436" y="10356"/>
                  <a:pt x="10490" y="10356"/>
                </a:cubicBezTo>
                <a:cubicBezTo>
                  <a:pt x="10552" y="10356"/>
                  <a:pt x="10575" y="10278"/>
                  <a:pt x="10566" y="10122"/>
                </a:cubicBezTo>
                <a:cubicBezTo>
                  <a:pt x="10561" y="10004"/>
                  <a:pt x="10575" y="9900"/>
                  <a:pt x="10597" y="9900"/>
                </a:cubicBezTo>
                <a:cubicBezTo>
                  <a:pt x="10620" y="9900"/>
                  <a:pt x="10637" y="9978"/>
                  <a:pt x="10629" y="10056"/>
                </a:cubicBezTo>
                <a:cubicBezTo>
                  <a:pt x="10620" y="10161"/>
                  <a:pt x="10660" y="10226"/>
                  <a:pt x="10718" y="10226"/>
                </a:cubicBezTo>
                <a:cubicBezTo>
                  <a:pt x="10794" y="10226"/>
                  <a:pt x="10826" y="10304"/>
                  <a:pt x="10830" y="10487"/>
                </a:cubicBezTo>
                <a:cubicBezTo>
                  <a:pt x="10839" y="10761"/>
                  <a:pt x="10781" y="10839"/>
                  <a:pt x="10732" y="10617"/>
                </a:cubicBezTo>
                <a:cubicBezTo>
                  <a:pt x="10696" y="10447"/>
                  <a:pt x="10185" y="10447"/>
                  <a:pt x="10154" y="10604"/>
                </a:cubicBezTo>
                <a:cubicBezTo>
                  <a:pt x="10136" y="10669"/>
                  <a:pt x="10154" y="10761"/>
                  <a:pt x="10181" y="10800"/>
                </a:cubicBezTo>
                <a:cubicBezTo>
                  <a:pt x="10212" y="10839"/>
                  <a:pt x="10181" y="10852"/>
                  <a:pt x="10114" y="10813"/>
                </a:cubicBezTo>
                <a:cubicBezTo>
                  <a:pt x="10042" y="10774"/>
                  <a:pt x="9997" y="10787"/>
                  <a:pt x="10011" y="10852"/>
                </a:cubicBezTo>
                <a:cubicBezTo>
                  <a:pt x="10024" y="10917"/>
                  <a:pt x="9997" y="11126"/>
                  <a:pt x="9948" y="11296"/>
                </a:cubicBezTo>
                <a:lnTo>
                  <a:pt x="9863" y="11621"/>
                </a:lnTo>
                <a:lnTo>
                  <a:pt x="10006" y="11856"/>
                </a:lnTo>
                <a:cubicBezTo>
                  <a:pt x="10136" y="12052"/>
                  <a:pt x="10176" y="12052"/>
                  <a:pt x="10391" y="11896"/>
                </a:cubicBezTo>
                <a:cubicBezTo>
                  <a:pt x="10669" y="11700"/>
                  <a:pt x="10718" y="11517"/>
                  <a:pt x="10548" y="11282"/>
                </a:cubicBezTo>
                <a:cubicBezTo>
                  <a:pt x="10481" y="11204"/>
                  <a:pt x="10441" y="11087"/>
                  <a:pt x="10458" y="11047"/>
                </a:cubicBezTo>
                <a:cubicBezTo>
                  <a:pt x="10472" y="10996"/>
                  <a:pt x="10512" y="11035"/>
                  <a:pt x="10539" y="11113"/>
                </a:cubicBezTo>
                <a:cubicBezTo>
                  <a:pt x="10570" y="11204"/>
                  <a:pt x="10637" y="11269"/>
                  <a:pt x="10691" y="11269"/>
                </a:cubicBezTo>
                <a:cubicBezTo>
                  <a:pt x="10817" y="11269"/>
                  <a:pt x="10821" y="11687"/>
                  <a:pt x="10700" y="12208"/>
                </a:cubicBezTo>
                <a:cubicBezTo>
                  <a:pt x="10624" y="12535"/>
                  <a:pt x="10597" y="12548"/>
                  <a:pt x="10405" y="12482"/>
                </a:cubicBezTo>
                <a:cubicBezTo>
                  <a:pt x="10203" y="12417"/>
                  <a:pt x="10181" y="12443"/>
                  <a:pt x="10073" y="12821"/>
                </a:cubicBezTo>
                <a:cubicBezTo>
                  <a:pt x="10006" y="13043"/>
                  <a:pt x="9944" y="13226"/>
                  <a:pt x="9926" y="13226"/>
                </a:cubicBezTo>
                <a:cubicBezTo>
                  <a:pt x="9876" y="13226"/>
                  <a:pt x="9679" y="13917"/>
                  <a:pt x="9679" y="14087"/>
                </a:cubicBezTo>
                <a:cubicBezTo>
                  <a:pt x="9679" y="14191"/>
                  <a:pt x="9715" y="14269"/>
                  <a:pt x="9760" y="14282"/>
                </a:cubicBezTo>
                <a:cubicBezTo>
                  <a:pt x="9818" y="14282"/>
                  <a:pt x="9814" y="14309"/>
                  <a:pt x="9738" y="14400"/>
                </a:cubicBezTo>
                <a:cubicBezTo>
                  <a:pt x="9626" y="14530"/>
                  <a:pt x="9523" y="15000"/>
                  <a:pt x="9585" y="15104"/>
                </a:cubicBezTo>
                <a:cubicBezTo>
                  <a:pt x="9608" y="15143"/>
                  <a:pt x="9617" y="15313"/>
                  <a:pt x="9599" y="15470"/>
                </a:cubicBezTo>
                <a:cubicBezTo>
                  <a:pt x="9581" y="15691"/>
                  <a:pt x="9590" y="15730"/>
                  <a:pt x="9657" y="15665"/>
                </a:cubicBezTo>
                <a:cubicBezTo>
                  <a:pt x="9715" y="15600"/>
                  <a:pt x="9729" y="15626"/>
                  <a:pt x="9706" y="15769"/>
                </a:cubicBezTo>
                <a:cubicBezTo>
                  <a:pt x="9693" y="15874"/>
                  <a:pt x="9697" y="15965"/>
                  <a:pt x="9720" y="15965"/>
                </a:cubicBezTo>
                <a:cubicBezTo>
                  <a:pt x="9742" y="15965"/>
                  <a:pt x="9733" y="16187"/>
                  <a:pt x="9702" y="16448"/>
                </a:cubicBezTo>
                <a:cubicBezTo>
                  <a:pt x="9653" y="16878"/>
                  <a:pt x="9653" y="16956"/>
                  <a:pt x="9711" y="17061"/>
                </a:cubicBezTo>
                <a:cubicBezTo>
                  <a:pt x="9760" y="17139"/>
                  <a:pt x="9764" y="17191"/>
                  <a:pt x="9729" y="17256"/>
                </a:cubicBezTo>
                <a:cubicBezTo>
                  <a:pt x="9661" y="17374"/>
                  <a:pt x="9742" y="18052"/>
                  <a:pt x="9818" y="18052"/>
                </a:cubicBezTo>
                <a:cubicBezTo>
                  <a:pt x="9849" y="18052"/>
                  <a:pt x="9858" y="18195"/>
                  <a:pt x="9845" y="18443"/>
                </a:cubicBezTo>
                <a:cubicBezTo>
                  <a:pt x="9827" y="18652"/>
                  <a:pt x="9832" y="18834"/>
                  <a:pt x="9854" y="18834"/>
                </a:cubicBezTo>
                <a:cubicBezTo>
                  <a:pt x="9872" y="18834"/>
                  <a:pt x="9912" y="19069"/>
                  <a:pt x="9944" y="19343"/>
                </a:cubicBezTo>
                <a:cubicBezTo>
                  <a:pt x="9970" y="19617"/>
                  <a:pt x="10024" y="19891"/>
                  <a:pt x="10060" y="19930"/>
                </a:cubicBezTo>
                <a:cubicBezTo>
                  <a:pt x="10096" y="19969"/>
                  <a:pt x="10127" y="20126"/>
                  <a:pt x="10127" y="20269"/>
                </a:cubicBezTo>
                <a:cubicBezTo>
                  <a:pt x="10127" y="20556"/>
                  <a:pt x="10181" y="20595"/>
                  <a:pt x="10297" y="20413"/>
                </a:cubicBezTo>
                <a:cubicBezTo>
                  <a:pt x="10405" y="20256"/>
                  <a:pt x="10799" y="20608"/>
                  <a:pt x="10799" y="20869"/>
                </a:cubicBezTo>
                <a:cubicBezTo>
                  <a:pt x="10799" y="20974"/>
                  <a:pt x="10835" y="21091"/>
                  <a:pt x="10879" y="21130"/>
                </a:cubicBezTo>
                <a:cubicBezTo>
                  <a:pt x="10920" y="21169"/>
                  <a:pt x="11000" y="21261"/>
                  <a:pt x="11054" y="21339"/>
                </a:cubicBezTo>
                <a:cubicBezTo>
                  <a:pt x="11179" y="21522"/>
                  <a:pt x="11390" y="21313"/>
                  <a:pt x="11448" y="20947"/>
                </a:cubicBezTo>
                <a:cubicBezTo>
                  <a:pt x="11470" y="20791"/>
                  <a:pt x="11515" y="20661"/>
                  <a:pt x="11547" y="20661"/>
                </a:cubicBezTo>
                <a:cubicBezTo>
                  <a:pt x="11573" y="20661"/>
                  <a:pt x="11609" y="20543"/>
                  <a:pt x="11627" y="20400"/>
                </a:cubicBezTo>
                <a:cubicBezTo>
                  <a:pt x="11641" y="20269"/>
                  <a:pt x="11721" y="19956"/>
                  <a:pt x="11802" y="19722"/>
                </a:cubicBezTo>
                <a:cubicBezTo>
                  <a:pt x="11882" y="19487"/>
                  <a:pt x="11963" y="19122"/>
                  <a:pt x="11981" y="18926"/>
                </a:cubicBezTo>
                <a:cubicBezTo>
                  <a:pt x="11999" y="18704"/>
                  <a:pt x="12057" y="18508"/>
                  <a:pt x="12124" y="18443"/>
                </a:cubicBezTo>
                <a:cubicBezTo>
                  <a:pt x="12182" y="18378"/>
                  <a:pt x="12290" y="18169"/>
                  <a:pt x="12357" y="17987"/>
                </a:cubicBezTo>
                <a:cubicBezTo>
                  <a:pt x="12424" y="17804"/>
                  <a:pt x="12514" y="17622"/>
                  <a:pt x="12558" y="17582"/>
                </a:cubicBezTo>
                <a:cubicBezTo>
                  <a:pt x="12599" y="17543"/>
                  <a:pt x="12635" y="17426"/>
                  <a:pt x="12635" y="17334"/>
                </a:cubicBezTo>
                <a:cubicBezTo>
                  <a:pt x="12635" y="17230"/>
                  <a:pt x="12679" y="17034"/>
                  <a:pt x="12729" y="16891"/>
                </a:cubicBezTo>
                <a:cubicBezTo>
                  <a:pt x="12791" y="16721"/>
                  <a:pt x="12818" y="16539"/>
                  <a:pt x="12800" y="16369"/>
                </a:cubicBezTo>
                <a:cubicBezTo>
                  <a:pt x="12787" y="16226"/>
                  <a:pt x="12791" y="16121"/>
                  <a:pt x="12809" y="16134"/>
                </a:cubicBezTo>
                <a:cubicBezTo>
                  <a:pt x="12867" y="16187"/>
                  <a:pt x="13127" y="15795"/>
                  <a:pt x="13100" y="15691"/>
                </a:cubicBezTo>
                <a:cubicBezTo>
                  <a:pt x="13087" y="15626"/>
                  <a:pt x="13172" y="15574"/>
                  <a:pt x="13284" y="15574"/>
                </a:cubicBezTo>
                <a:cubicBezTo>
                  <a:pt x="13436" y="15574"/>
                  <a:pt x="13481" y="15534"/>
                  <a:pt x="13458" y="15404"/>
                </a:cubicBezTo>
                <a:cubicBezTo>
                  <a:pt x="13432" y="15287"/>
                  <a:pt x="13441" y="15287"/>
                  <a:pt x="13490" y="15391"/>
                </a:cubicBezTo>
                <a:cubicBezTo>
                  <a:pt x="13584" y="15600"/>
                  <a:pt x="13799" y="15730"/>
                  <a:pt x="13799" y="15574"/>
                </a:cubicBezTo>
                <a:cubicBezTo>
                  <a:pt x="13799" y="15509"/>
                  <a:pt x="13830" y="15443"/>
                  <a:pt x="13866" y="15443"/>
                </a:cubicBezTo>
                <a:cubicBezTo>
                  <a:pt x="13902" y="15443"/>
                  <a:pt x="13933" y="15378"/>
                  <a:pt x="13933" y="15300"/>
                </a:cubicBezTo>
                <a:cubicBezTo>
                  <a:pt x="13933" y="15234"/>
                  <a:pt x="13955" y="15209"/>
                  <a:pt x="13978" y="15248"/>
                </a:cubicBezTo>
                <a:cubicBezTo>
                  <a:pt x="14005" y="15300"/>
                  <a:pt x="14049" y="15287"/>
                  <a:pt x="14081" y="15221"/>
                </a:cubicBezTo>
                <a:cubicBezTo>
                  <a:pt x="14112" y="15156"/>
                  <a:pt x="14247" y="15000"/>
                  <a:pt x="14381" y="14870"/>
                </a:cubicBezTo>
                <a:cubicBezTo>
                  <a:pt x="14529" y="14726"/>
                  <a:pt x="14717" y="14413"/>
                  <a:pt x="14851" y="14061"/>
                </a:cubicBezTo>
                <a:cubicBezTo>
                  <a:pt x="14976" y="13748"/>
                  <a:pt x="15129" y="13461"/>
                  <a:pt x="15196" y="13408"/>
                </a:cubicBezTo>
                <a:cubicBezTo>
                  <a:pt x="15267" y="13369"/>
                  <a:pt x="15339" y="13239"/>
                  <a:pt x="15366" y="13121"/>
                </a:cubicBezTo>
                <a:cubicBezTo>
                  <a:pt x="15402" y="12939"/>
                  <a:pt x="15415" y="12926"/>
                  <a:pt x="15451" y="13082"/>
                </a:cubicBezTo>
                <a:cubicBezTo>
                  <a:pt x="15478" y="13213"/>
                  <a:pt x="15545" y="13239"/>
                  <a:pt x="15688" y="13174"/>
                </a:cubicBezTo>
                <a:cubicBezTo>
                  <a:pt x="16333" y="12887"/>
                  <a:pt x="17000" y="12456"/>
                  <a:pt x="17193" y="12182"/>
                </a:cubicBezTo>
                <a:cubicBezTo>
                  <a:pt x="17296" y="12039"/>
                  <a:pt x="17394" y="11921"/>
                  <a:pt x="17412" y="11921"/>
                </a:cubicBezTo>
                <a:cubicBezTo>
                  <a:pt x="17435" y="11921"/>
                  <a:pt x="17587" y="11752"/>
                  <a:pt x="17753" y="11543"/>
                </a:cubicBezTo>
                <a:lnTo>
                  <a:pt x="18057" y="11178"/>
                </a:lnTo>
                <a:lnTo>
                  <a:pt x="17797" y="11087"/>
                </a:lnTo>
                <a:cubicBezTo>
                  <a:pt x="17435" y="10969"/>
                  <a:pt x="17112" y="10787"/>
                  <a:pt x="17238" y="10761"/>
                </a:cubicBezTo>
                <a:cubicBezTo>
                  <a:pt x="17318" y="10748"/>
                  <a:pt x="17341" y="10682"/>
                  <a:pt x="17327" y="10447"/>
                </a:cubicBezTo>
                <a:cubicBezTo>
                  <a:pt x="17318" y="10213"/>
                  <a:pt x="17336" y="10161"/>
                  <a:pt x="17444" y="10161"/>
                </a:cubicBezTo>
                <a:cubicBezTo>
                  <a:pt x="17538" y="10161"/>
                  <a:pt x="17578" y="10226"/>
                  <a:pt x="17587" y="10396"/>
                </a:cubicBezTo>
                <a:cubicBezTo>
                  <a:pt x="17591" y="10539"/>
                  <a:pt x="17609" y="10682"/>
                  <a:pt x="17627" y="10722"/>
                </a:cubicBezTo>
                <a:cubicBezTo>
                  <a:pt x="17667" y="10852"/>
                  <a:pt x="18138" y="10969"/>
                  <a:pt x="18191" y="10865"/>
                </a:cubicBezTo>
                <a:cubicBezTo>
                  <a:pt x="18218" y="10813"/>
                  <a:pt x="18250" y="10526"/>
                  <a:pt x="18254" y="10213"/>
                </a:cubicBezTo>
                <a:cubicBezTo>
                  <a:pt x="18263" y="9678"/>
                  <a:pt x="18254" y="9639"/>
                  <a:pt x="18102" y="9417"/>
                </a:cubicBezTo>
                <a:cubicBezTo>
                  <a:pt x="17967" y="9235"/>
                  <a:pt x="17959" y="9208"/>
                  <a:pt x="18066" y="9274"/>
                </a:cubicBezTo>
                <a:cubicBezTo>
                  <a:pt x="18209" y="9352"/>
                  <a:pt x="18361" y="9078"/>
                  <a:pt x="18267" y="8908"/>
                </a:cubicBezTo>
                <a:cubicBezTo>
                  <a:pt x="18223" y="8817"/>
                  <a:pt x="18232" y="8791"/>
                  <a:pt x="18290" y="8791"/>
                </a:cubicBezTo>
                <a:cubicBezTo>
                  <a:pt x="18348" y="8791"/>
                  <a:pt x="18366" y="8726"/>
                  <a:pt x="18344" y="8543"/>
                </a:cubicBezTo>
                <a:cubicBezTo>
                  <a:pt x="18317" y="8283"/>
                  <a:pt x="18415" y="8139"/>
                  <a:pt x="18639" y="8139"/>
                </a:cubicBezTo>
                <a:cubicBezTo>
                  <a:pt x="18823" y="8139"/>
                  <a:pt x="18935" y="7695"/>
                  <a:pt x="18782" y="7578"/>
                </a:cubicBezTo>
                <a:cubicBezTo>
                  <a:pt x="18724" y="7539"/>
                  <a:pt x="18733" y="7513"/>
                  <a:pt x="18814" y="7487"/>
                </a:cubicBezTo>
                <a:cubicBezTo>
                  <a:pt x="18876" y="7474"/>
                  <a:pt x="18944" y="7461"/>
                  <a:pt x="18966" y="7474"/>
                </a:cubicBezTo>
                <a:cubicBezTo>
                  <a:pt x="19033" y="7513"/>
                  <a:pt x="19369" y="7056"/>
                  <a:pt x="19423" y="6848"/>
                </a:cubicBezTo>
                <a:cubicBezTo>
                  <a:pt x="19450" y="6743"/>
                  <a:pt x="19503" y="6704"/>
                  <a:pt x="19544" y="6743"/>
                </a:cubicBezTo>
                <a:cubicBezTo>
                  <a:pt x="19584" y="6782"/>
                  <a:pt x="19629" y="6769"/>
                  <a:pt x="19642" y="6704"/>
                </a:cubicBezTo>
                <a:cubicBezTo>
                  <a:pt x="19660" y="6626"/>
                  <a:pt x="19638" y="6574"/>
                  <a:pt x="19597" y="6574"/>
                </a:cubicBezTo>
                <a:cubicBezTo>
                  <a:pt x="19557" y="6574"/>
                  <a:pt x="19539" y="6509"/>
                  <a:pt x="19552" y="6443"/>
                </a:cubicBezTo>
                <a:cubicBezTo>
                  <a:pt x="19570" y="6365"/>
                  <a:pt x="19526" y="6313"/>
                  <a:pt x="19450" y="6313"/>
                </a:cubicBezTo>
                <a:cubicBezTo>
                  <a:pt x="19320" y="6313"/>
                  <a:pt x="19235" y="6600"/>
                  <a:pt x="19288" y="6848"/>
                </a:cubicBezTo>
                <a:cubicBezTo>
                  <a:pt x="19315" y="6978"/>
                  <a:pt x="19114" y="7017"/>
                  <a:pt x="19069" y="6874"/>
                </a:cubicBezTo>
                <a:cubicBezTo>
                  <a:pt x="19051" y="6835"/>
                  <a:pt x="19078" y="6704"/>
                  <a:pt x="19127" y="6613"/>
                </a:cubicBezTo>
                <a:cubicBezTo>
                  <a:pt x="19253" y="6352"/>
                  <a:pt x="19230" y="5700"/>
                  <a:pt x="19091" y="5426"/>
                </a:cubicBezTo>
                <a:cubicBezTo>
                  <a:pt x="18961" y="5178"/>
                  <a:pt x="19024" y="5048"/>
                  <a:pt x="19235" y="5113"/>
                </a:cubicBezTo>
                <a:cubicBezTo>
                  <a:pt x="19351" y="5152"/>
                  <a:pt x="19382" y="5217"/>
                  <a:pt x="19364" y="5374"/>
                </a:cubicBezTo>
                <a:cubicBezTo>
                  <a:pt x="19347" y="5491"/>
                  <a:pt x="19356" y="5543"/>
                  <a:pt x="19382" y="5491"/>
                </a:cubicBezTo>
                <a:cubicBezTo>
                  <a:pt x="19414" y="5426"/>
                  <a:pt x="19423" y="5491"/>
                  <a:pt x="19409" y="5661"/>
                </a:cubicBezTo>
                <a:cubicBezTo>
                  <a:pt x="19373" y="6065"/>
                  <a:pt x="19441" y="5961"/>
                  <a:pt x="19490" y="5530"/>
                </a:cubicBezTo>
                <a:cubicBezTo>
                  <a:pt x="19517" y="5309"/>
                  <a:pt x="19570" y="5139"/>
                  <a:pt x="19606" y="5139"/>
                </a:cubicBezTo>
                <a:cubicBezTo>
                  <a:pt x="19642" y="5139"/>
                  <a:pt x="19664" y="5048"/>
                  <a:pt x="19655" y="4904"/>
                </a:cubicBezTo>
                <a:cubicBezTo>
                  <a:pt x="19647" y="4748"/>
                  <a:pt x="19593" y="4682"/>
                  <a:pt x="19472" y="4656"/>
                </a:cubicBezTo>
                <a:cubicBezTo>
                  <a:pt x="19378" y="4656"/>
                  <a:pt x="19288" y="4604"/>
                  <a:pt x="19270" y="4552"/>
                </a:cubicBezTo>
                <a:cubicBezTo>
                  <a:pt x="19253" y="4487"/>
                  <a:pt x="19284" y="4474"/>
                  <a:pt x="19333" y="4513"/>
                </a:cubicBezTo>
                <a:cubicBezTo>
                  <a:pt x="19387" y="4552"/>
                  <a:pt x="19459" y="4539"/>
                  <a:pt x="19490" y="4474"/>
                </a:cubicBezTo>
                <a:cubicBezTo>
                  <a:pt x="19535" y="4395"/>
                  <a:pt x="19517" y="4343"/>
                  <a:pt x="19432" y="4239"/>
                </a:cubicBezTo>
                <a:cubicBezTo>
                  <a:pt x="19369" y="4174"/>
                  <a:pt x="19302" y="4043"/>
                  <a:pt x="19284" y="3965"/>
                </a:cubicBezTo>
                <a:cubicBezTo>
                  <a:pt x="19261" y="3861"/>
                  <a:pt x="19235" y="3861"/>
                  <a:pt x="19190" y="3978"/>
                </a:cubicBezTo>
                <a:cubicBezTo>
                  <a:pt x="19082" y="4239"/>
                  <a:pt x="19060" y="3978"/>
                  <a:pt x="19167" y="3717"/>
                </a:cubicBezTo>
                <a:cubicBezTo>
                  <a:pt x="19248" y="3509"/>
                  <a:pt x="19311" y="3469"/>
                  <a:pt x="19454" y="3535"/>
                </a:cubicBezTo>
                <a:cubicBezTo>
                  <a:pt x="19606" y="3587"/>
                  <a:pt x="19629" y="3574"/>
                  <a:pt x="19606" y="3391"/>
                </a:cubicBezTo>
                <a:cubicBezTo>
                  <a:pt x="19588" y="3248"/>
                  <a:pt x="19602" y="3182"/>
                  <a:pt x="19655" y="3170"/>
                </a:cubicBezTo>
                <a:cubicBezTo>
                  <a:pt x="19718" y="3170"/>
                  <a:pt x="19718" y="3143"/>
                  <a:pt x="19642" y="3052"/>
                </a:cubicBezTo>
                <a:cubicBezTo>
                  <a:pt x="19530" y="2921"/>
                  <a:pt x="19593" y="2843"/>
                  <a:pt x="19884" y="2752"/>
                </a:cubicBezTo>
                <a:cubicBezTo>
                  <a:pt x="19991" y="2713"/>
                  <a:pt x="20094" y="2621"/>
                  <a:pt x="20108" y="2556"/>
                </a:cubicBezTo>
                <a:cubicBezTo>
                  <a:pt x="20121" y="2478"/>
                  <a:pt x="20211" y="2387"/>
                  <a:pt x="20300" y="2335"/>
                </a:cubicBezTo>
                <a:cubicBezTo>
                  <a:pt x="20394" y="2282"/>
                  <a:pt x="20457" y="2191"/>
                  <a:pt x="20444" y="2126"/>
                </a:cubicBezTo>
                <a:cubicBezTo>
                  <a:pt x="20430" y="2060"/>
                  <a:pt x="20493" y="2009"/>
                  <a:pt x="20578" y="2009"/>
                </a:cubicBezTo>
                <a:cubicBezTo>
                  <a:pt x="20663" y="2009"/>
                  <a:pt x="20744" y="1956"/>
                  <a:pt x="20757" y="1904"/>
                </a:cubicBezTo>
                <a:cubicBezTo>
                  <a:pt x="20770" y="1839"/>
                  <a:pt x="20923" y="1721"/>
                  <a:pt x="21097" y="1630"/>
                </a:cubicBezTo>
                <a:cubicBezTo>
                  <a:pt x="21550" y="1396"/>
                  <a:pt x="21442" y="1213"/>
                  <a:pt x="20811" y="1121"/>
                </a:cubicBezTo>
                <a:cubicBezTo>
                  <a:pt x="20439" y="1082"/>
                  <a:pt x="20273" y="1108"/>
                  <a:pt x="20229" y="1213"/>
                </a:cubicBezTo>
                <a:cubicBezTo>
                  <a:pt x="20153" y="1396"/>
                  <a:pt x="19960" y="1278"/>
                  <a:pt x="20000" y="1082"/>
                </a:cubicBezTo>
                <a:cubicBezTo>
                  <a:pt x="20018" y="1017"/>
                  <a:pt x="19996" y="965"/>
                  <a:pt x="19960" y="965"/>
                </a:cubicBezTo>
                <a:cubicBezTo>
                  <a:pt x="19920" y="965"/>
                  <a:pt x="19893" y="1030"/>
                  <a:pt x="19902" y="1121"/>
                </a:cubicBezTo>
                <a:cubicBezTo>
                  <a:pt x="19906" y="1200"/>
                  <a:pt x="19875" y="1304"/>
                  <a:pt x="19830" y="1330"/>
                </a:cubicBezTo>
                <a:cubicBezTo>
                  <a:pt x="19785" y="1356"/>
                  <a:pt x="19758" y="1304"/>
                  <a:pt x="19763" y="1213"/>
                </a:cubicBezTo>
                <a:cubicBezTo>
                  <a:pt x="19772" y="1121"/>
                  <a:pt x="19736" y="1017"/>
                  <a:pt x="19687" y="991"/>
                </a:cubicBezTo>
                <a:cubicBezTo>
                  <a:pt x="19638" y="965"/>
                  <a:pt x="19611" y="978"/>
                  <a:pt x="19633" y="1043"/>
                </a:cubicBezTo>
                <a:cubicBezTo>
                  <a:pt x="19651" y="1096"/>
                  <a:pt x="19570" y="1252"/>
                  <a:pt x="19454" y="1382"/>
                </a:cubicBezTo>
                <a:cubicBezTo>
                  <a:pt x="19199" y="1669"/>
                  <a:pt x="19172" y="1669"/>
                  <a:pt x="19284" y="1448"/>
                </a:cubicBezTo>
                <a:cubicBezTo>
                  <a:pt x="19329" y="1343"/>
                  <a:pt x="19351" y="1200"/>
                  <a:pt x="19333" y="1108"/>
                </a:cubicBezTo>
                <a:cubicBezTo>
                  <a:pt x="19315" y="1030"/>
                  <a:pt x="19333" y="939"/>
                  <a:pt x="19369" y="900"/>
                </a:cubicBezTo>
                <a:cubicBezTo>
                  <a:pt x="19409" y="861"/>
                  <a:pt x="19472" y="809"/>
                  <a:pt x="19512" y="769"/>
                </a:cubicBezTo>
                <a:cubicBezTo>
                  <a:pt x="19633" y="652"/>
                  <a:pt x="19570" y="600"/>
                  <a:pt x="19244" y="508"/>
                </a:cubicBezTo>
                <a:cubicBezTo>
                  <a:pt x="19073" y="457"/>
                  <a:pt x="18859" y="339"/>
                  <a:pt x="18769" y="248"/>
                </a:cubicBezTo>
                <a:cubicBezTo>
                  <a:pt x="18554" y="26"/>
                  <a:pt x="17153" y="-78"/>
                  <a:pt x="16351" y="65"/>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7" name="AutoShape 43"/>
          <p:cNvSpPr>
            <a:spLocks/>
          </p:cNvSpPr>
          <p:nvPr/>
        </p:nvSpPr>
        <p:spPr bwMode="auto">
          <a:xfrm>
            <a:off x="2736850" y="3805238"/>
            <a:ext cx="6110288" cy="4776787"/>
          </a:xfrm>
          <a:custGeom>
            <a:avLst/>
            <a:gdLst>
              <a:gd name="T0" fmla="+- 0 10817 35"/>
              <a:gd name="T1" fmla="*/ T0 w 21565"/>
              <a:gd name="T2" fmla="+- 0 10792 3"/>
              <a:gd name="T3" fmla="*/ 10792 h 21579"/>
              <a:gd name="T4" fmla="+- 0 10817 35"/>
              <a:gd name="T5" fmla="*/ T4 w 21565"/>
              <a:gd name="T6" fmla="+- 0 10792 3"/>
              <a:gd name="T7" fmla="*/ 10792 h 21579"/>
              <a:gd name="T8" fmla="+- 0 10817 35"/>
              <a:gd name="T9" fmla="*/ T8 w 21565"/>
              <a:gd name="T10" fmla="+- 0 10792 3"/>
              <a:gd name="T11" fmla="*/ 10792 h 21579"/>
              <a:gd name="T12" fmla="+- 0 10817 35"/>
              <a:gd name="T13" fmla="*/ T12 w 21565"/>
              <a:gd name="T14" fmla="+- 0 10792 3"/>
              <a:gd name="T15" fmla="*/ 10792 h 21579"/>
            </a:gdLst>
            <a:ahLst/>
            <a:cxnLst>
              <a:cxn ang="0">
                <a:pos x="T1" y="T3"/>
              </a:cxn>
              <a:cxn ang="0">
                <a:pos x="T5" y="T7"/>
              </a:cxn>
              <a:cxn ang="0">
                <a:pos x="T9" y="T11"/>
              </a:cxn>
              <a:cxn ang="0">
                <a:pos x="T13" y="T15"/>
              </a:cxn>
            </a:cxnLst>
            <a:rect l="0" t="0" r="r" b="b"/>
            <a:pathLst>
              <a:path w="21565" h="21579">
                <a:moveTo>
                  <a:pt x="12029" y="20110"/>
                </a:moveTo>
                <a:cubicBezTo>
                  <a:pt x="12059" y="20199"/>
                  <a:pt x="12056" y="20203"/>
                  <a:pt x="11956" y="20199"/>
                </a:cubicBezTo>
                <a:cubicBezTo>
                  <a:pt x="11869" y="20191"/>
                  <a:pt x="11860" y="20184"/>
                  <a:pt x="11902" y="20145"/>
                </a:cubicBezTo>
                <a:cubicBezTo>
                  <a:pt x="11950" y="20099"/>
                  <a:pt x="11950" y="20095"/>
                  <a:pt x="11905" y="20072"/>
                </a:cubicBezTo>
                <a:cubicBezTo>
                  <a:pt x="11875" y="20060"/>
                  <a:pt x="11854" y="20014"/>
                  <a:pt x="11854" y="19975"/>
                </a:cubicBezTo>
                <a:cubicBezTo>
                  <a:pt x="11854" y="19905"/>
                  <a:pt x="11860" y="19905"/>
                  <a:pt x="11923" y="19960"/>
                </a:cubicBezTo>
                <a:cubicBezTo>
                  <a:pt x="11963" y="19990"/>
                  <a:pt x="12011" y="20060"/>
                  <a:pt x="12029" y="20110"/>
                </a:cubicBezTo>
                <a:close/>
                <a:moveTo>
                  <a:pt x="11688" y="13841"/>
                </a:moveTo>
                <a:cubicBezTo>
                  <a:pt x="11697" y="13860"/>
                  <a:pt x="11685" y="13879"/>
                  <a:pt x="11658" y="13879"/>
                </a:cubicBezTo>
                <a:cubicBezTo>
                  <a:pt x="11631" y="13879"/>
                  <a:pt x="11619" y="13860"/>
                  <a:pt x="11628" y="13841"/>
                </a:cubicBezTo>
                <a:cubicBezTo>
                  <a:pt x="11637" y="13817"/>
                  <a:pt x="11652" y="13802"/>
                  <a:pt x="11658" y="13802"/>
                </a:cubicBezTo>
                <a:cubicBezTo>
                  <a:pt x="11664" y="13802"/>
                  <a:pt x="11679" y="13817"/>
                  <a:pt x="11688" y="13841"/>
                </a:cubicBezTo>
                <a:close/>
                <a:moveTo>
                  <a:pt x="15245" y="11910"/>
                </a:moveTo>
                <a:cubicBezTo>
                  <a:pt x="15254" y="11933"/>
                  <a:pt x="15242" y="11937"/>
                  <a:pt x="15217" y="11926"/>
                </a:cubicBezTo>
                <a:cubicBezTo>
                  <a:pt x="15163" y="11899"/>
                  <a:pt x="15154" y="11872"/>
                  <a:pt x="15196" y="11872"/>
                </a:cubicBezTo>
                <a:cubicBezTo>
                  <a:pt x="15214" y="11872"/>
                  <a:pt x="15236" y="11887"/>
                  <a:pt x="15245" y="11910"/>
                </a:cubicBezTo>
                <a:close/>
                <a:moveTo>
                  <a:pt x="15245" y="11258"/>
                </a:moveTo>
                <a:cubicBezTo>
                  <a:pt x="15278" y="11323"/>
                  <a:pt x="15242" y="11339"/>
                  <a:pt x="15199" y="11273"/>
                </a:cubicBezTo>
                <a:cubicBezTo>
                  <a:pt x="15175" y="11239"/>
                  <a:pt x="15175" y="11215"/>
                  <a:pt x="15193" y="11215"/>
                </a:cubicBezTo>
                <a:cubicBezTo>
                  <a:pt x="15211" y="11215"/>
                  <a:pt x="15236" y="11235"/>
                  <a:pt x="15245" y="11258"/>
                </a:cubicBezTo>
                <a:close/>
                <a:moveTo>
                  <a:pt x="14401" y="9864"/>
                </a:moveTo>
                <a:cubicBezTo>
                  <a:pt x="14392" y="9883"/>
                  <a:pt x="14356" y="9903"/>
                  <a:pt x="14322" y="9903"/>
                </a:cubicBezTo>
                <a:cubicBezTo>
                  <a:pt x="14292" y="9903"/>
                  <a:pt x="14265" y="9883"/>
                  <a:pt x="14265" y="9864"/>
                </a:cubicBezTo>
                <a:cubicBezTo>
                  <a:pt x="14265" y="9841"/>
                  <a:pt x="14301" y="9826"/>
                  <a:pt x="14343" y="9826"/>
                </a:cubicBezTo>
                <a:cubicBezTo>
                  <a:pt x="14386" y="9826"/>
                  <a:pt x="14413" y="9841"/>
                  <a:pt x="14401" y="9864"/>
                </a:cubicBezTo>
                <a:close/>
                <a:moveTo>
                  <a:pt x="15169" y="9652"/>
                </a:moveTo>
                <a:cubicBezTo>
                  <a:pt x="15169" y="9679"/>
                  <a:pt x="14931" y="9829"/>
                  <a:pt x="14717" y="9930"/>
                </a:cubicBezTo>
                <a:cubicBezTo>
                  <a:pt x="14425" y="10073"/>
                  <a:pt x="14301" y="10104"/>
                  <a:pt x="14235" y="10057"/>
                </a:cubicBezTo>
                <a:cubicBezTo>
                  <a:pt x="14157" y="10003"/>
                  <a:pt x="14157" y="9941"/>
                  <a:pt x="14235" y="9941"/>
                </a:cubicBezTo>
                <a:cubicBezTo>
                  <a:pt x="14268" y="9941"/>
                  <a:pt x="14295" y="9964"/>
                  <a:pt x="14295" y="9988"/>
                </a:cubicBezTo>
                <a:cubicBezTo>
                  <a:pt x="14295" y="10026"/>
                  <a:pt x="14301" y="10026"/>
                  <a:pt x="14319" y="9992"/>
                </a:cubicBezTo>
                <a:cubicBezTo>
                  <a:pt x="14331" y="9964"/>
                  <a:pt x="14422" y="9891"/>
                  <a:pt x="14521" y="9829"/>
                </a:cubicBezTo>
                <a:cubicBezTo>
                  <a:pt x="14666" y="9733"/>
                  <a:pt x="14723" y="9717"/>
                  <a:pt x="14838" y="9733"/>
                </a:cubicBezTo>
                <a:cubicBezTo>
                  <a:pt x="14934" y="9748"/>
                  <a:pt x="14961" y="9744"/>
                  <a:pt x="14931" y="9717"/>
                </a:cubicBezTo>
                <a:cubicBezTo>
                  <a:pt x="14898" y="9687"/>
                  <a:pt x="14910" y="9675"/>
                  <a:pt x="14991" y="9660"/>
                </a:cubicBezTo>
                <a:cubicBezTo>
                  <a:pt x="15049" y="9652"/>
                  <a:pt x="15112" y="9640"/>
                  <a:pt x="15133" y="9640"/>
                </a:cubicBezTo>
                <a:cubicBezTo>
                  <a:pt x="15151" y="9636"/>
                  <a:pt x="15169" y="9640"/>
                  <a:pt x="15169" y="9652"/>
                </a:cubicBezTo>
                <a:close/>
                <a:moveTo>
                  <a:pt x="15862" y="9274"/>
                </a:moveTo>
                <a:cubicBezTo>
                  <a:pt x="15859" y="9401"/>
                  <a:pt x="15679" y="9490"/>
                  <a:pt x="15486" y="9459"/>
                </a:cubicBezTo>
                <a:cubicBezTo>
                  <a:pt x="15401" y="9443"/>
                  <a:pt x="15281" y="9451"/>
                  <a:pt x="15220" y="9470"/>
                </a:cubicBezTo>
                <a:cubicBezTo>
                  <a:pt x="15076" y="9521"/>
                  <a:pt x="15076" y="9463"/>
                  <a:pt x="15223" y="9374"/>
                </a:cubicBezTo>
                <a:cubicBezTo>
                  <a:pt x="15296" y="9328"/>
                  <a:pt x="15404" y="9304"/>
                  <a:pt x="15540" y="9304"/>
                </a:cubicBezTo>
                <a:cubicBezTo>
                  <a:pt x="15651" y="9304"/>
                  <a:pt x="15742" y="9293"/>
                  <a:pt x="15742" y="9274"/>
                </a:cubicBezTo>
                <a:cubicBezTo>
                  <a:pt x="15742" y="9258"/>
                  <a:pt x="15769" y="9246"/>
                  <a:pt x="15802" y="9246"/>
                </a:cubicBezTo>
                <a:cubicBezTo>
                  <a:pt x="15835" y="9246"/>
                  <a:pt x="15862" y="9258"/>
                  <a:pt x="15862" y="9274"/>
                </a:cubicBezTo>
                <a:close/>
                <a:moveTo>
                  <a:pt x="14880" y="8675"/>
                </a:moveTo>
                <a:cubicBezTo>
                  <a:pt x="14871" y="8691"/>
                  <a:pt x="14853" y="8706"/>
                  <a:pt x="14835" y="8706"/>
                </a:cubicBezTo>
                <a:cubicBezTo>
                  <a:pt x="14820" y="8706"/>
                  <a:pt x="14808" y="8691"/>
                  <a:pt x="14808" y="8675"/>
                </a:cubicBezTo>
                <a:cubicBezTo>
                  <a:pt x="14808" y="8656"/>
                  <a:pt x="14829" y="8640"/>
                  <a:pt x="14853" y="8640"/>
                </a:cubicBezTo>
                <a:cubicBezTo>
                  <a:pt x="14877" y="8640"/>
                  <a:pt x="14889" y="8656"/>
                  <a:pt x="14880" y="8675"/>
                </a:cubicBezTo>
                <a:close/>
                <a:moveTo>
                  <a:pt x="14808" y="8729"/>
                </a:moveTo>
                <a:cubicBezTo>
                  <a:pt x="14907" y="8783"/>
                  <a:pt x="14916" y="8783"/>
                  <a:pt x="14964" y="8710"/>
                </a:cubicBezTo>
                <a:cubicBezTo>
                  <a:pt x="15040" y="8590"/>
                  <a:pt x="15127" y="8606"/>
                  <a:pt x="15166" y="8748"/>
                </a:cubicBezTo>
                <a:cubicBezTo>
                  <a:pt x="15239" y="9015"/>
                  <a:pt x="15106" y="9165"/>
                  <a:pt x="14997" y="8938"/>
                </a:cubicBezTo>
                <a:cubicBezTo>
                  <a:pt x="14931" y="8791"/>
                  <a:pt x="14871" y="8783"/>
                  <a:pt x="14892" y="8922"/>
                </a:cubicBezTo>
                <a:cubicBezTo>
                  <a:pt x="14904" y="9003"/>
                  <a:pt x="14886" y="9050"/>
                  <a:pt x="14814" y="9131"/>
                </a:cubicBezTo>
                <a:cubicBezTo>
                  <a:pt x="14762" y="9185"/>
                  <a:pt x="14711" y="9277"/>
                  <a:pt x="14702" y="9335"/>
                </a:cubicBezTo>
                <a:cubicBezTo>
                  <a:pt x="14684" y="9420"/>
                  <a:pt x="14576" y="9555"/>
                  <a:pt x="14524" y="9555"/>
                </a:cubicBezTo>
                <a:cubicBezTo>
                  <a:pt x="14515" y="9555"/>
                  <a:pt x="14512" y="9482"/>
                  <a:pt x="14515" y="9389"/>
                </a:cubicBezTo>
                <a:cubicBezTo>
                  <a:pt x="14521" y="9246"/>
                  <a:pt x="14515" y="9227"/>
                  <a:pt x="14461" y="9239"/>
                </a:cubicBezTo>
                <a:cubicBezTo>
                  <a:pt x="14428" y="9246"/>
                  <a:pt x="14380" y="9277"/>
                  <a:pt x="14352" y="9308"/>
                </a:cubicBezTo>
                <a:cubicBezTo>
                  <a:pt x="14328" y="9339"/>
                  <a:pt x="14295" y="9362"/>
                  <a:pt x="14280" y="9362"/>
                </a:cubicBezTo>
                <a:cubicBezTo>
                  <a:pt x="14268" y="9362"/>
                  <a:pt x="14319" y="9285"/>
                  <a:pt x="14398" y="9189"/>
                </a:cubicBezTo>
                <a:cubicBezTo>
                  <a:pt x="14476" y="9092"/>
                  <a:pt x="14530" y="8996"/>
                  <a:pt x="14521" y="8976"/>
                </a:cubicBezTo>
                <a:cubicBezTo>
                  <a:pt x="14512" y="8957"/>
                  <a:pt x="14518" y="8934"/>
                  <a:pt x="14536" y="8918"/>
                </a:cubicBezTo>
                <a:cubicBezTo>
                  <a:pt x="14588" y="8876"/>
                  <a:pt x="14569" y="8822"/>
                  <a:pt x="14491" y="8775"/>
                </a:cubicBezTo>
                <a:cubicBezTo>
                  <a:pt x="14449" y="8752"/>
                  <a:pt x="14416" y="8706"/>
                  <a:pt x="14416" y="8675"/>
                </a:cubicBezTo>
                <a:cubicBezTo>
                  <a:pt x="14416" y="8633"/>
                  <a:pt x="14443" y="8625"/>
                  <a:pt x="14560" y="8648"/>
                </a:cubicBezTo>
                <a:cubicBezTo>
                  <a:pt x="14639" y="8664"/>
                  <a:pt x="14750" y="8698"/>
                  <a:pt x="14808" y="8729"/>
                </a:cubicBezTo>
                <a:close/>
                <a:moveTo>
                  <a:pt x="14295" y="8613"/>
                </a:moveTo>
                <a:cubicBezTo>
                  <a:pt x="14295" y="8648"/>
                  <a:pt x="14105" y="8876"/>
                  <a:pt x="14066" y="8891"/>
                </a:cubicBezTo>
                <a:cubicBezTo>
                  <a:pt x="13967" y="8926"/>
                  <a:pt x="13934" y="8957"/>
                  <a:pt x="13834" y="9107"/>
                </a:cubicBezTo>
                <a:cubicBezTo>
                  <a:pt x="13710" y="9297"/>
                  <a:pt x="13662" y="9432"/>
                  <a:pt x="13662" y="9582"/>
                </a:cubicBezTo>
                <a:cubicBezTo>
                  <a:pt x="13662" y="9648"/>
                  <a:pt x="13617" y="9737"/>
                  <a:pt x="13530" y="9849"/>
                </a:cubicBezTo>
                <a:cubicBezTo>
                  <a:pt x="13385" y="10038"/>
                  <a:pt x="13304" y="10065"/>
                  <a:pt x="13298" y="9930"/>
                </a:cubicBezTo>
                <a:cubicBezTo>
                  <a:pt x="13289" y="9706"/>
                  <a:pt x="13421" y="9386"/>
                  <a:pt x="13677" y="9023"/>
                </a:cubicBezTo>
                <a:cubicBezTo>
                  <a:pt x="13804" y="8841"/>
                  <a:pt x="13831" y="8745"/>
                  <a:pt x="13723" y="8868"/>
                </a:cubicBezTo>
                <a:cubicBezTo>
                  <a:pt x="13698" y="8895"/>
                  <a:pt x="13710" y="8868"/>
                  <a:pt x="13753" y="8810"/>
                </a:cubicBezTo>
                <a:cubicBezTo>
                  <a:pt x="13798" y="8745"/>
                  <a:pt x="13846" y="8710"/>
                  <a:pt x="13879" y="8718"/>
                </a:cubicBezTo>
                <a:cubicBezTo>
                  <a:pt x="13906" y="8729"/>
                  <a:pt x="13955" y="8714"/>
                  <a:pt x="13985" y="8687"/>
                </a:cubicBezTo>
                <a:cubicBezTo>
                  <a:pt x="14063" y="8617"/>
                  <a:pt x="14295" y="8563"/>
                  <a:pt x="14295" y="8613"/>
                </a:cubicBezTo>
                <a:close/>
                <a:moveTo>
                  <a:pt x="14853" y="8571"/>
                </a:moveTo>
                <a:cubicBezTo>
                  <a:pt x="14871" y="8579"/>
                  <a:pt x="14820" y="8586"/>
                  <a:pt x="14741" y="8586"/>
                </a:cubicBezTo>
                <a:cubicBezTo>
                  <a:pt x="14660" y="8590"/>
                  <a:pt x="14597" y="8575"/>
                  <a:pt x="14597" y="8559"/>
                </a:cubicBezTo>
                <a:cubicBezTo>
                  <a:pt x="14597" y="8532"/>
                  <a:pt x="14783" y="8540"/>
                  <a:pt x="14853" y="8571"/>
                </a:cubicBezTo>
                <a:close/>
                <a:moveTo>
                  <a:pt x="18816" y="8498"/>
                </a:moveTo>
                <a:cubicBezTo>
                  <a:pt x="18816" y="8505"/>
                  <a:pt x="18789" y="8513"/>
                  <a:pt x="18753" y="8513"/>
                </a:cubicBezTo>
                <a:cubicBezTo>
                  <a:pt x="18719" y="8513"/>
                  <a:pt x="18698" y="8498"/>
                  <a:pt x="18710" y="8474"/>
                </a:cubicBezTo>
                <a:cubicBezTo>
                  <a:pt x="18726" y="8443"/>
                  <a:pt x="18816" y="8463"/>
                  <a:pt x="18816" y="8498"/>
                </a:cubicBezTo>
                <a:close/>
                <a:moveTo>
                  <a:pt x="18499" y="7972"/>
                </a:moveTo>
                <a:cubicBezTo>
                  <a:pt x="18524" y="8023"/>
                  <a:pt x="18484" y="8023"/>
                  <a:pt x="18424" y="7972"/>
                </a:cubicBezTo>
                <a:cubicBezTo>
                  <a:pt x="18385" y="7942"/>
                  <a:pt x="18385" y="7934"/>
                  <a:pt x="18430" y="7934"/>
                </a:cubicBezTo>
                <a:cubicBezTo>
                  <a:pt x="18457" y="7934"/>
                  <a:pt x="18490" y="7949"/>
                  <a:pt x="18499" y="7972"/>
                </a:cubicBezTo>
                <a:close/>
                <a:moveTo>
                  <a:pt x="6926" y="7861"/>
                </a:moveTo>
                <a:cubicBezTo>
                  <a:pt x="6914" y="7880"/>
                  <a:pt x="6863" y="7891"/>
                  <a:pt x="6812" y="7891"/>
                </a:cubicBezTo>
                <a:cubicBezTo>
                  <a:pt x="6749" y="7888"/>
                  <a:pt x="6737" y="7880"/>
                  <a:pt x="6776" y="7868"/>
                </a:cubicBezTo>
                <a:cubicBezTo>
                  <a:pt x="6809" y="7857"/>
                  <a:pt x="6848" y="7834"/>
                  <a:pt x="6863" y="7814"/>
                </a:cubicBezTo>
                <a:cubicBezTo>
                  <a:pt x="6896" y="7776"/>
                  <a:pt x="6948" y="7810"/>
                  <a:pt x="6926" y="7861"/>
                </a:cubicBezTo>
                <a:close/>
                <a:moveTo>
                  <a:pt x="14304" y="7725"/>
                </a:moveTo>
                <a:cubicBezTo>
                  <a:pt x="14331" y="7737"/>
                  <a:pt x="14340" y="7780"/>
                  <a:pt x="14334" y="7837"/>
                </a:cubicBezTo>
                <a:cubicBezTo>
                  <a:pt x="14316" y="7942"/>
                  <a:pt x="14410" y="8027"/>
                  <a:pt x="14497" y="7984"/>
                </a:cubicBezTo>
                <a:cubicBezTo>
                  <a:pt x="14542" y="7961"/>
                  <a:pt x="14545" y="7969"/>
                  <a:pt x="14515" y="8019"/>
                </a:cubicBezTo>
                <a:cubicBezTo>
                  <a:pt x="14494" y="8050"/>
                  <a:pt x="14485" y="8088"/>
                  <a:pt x="14494" y="8100"/>
                </a:cubicBezTo>
                <a:cubicBezTo>
                  <a:pt x="14506" y="8111"/>
                  <a:pt x="14503" y="8154"/>
                  <a:pt x="14491" y="8193"/>
                </a:cubicBezTo>
                <a:cubicBezTo>
                  <a:pt x="14461" y="8281"/>
                  <a:pt x="14455" y="8304"/>
                  <a:pt x="14449" y="8378"/>
                </a:cubicBezTo>
                <a:cubicBezTo>
                  <a:pt x="14449" y="8409"/>
                  <a:pt x="14431" y="8436"/>
                  <a:pt x="14413" y="8436"/>
                </a:cubicBezTo>
                <a:cubicBezTo>
                  <a:pt x="14395" y="8436"/>
                  <a:pt x="14386" y="8409"/>
                  <a:pt x="14398" y="8378"/>
                </a:cubicBezTo>
                <a:cubicBezTo>
                  <a:pt x="14410" y="8331"/>
                  <a:pt x="14389" y="8328"/>
                  <a:pt x="14271" y="8347"/>
                </a:cubicBezTo>
                <a:cubicBezTo>
                  <a:pt x="14193" y="8358"/>
                  <a:pt x="14105" y="8386"/>
                  <a:pt x="14078" y="8405"/>
                </a:cubicBezTo>
                <a:cubicBezTo>
                  <a:pt x="14012" y="8447"/>
                  <a:pt x="13882" y="8405"/>
                  <a:pt x="13861" y="8335"/>
                </a:cubicBezTo>
                <a:cubicBezTo>
                  <a:pt x="13852" y="8304"/>
                  <a:pt x="13822" y="8281"/>
                  <a:pt x="13792" y="8281"/>
                </a:cubicBezTo>
                <a:cubicBezTo>
                  <a:pt x="13756" y="8281"/>
                  <a:pt x="13771" y="8254"/>
                  <a:pt x="13840" y="8200"/>
                </a:cubicBezTo>
                <a:cubicBezTo>
                  <a:pt x="13952" y="8115"/>
                  <a:pt x="13946" y="8065"/>
                  <a:pt x="13828" y="8104"/>
                </a:cubicBezTo>
                <a:cubicBezTo>
                  <a:pt x="13780" y="8119"/>
                  <a:pt x="13759" y="8146"/>
                  <a:pt x="13771" y="8173"/>
                </a:cubicBezTo>
                <a:cubicBezTo>
                  <a:pt x="13783" y="8200"/>
                  <a:pt x="13780" y="8204"/>
                  <a:pt x="13759" y="8189"/>
                </a:cubicBezTo>
                <a:cubicBezTo>
                  <a:pt x="13741" y="8173"/>
                  <a:pt x="13680" y="8193"/>
                  <a:pt x="13626" y="8227"/>
                </a:cubicBezTo>
                <a:cubicBezTo>
                  <a:pt x="13572" y="8266"/>
                  <a:pt x="13488" y="8308"/>
                  <a:pt x="13436" y="8324"/>
                </a:cubicBezTo>
                <a:cubicBezTo>
                  <a:pt x="13388" y="8339"/>
                  <a:pt x="13313" y="8366"/>
                  <a:pt x="13270" y="8382"/>
                </a:cubicBezTo>
                <a:cubicBezTo>
                  <a:pt x="13195" y="8405"/>
                  <a:pt x="13195" y="8405"/>
                  <a:pt x="13255" y="8343"/>
                </a:cubicBezTo>
                <a:cubicBezTo>
                  <a:pt x="13313" y="8277"/>
                  <a:pt x="13310" y="8277"/>
                  <a:pt x="13189" y="8293"/>
                </a:cubicBezTo>
                <a:cubicBezTo>
                  <a:pt x="13117" y="8304"/>
                  <a:pt x="13060" y="8308"/>
                  <a:pt x="13060" y="8301"/>
                </a:cubicBezTo>
                <a:cubicBezTo>
                  <a:pt x="13060" y="8266"/>
                  <a:pt x="13394" y="8054"/>
                  <a:pt x="13521" y="8011"/>
                </a:cubicBezTo>
                <a:cubicBezTo>
                  <a:pt x="13599" y="7984"/>
                  <a:pt x="13671" y="7945"/>
                  <a:pt x="13680" y="7930"/>
                </a:cubicBezTo>
                <a:cubicBezTo>
                  <a:pt x="13689" y="7911"/>
                  <a:pt x="13710" y="7895"/>
                  <a:pt x="13732" y="7895"/>
                </a:cubicBezTo>
                <a:cubicBezTo>
                  <a:pt x="13750" y="7895"/>
                  <a:pt x="13738" y="7922"/>
                  <a:pt x="13705" y="7953"/>
                </a:cubicBezTo>
                <a:cubicBezTo>
                  <a:pt x="13674" y="7984"/>
                  <a:pt x="13662" y="8011"/>
                  <a:pt x="13683" y="8011"/>
                </a:cubicBezTo>
                <a:cubicBezTo>
                  <a:pt x="13747" y="8011"/>
                  <a:pt x="13873" y="7938"/>
                  <a:pt x="13873" y="7899"/>
                </a:cubicBezTo>
                <a:cubicBezTo>
                  <a:pt x="13873" y="7876"/>
                  <a:pt x="13855" y="7868"/>
                  <a:pt x="13831" y="7880"/>
                </a:cubicBezTo>
                <a:cubicBezTo>
                  <a:pt x="13807" y="7891"/>
                  <a:pt x="13780" y="7880"/>
                  <a:pt x="13765" y="7853"/>
                </a:cubicBezTo>
                <a:cubicBezTo>
                  <a:pt x="13753" y="7826"/>
                  <a:pt x="13756" y="7814"/>
                  <a:pt x="13771" y="7830"/>
                </a:cubicBezTo>
                <a:cubicBezTo>
                  <a:pt x="13786" y="7841"/>
                  <a:pt x="13873" y="7818"/>
                  <a:pt x="13964" y="7780"/>
                </a:cubicBezTo>
                <a:cubicBezTo>
                  <a:pt x="14136" y="7702"/>
                  <a:pt x="14229" y="7687"/>
                  <a:pt x="14304" y="7725"/>
                </a:cubicBezTo>
                <a:close/>
                <a:moveTo>
                  <a:pt x="6839" y="7378"/>
                </a:moveTo>
                <a:cubicBezTo>
                  <a:pt x="6839" y="7420"/>
                  <a:pt x="6872" y="7459"/>
                  <a:pt x="6935" y="7486"/>
                </a:cubicBezTo>
                <a:cubicBezTo>
                  <a:pt x="7014" y="7521"/>
                  <a:pt x="7026" y="7540"/>
                  <a:pt x="6996" y="7579"/>
                </a:cubicBezTo>
                <a:cubicBezTo>
                  <a:pt x="6969" y="7613"/>
                  <a:pt x="6969" y="7625"/>
                  <a:pt x="6996" y="7625"/>
                </a:cubicBezTo>
                <a:cubicBezTo>
                  <a:pt x="7017" y="7625"/>
                  <a:pt x="7032" y="7664"/>
                  <a:pt x="7032" y="7710"/>
                </a:cubicBezTo>
                <a:cubicBezTo>
                  <a:pt x="7032" y="7776"/>
                  <a:pt x="7023" y="7783"/>
                  <a:pt x="7005" y="7745"/>
                </a:cubicBezTo>
                <a:cubicBezTo>
                  <a:pt x="6990" y="7714"/>
                  <a:pt x="6963" y="7706"/>
                  <a:pt x="6942" y="7722"/>
                </a:cubicBezTo>
                <a:cubicBezTo>
                  <a:pt x="6917" y="7741"/>
                  <a:pt x="6908" y="7733"/>
                  <a:pt x="6917" y="7698"/>
                </a:cubicBezTo>
                <a:cubicBezTo>
                  <a:pt x="6926" y="7667"/>
                  <a:pt x="6896" y="7598"/>
                  <a:pt x="6854" y="7544"/>
                </a:cubicBezTo>
                <a:cubicBezTo>
                  <a:pt x="6770" y="7440"/>
                  <a:pt x="6743" y="7316"/>
                  <a:pt x="6806" y="7316"/>
                </a:cubicBezTo>
                <a:cubicBezTo>
                  <a:pt x="6827" y="7316"/>
                  <a:pt x="6842" y="7343"/>
                  <a:pt x="6839" y="7378"/>
                </a:cubicBezTo>
                <a:close/>
                <a:moveTo>
                  <a:pt x="12698" y="6911"/>
                </a:moveTo>
                <a:cubicBezTo>
                  <a:pt x="12698" y="6918"/>
                  <a:pt x="12659" y="6980"/>
                  <a:pt x="12607" y="7046"/>
                </a:cubicBezTo>
                <a:cubicBezTo>
                  <a:pt x="12550" y="7119"/>
                  <a:pt x="12517" y="7142"/>
                  <a:pt x="12517" y="7108"/>
                </a:cubicBezTo>
                <a:cubicBezTo>
                  <a:pt x="12517" y="7077"/>
                  <a:pt x="12553" y="7015"/>
                  <a:pt x="12595" y="6973"/>
                </a:cubicBezTo>
                <a:cubicBezTo>
                  <a:pt x="12677" y="6891"/>
                  <a:pt x="12698" y="6876"/>
                  <a:pt x="12698" y="6911"/>
                </a:cubicBezTo>
                <a:close/>
                <a:moveTo>
                  <a:pt x="6520" y="6235"/>
                </a:moveTo>
                <a:cubicBezTo>
                  <a:pt x="6520" y="6255"/>
                  <a:pt x="6514" y="6274"/>
                  <a:pt x="6507" y="6274"/>
                </a:cubicBezTo>
                <a:cubicBezTo>
                  <a:pt x="6498" y="6274"/>
                  <a:pt x="6483" y="6255"/>
                  <a:pt x="6474" y="6235"/>
                </a:cubicBezTo>
                <a:cubicBezTo>
                  <a:pt x="6465" y="6212"/>
                  <a:pt x="6471" y="6197"/>
                  <a:pt x="6486" y="6197"/>
                </a:cubicBezTo>
                <a:cubicBezTo>
                  <a:pt x="6504" y="6197"/>
                  <a:pt x="6520" y="6212"/>
                  <a:pt x="6520" y="6235"/>
                </a:cubicBezTo>
                <a:close/>
                <a:moveTo>
                  <a:pt x="20323" y="6096"/>
                </a:moveTo>
                <a:cubicBezTo>
                  <a:pt x="20323" y="6104"/>
                  <a:pt x="20278" y="6131"/>
                  <a:pt x="20226" y="6154"/>
                </a:cubicBezTo>
                <a:cubicBezTo>
                  <a:pt x="20136" y="6193"/>
                  <a:pt x="20133" y="6189"/>
                  <a:pt x="20184" y="6139"/>
                </a:cubicBezTo>
                <a:cubicBezTo>
                  <a:pt x="20238" y="6085"/>
                  <a:pt x="20323" y="6061"/>
                  <a:pt x="20323" y="6096"/>
                </a:cubicBezTo>
                <a:close/>
                <a:moveTo>
                  <a:pt x="12776" y="6123"/>
                </a:moveTo>
                <a:cubicBezTo>
                  <a:pt x="12800" y="6177"/>
                  <a:pt x="12728" y="6737"/>
                  <a:pt x="12695" y="6737"/>
                </a:cubicBezTo>
                <a:cubicBezTo>
                  <a:pt x="12680" y="6737"/>
                  <a:pt x="12668" y="6726"/>
                  <a:pt x="12668" y="6706"/>
                </a:cubicBezTo>
                <a:cubicBezTo>
                  <a:pt x="12668" y="6691"/>
                  <a:pt x="12656" y="6656"/>
                  <a:pt x="12641" y="6625"/>
                </a:cubicBezTo>
                <a:cubicBezTo>
                  <a:pt x="12619" y="6583"/>
                  <a:pt x="12601" y="6579"/>
                  <a:pt x="12568" y="6614"/>
                </a:cubicBezTo>
                <a:cubicBezTo>
                  <a:pt x="12538" y="6648"/>
                  <a:pt x="12526" y="6648"/>
                  <a:pt x="12526" y="6610"/>
                </a:cubicBezTo>
                <a:cubicBezTo>
                  <a:pt x="12526" y="6587"/>
                  <a:pt x="12517" y="6525"/>
                  <a:pt x="12505" y="6475"/>
                </a:cubicBezTo>
                <a:cubicBezTo>
                  <a:pt x="12487" y="6409"/>
                  <a:pt x="12496" y="6382"/>
                  <a:pt x="12553" y="6355"/>
                </a:cubicBezTo>
                <a:lnTo>
                  <a:pt x="12623" y="6316"/>
                </a:lnTo>
                <a:lnTo>
                  <a:pt x="12556" y="6316"/>
                </a:lnTo>
                <a:cubicBezTo>
                  <a:pt x="12466" y="6312"/>
                  <a:pt x="12469" y="6289"/>
                  <a:pt x="12571" y="6177"/>
                </a:cubicBezTo>
                <a:cubicBezTo>
                  <a:pt x="12659" y="6077"/>
                  <a:pt x="12743" y="6054"/>
                  <a:pt x="12776" y="6123"/>
                </a:cubicBezTo>
                <a:close/>
                <a:moveTo>
                  <a:pt x="6453" y="5668"/>
                </a:moveTo>
                <a:cubicBezTo>
                  <a:pt x="6435" y="5714"/>
                  <a:pt x="6417" y="5757"/>
                  <a:pt x="6414" y="5760"/>
                </a:cubicBezTo>
                <a:cubicBezTo>
                  <a:pt x="6411" y="5768"/>
                  <a:pt x="6408" y="5722"/>
                  <a:pt x="6408" y="5660"/>
                </a:cubicBezTo>
                <a:cubicBezTo>
                  <a:pt x="6408" y="5583"/>
                  <a:pt x="6420" y="5552"/>
                  <a:pt x="6447" y="5567"/>
                </a:cubicBezTo>
                <a:cubicBezTo>
                  <a:pt x="6480" y="5583"/>
                  <a:pt x="6480" y="5606"/>
                  <a:pt x="6453" y="5668"/>
                </a:cubicBezTo>
                <a:close/>
                <a:moveTo>
                  <a:pt x="6812" y="5370"/>
                </a:moveTo>
                <a:cubicBezTo>
                  <a:pt x="6803" y="5382"/>
                  <a:pt x="6776" y="5386"/>
                  <a:pt x="6755" y="5374"/>
                </a:cubicBezTo>
                <a:cubicBezTo>
                  <a:pt x="6731" y="5363"/>
                  <a:pt x="6740" y="5351"/>
                  <a:pt x="6773" y="5351"/>
                </a:cubicBezTo>
                <a:cubicBezTo>
                  <a:pt x="6806" y="5347"/>
                  <a:pt x="6824" y="5359"/>
                  <a:pt x="6812" y="5370"/>
                </a:cubicBezTo>
                <a:close/>
                <a:moveTo>
                  <a:pt x="6610" y="5405"/>
                </a:moveTo>
                <a:cubicBezTo>
                  <a:pt x="6610" y="5436"/>
                  <a:pt x="6604" y="5463"/>
                  <a:pt x="6598" y="5463"/>
                </a:cubicBezTo>
                <a:cubicBezTo>
                  <a:pt x="6592" y="5463"/>
                  <a:pt x="6580" y="5436"/>
                  <a:pt x="6568" y="5405"/>
                </a:cubicBezTo>
                <a:cubicBezTo>
                  <a:pt x="6559" y="5374"/>
                  <a:pt x="6565" y="5347"/>
                  <a:pt x="6580" y="5347"/>
                </a:cubicBezTo>
                <a:cubicBezTo>
                  <a:pt x="6598" y="5347"/>
                  <a:pt x="6610" y="5374"/>
                  <a:pt x="6610" y="5405"/>
                </a:cubicBezTo>
                <a:close/>
                <a:moveTo>
                  <a:pt x="6489" y="5247"/>
                </a:moveTo>
                <a:cubicBezTo>
                  <a:pt x="6489" y="5255"/>
                  <a:pt x="6465" y="5285"/>
                  <a:pt x="6438" y="5312"/>
                </a:cubicBezTo>
                <a:cubicBezTo>
                  <a:pt x="6390" y="5363"/>
                  <a:pt x="6387" y="5359"/>
                  <a:pt x="6426" y="5297"/>
                </a:cubicBezTo>
                <a:cubicBezTo>
                  <a:pt x="6465" y="5235"/>
                  <a:pt x="6489" y="5216"/>
                  <a:pt x="6489" y="5247"/>
                </a:cubicBezTo>
                <a:close/>
                <a:moveTo>
                  <a:pt x="6688" y="5123"/>
                </a:moveTo>
                <a:cubicBezTo>
                  <a:pt x="6700" y="5147"/>
                  <a:pt x="6697" y="5154"/>
                  <a:pt x="6676" y="5139"/>
                </a:cubicBezTo>
                <a:cubicBezTo>
                  <a:pt x="6658" y="5127"/>
                  <a:pt x="6631" y="5143"/>
                  <a:pt x="6616" y="5177"/>
                </a:cubicBezTo>
                <a:cubicBezTo>
                  <a:pt x="6598" y="5220"/>
                  <a:pt x="6583" y="5228"/>
                  <a:pt x="6568" y="5197"/>
                </a:cubicBezTo>
                <a:cubicBezTo>
                  <a:pt x="6556" y="5174"/>
                  <a:pt x="6562" y="5154"/>
                  <a:pt x="6580" y="5154"/>
                </a:cubicBezTo>
                <a:cubicBezTo>
                  <a:pt x="6598" y="5154"/>
                  <a:pt x="6604" y="5135"/>
                  <a:pt x="6595" y="5116"/>
                </a:cubicBezTo>
                <a:cubicBezTo>
                  <a:pt x="6586" y="5092"/>
                  <a:pt x="6598" y="5077"/>
                  <a:pt x="6622" y="5077"/>
                </a:cubicBezTo>
                <a:cubicBezTo>
                  <a:pt x="6646" y="5077"/>
                  <a:pt x="6676" y="5096"/>
                  <a:pt x="6688" y="5123"/>
                </a:cubicBezTo>
                <a:close/>
                <a:moveTo>
                  <a:pt x="6731" y="4981"/>
                </a:moveTo>
                <a:cubicBezTo>
                  <a:pt x="6688" y="5046"/>
                  <a:pt x="6592" y="5058"/>
                  <a:pt x="6568" y="5004"/>
                </a:cubicBezTo>
                <a:cubicBezTo>
                  <a:pt x="6556" y="4984"/>
                  <a:pt x="6574" y="4977"/>
                  <a:pt x="6607" y="4988"/>
                </a:cubicBezTo>
                <a:cubicBezTo>
                  <a:pt x="6637" y="5000"/>
                  <a:pt x="6673" y="4988"/>
                  <a:pt x="6682" y="4965"/>
                </a:cubicBezTo>
                <a:cubicBezTo>
                  <a:pt x="6694" y="4942"/>
                  <a:pt x="6718" y="4923"/>
                  <a:pt x="6737" y="4923"/>
                </a:cubicBezTo>
                <a:cubicBezTo>
                  <a:pt x="6758" y="4923"/>
                  <a:pt x="6755" y="4946"/>
                  <a:pt x="6731" y="4981"/>
                </a:cubicBezTo>
                <a:close/>
                <a:moveTo>
                  <a:pt x="2602" y="4807"/>
                </a:moveTo>
                <a:cubicBezTo>
                  <a:pt x="2602" y="4826"/>
                  <a:pt x="2596" y="4845"/>
                  <a:pt x="2590" y="4845"/>
                </a:cubicBezTo>
                <a:cubicBezTo>
                  <a:pt x="2581" y="4845"/>
                  <a:pt x="2565" y="4826"/>
                  <a:pt x="2556" y="4807"/>
                </a:cubicBezTo>
                <a:cubicBezTo>
                  <a:pt x="2547" y="4784"/>
                  <a:pt x="2553" y="4768"/>
                  <a:pt x="2568" y="4768"/>
                </a:cubicBezTo>
                <a:cubicBezTo>
                  <a:pt x="2587" y="4768"/>
                  <a:pt x="2602" y="4784"/>
                  <a:pt x="2602" y="4807"/>
                </a:cubicBezTo>
                <a:close/>
                <a:moveTo>
                  <a:pt x="6474" y="4768"/>
                </a:moveTo>
                <a:cubicBezTo>
                  <a:pt x="6462" y="4791"/>
                  <a:pt x="6468" y="4834"/>
                  <a:pt x="6486" y="4861"/>
                </a:cubicBezTo>
                <a:cubicBezTo>
                  <a:pt x="6511" y="4896"/>
                  <a:pt x="6507" y="4911"/>
                  <a:pt x="6474" y="4911"/>
                </a:cubicBezTo>
                <a:cubicBezTo>
                  <a:pt x="6450" y="4911"/>
                  <a:pt x="6438" y="4896"/>
                  <a:pt x="6447" y="4880"/>
                </a:cubicBezTo>
                <a:cubicBezTo>
                  <a:pt x="6453" y="4865"/>
                  <a:pt x="6444" y="4838"/>
                  <a:pt x="6426" y="4822"/>
                </a:cubicBezTo>
                <a:cubicBezTo>
                  <a:pt x="6402" y="4807"/>
                  <a:pt x="6405" y="4788"/>
                  <a:pt x="6432" y="4764"/>
                </a:cubicBezTo>
                <a:cubicBezTo>
                  <a:pt x="6486" y="4722"/>
                  <a:pt x="6495" y="4722"/>
                  <a:pt x="6474" y="4768"/>
                </a:cubicBezTo>
                <a:close/>
                <a:moveTo>
                  <a:pt x="6625" y="4691"/>
                </a:moveTo>
                <a:cubicBezTo>
                  <a:pt x="6634" y="4710"/>
                  <a:pt x="6631" y="4730"/>
                  <a:pt x="6613" y="4730"/>
                </a:cubicBezTo>
                <a:cubicBezTo>
                  <a:pt x="6598" y="4730"/>
                  <a:pt x="6574" y="4710"/>
                  <a:pt x="6565" y="4691"/>
                </a:cubicBezTo>
                <a:cubicBezTo>
                  <a:pt x="6556" y="4668"/>
                  <a:pt x="6559" y="4652"/>
                  <a:pt x="6577" y="4652"/>
                </a:cubicBezTo>
                <a:cubicBezTo>
                  <a:pt x="6592" y="4652"/>
                  <a:pt x="6616" y="4668"/>
                  <a:pt x="6625" y="4691"/>
                </a:cubicBezTo>
                <a:close/>
                <a:moveTo>
                  <a:pt x="6574" y="4594"/>
                </a:moveTo>
                <a:cubicBezTo>
                  <a:pt x="6565" y="4606"/>
                  <a:pt x="6547" y="4587"/>
                  <a:pt x="6538" y="4548"/>
                </a:cubicBezTo>
                <a:cubicBezTo>
                  <a:pt x="6520" y="4494"/>
                  <a:pt x="6523" y="4490"/>
                  <a:pt x="6553" y="4525"/>
                </a:cubicBezTo>
                <a:cubicBezTo>
                  <a:pt x="6574" y="4552"/>
                  <a:pt x="6583" y="4583"/>
                  <a:pt x="6574" y="4594"/>
                </a:cubicBezTo>
                <a:close/>
                <a:moveTo>
                  <a:pt x="3506" y="4282"/>
                </a:moveTo>
                <a:cubicBezTo>
                  <a:pt x="3506" y="4289"/>
                  <a:pt x="3479" y="4305"/>
                  <a:pt x="3445" y="4317"/>
                </a:cubicBezTo>
                <a:cubicBezTo>
                  <a:pt x="3412" y="4328"/>
                  <a:pt x="3391" y="4320"/>
                  <a:pt x="3403" y="4301"/>
                </a:cubicBezTo>
                <a:cubicBezTo>
                  <a:pt x="3418" y="4266"/>
                  <a:pt x="3506" y="4251"/>
                  <a:pt x="3506" y="4282"/>
                </a:cubicBezTo>
                <a:close/>
                <a:moveTo>
                  <a:pt x="3334" y="4293"/>
                </a:moveTo>
                <a:cubicBezTo>
                  <a:pt x="3313" y="4301"/>
                  <a:pt x="3271" y="4301"/>
                  <a:pt x="3244" y="4293"/>
                </a:cubicBezTo>
                <a:cubicBezTo>
                  <a:pt x="3213" y="4282"/>
                  <a:pt x="3231" y="4274"/>
                  <a:pt x="3280" y="4274"/>
                </a:cubicBezTo>
                <a:cubicBezTo>
                  <a:pt x="3331" y="4274"/>
                  <a:pt x="3352" y="4282"/>
                  <a:pt x="3334" y="4293"/>
                </a:cubicBezTo>
                <a:close/>
                <a:moveTo>
                  <a:pt x="4304" y="3919"/>
                </a:moveTo>
                <a:cubicBezTo>
                  <a:pt x="4277" y="3973"/>
                  <a:pt x="4169" y="4042"/>
                  <a:pt x="4169" y="4008"/>
                </a:cubicBezTo>
                <a:cubicBezTo>
                  <a:pt x="4169" y="3981"/>
                  <a:pt x="4241" y="3923"/>
                  <a:pt x="4313" y="3884"/>
                </a:cubicBezTo>
                <a:cubicBezTo>
                  <a:pt x="4319" y="3884"/>
                  <a:pt x="4313" y="3896"/>
                  <a:pt x="4304" y="3919"/>
                </a:cubicBezTo>
                <a:close/>
                <a:moveTo>
                  <a:pt x="4431" y="3865"/>
                </a:moveTo>
                <a:cubicBezTo>
                  <a:pt x="4422" y="3876"/>
                  <a:pt x="4395" y="3880"/>
                  <a:pt x="4374" y="3869"/>
                </a:cubicBezTo>
                <a:cubicBezTo>
                  <a:pt x="4350" y="3857"/>
                  <a:pt x="4359" y="3845"/>
                  <a:pt x="4392" y="3845"/>
                </a:cubicBezTo>
                <a:cubicBezTo>
                  <a:pt x="4425" y="3842"/>
                  <a:pt x="4443" y="3853"/>
                  <a:pt x="4431" y="3865"/>
                </a:cubicBezTo>
                <a:close/>
                <a:moveTo>
                  <a:pt x="4681" y="3826"/>
                </a:moveTo>
                <a:cubicBezTo>
                  <a:pt x="4681" y="3834"/>
                  <a:pt x="4660" y="3842"/>
                  <a:pt x="4636" y="3842"/>
                </a:cubicBezTo>
                <a:cubicBezTo>
                  <a:pt x="4612" y="3842"/>
                  <a:pt x="4591" y="3826"/>
                  <a:pt x="4591" y="3803"/>
                </a:cubicBezTo>
                <a:cubicBezTo>
                  <a:pt x="4591" y="3784"/>
                  <a:pt x="4612" y="3776"/>
                  <a:pt x="4636" y="3788"/>
                </a:cubicBezTo>
                <a:cubicBezTo>
                  <a:pt x="4660" y="3803"/>
                  <a:pt x="4681" y="3818"/>
                  <a:pt x="4681" y="3826"/>
                </a:cubicBezTo>
                <a:close/>
                <a:moveTo>
                  <a:pt x="20223" y="3672"/>
                </a:moveTo>
                <a:cubicBezTo>
                  <a:pt x="20214" y="3683"/>
                  <a:pt x="20187" y="3687"/>
                  <a:pt x="20166" y="3676"/>
                </a:cubicBezTo>
                <a:cubicBezTo>
                  <a:pt x="20142" y="3664"/>
                  <a:pt x="20151" y="3652"/>
                  <a:pt x="20184" y="3652"/>
                </a:cubicBezTo>
                <a:cubicBezTo>
                  <a:pt x="20217" y="3649"/>
                  <a:pt x="20235" y="3660"/>
                  <a:pt x="20223" y="3672"/>
                </a:cubicBezTo>
                <a:close/>
                <a:moveTo>
                  <a:pt x="11471" y="3529"/>
                </a:moveTo>
                <a:cubicBezTo>
                  <a:pt x="11523" y="3587"/>
                  <a:pt x="11676" y="3564"/>
                  <a:pt x="11869" y="3479"/>
                </a:cubicBezTo>
                <a:cubicBezTo>
                  <a:pt x="11902" y="3463"/>
                  <a:pt x="11863" y="3498"/>
                  <a:pt x="11779" y="3556"/>
                </a:cubicBezTo>
                <a:cubicBezTo>
                  <a:pt x="11697" y="3614"/>
                  <a:pt x="11562" y="3676"/>
                  <a:pt x="11477" y="3691"/>
                </a:cubicBezTo>
                <a:cubicBezTo>
                  <a:pt x="11396" y="3710"/>
                  <a:pt x="11312" y="3749"/>
                  <a:pt x="11296" y="3780"/>
                </a:cubicBezTo>
                <a:cubicBezTo>
                  <a:pt x="11257" y="3845"/>
                  <a:pt x="10805" y="3900"/>
                  <a:pt x="10739" y="3842"/>
                </a:cubicBezTo>
                <a:cubicBezTo>
                  <a:pt x="10700" y="3807"/>
                  <a:pt x="10700" y="3803"/>
                  <a:pt x="10739" y="3799"/>
                </a:cubicBezTo>
                <a:cubicBezTo>
                  <a:pt x="10763" y="3795"/>
                  <a:pt x="10808" y="3799"/>
                  <a:pt x="10838" y="3803"/>
                </a:cubicBezTo>
                <a:cubicBezTo>
                  <a:pt x="10868" y="3807"/>
                  <a:pt x="10929" y="3780"/>
                  <a:pt x="10974" y="3741"/>
                </a:cubicBezTo>
                <a:cubicBezTo>
                  <a:pt x="11019" y="3703"/>
                  <a:pt x="11104" y="3664"/>
                  <a:pt x="11161" y="3649"/>
                </a:cubicBezTo>
                <a:cubicBezTo>
                  <a:pt x="11254" y="3629"/>
                  <a:pt x="11266" y="3614"/>
                  <a:pt x="11275" y="3506"/>
                </a:cubicBezTo>
                <a:cubicBezTo>
                  <a:pt x="11284" y="3390"/>
                  <a:pt x="11290" y="3382"/>
                  <a:pt x="11351" y="3429"/>
                </a:cubicBezTo>
                <a:cubicBezTo>
                  <a:pt x="11387" y="3456"/>
                  <a:pt x="11441" y="3498"/>
                  <a:pt x="11471" y="3529"/>
                </a:cubicBezTo>
                <a:close/>
                <a:moveTo>
                  <a:pt x="19283" y="3069"/>
                </a:moveTo>
                <a:cubicBezTo>
                  <a:pt x="19274" y="3089"/>
                  <a:pt x="19253" y="3108"/>
                  <a:pt x="19235" y="3108"/>
                </a:cubicBezTo>
                <a:cubicBezTo>
                  <a:pt x="19220" y="3108"/>
                  <a:pt x="19208" y="3089"/>
                  <a:pt x="19208" y="3069"/>
                </a:cubicBezTo>
                <a:cubicBezTo>
                  <a:pt x="19208" y="3046"/>
                  <a:pt x="19229" y="3031"/>
                  <a:pt x="19256" y="3031"/>
                </a:cubicBezTo>
                <a:cubicBezTo>
                  <a:pt x="19280" y="3031"/>
                  <a:pt x="19292" y="3046"/>
                  <a:pt x="19283" y="3069"/>
                </a:cubicBezTo>
                <a:close/>
                <a:moveTo>
                  <a:pt x="18906" y="2765"/>
                </a:moveTo>
                <a:cubicBezTo>
                  <a:pt x="18906" y="2784"/>
                  <a:pt x="18885" y="2799"/>
                  <a:pt x="18861" y="2799"/>
                </a:cubicBezTo>
                <a:cubicBezTo>
                  <a:pt x="18834" y="2799"/>
                  <a:pt x="18825" y="2776"/>
                  <a:pt x="18834" y="2741"/>
                </a:cubicBezTo>
                <a:cubicBezTo>
                  <a:pt x="18852" y="2683"/>
                  <a:pt x="18906" y="2699"/>
                  <a:pt x="18906" y="2765"/>
                </a:cubicBezTo>
                <a:close/>
                <a:moveTo>
                  <a:pt x="3792" y="2722"/>
                </a:moveTo>
                <a:cubicBezTo>
                  <a:pt x="3783" y="2741"/>
                  <a:pt x="3756" y="2761"/>
                  <a:pt x="3738" y="2761"/>
                </a:cubicBezTo>
                <a:cubicBezTo>
                  <a:pt x="3717" y="2761"/>
                  <a:pt x="3720" y="2745"/>
                  <a:pt x="3747" y="2722"/>
                </a:cubicBezTo>
                <a:cubicBezTo>
                  <a:pt x="3804" y="2676"/>
                  <a:pt x="3816" y="2676"/>
                  <a:pt x="3792" y="2722"/>
                </a:cubicBezTo>
                <a:close/>
                <a:moveTo>
                  <a:pt x="16601" y="2475"/>
                </a:moveTo>
                <a:cubicBezTo>
                  <a:pt x="16661" y="2533"/>
                  <a:pt x="16661" y="2537"/>
                  <a:pt x="16589" y="2521"/>
                </a:cubicBezTo>
                <a:cubicBezTo>
                  <a:pt x="16547" y="2514"/>
                  <a:pt x="16510" y="2487"/>
                  <a:pt x="16501" y="2460"/>
                </a:cubicBezTo>
                <a:cubicBezTo>
                  <a:pt x="16486" y="2398"/>
                  <a:pt x="16528" y="2402"/>
                  <a:pt x="16601" y="2475"/>
                </a:cubicBezTo>
                <a:close/>
                <a:moveTo>
                  <a:pt x="17330" y="2344"/>
                </a:moveTo>
                <a:cubicBezTo>
                  <a:pt x="17330" y="2413"/>
                  <a:pt x="17324" y="2448"/>
                  <a:pt x="17318" y="2421"/>
                </a:cubicBezTo>
                <a:cubicBezTo>
                  <a:pt x="17309" y="2398"/>
                  <a:pt x="17276" y="2375"/>
                  <a:pt x="17243" y="2375"/>
                </a:cubicBezTo>
                <a:cubicBezTo>
                  <a:pt x="17207" y="2375"/>
                  <a:pt x="17188" y="2363"/>
                  <a:pt x="17198" y="2348"/>
                </a:cubicBezTo>
                <a:cubicBezTo>
                  <a:pt x="17210" y="2336"/>
                  <a:pt x="17204" y="2301"/>
                  <a:pt x="17185" y="2270"/>
                </a:cubicBezTo>
                <a:cubicBezTo>
                  <a:pt x="17158" y="2232"/>
                  <a:pt x="17170" y="2220"/>
                  <a:pt x="17240" y="2220"/>
                </a:cubicBezTo>
                <a:cubicBezTo>
                  <a:pt x="17321" y="2220"/>
                  <a:pt x="17330" y="2232"/>
                  <a:pt x="17330" y="2344"/>
                </a:cubicBezTo>
                <a:close/>
                <a:moveTo>
                  <a:pt x="4431" y="2205"/>
                </a:moveTo>
                <a:cubicBezTo>
                  <a:pt x="4422" y="2216"/>
                  <a:pt x="4395" y="2220"/>
                  <a:pt x="4374" y="2209"/>
                </a:cubicBezTo>
                <a:cubicBezTo>
                  <a:pt x="4350" y="2197"/>
                  <a:pt x="4359" y="2185"/>
                  <a:pt x="4392" y="2185"/>
                </a:cubicBezTo>
                <a:cubicBezTo>
                  <a:pt x="4425" y="2182"/>
                  <a:pt x="4443" y="2193"/>
                  <a:pt x="4431" y="2205"/>
                </a:cubicBezTo>
                <a:close/>
                <a:moveTo>
                  <a:pt x="21480" y="2139"/>
                </a:moveTo>
                <a:cubicBezTo>
                  <a:pt x="21492" y="2158"/>
                  <a:pt x="21471" y="2166"/>
                  <a:pt x="21438" y="2155"/>
                </a:cubicBezTo>
                <a:cubicBezTo>
                  <a:pt x="21369" y="2131"/>
                  <a:pt x="21360" y="2104"/>
                  <a:pt x="21420" y="2104"/>
                </a:cubicBezTo>
                <a:cubicBezTo>
                  <a:pt x="21444" y="2104"/>
                  <a:pt x="21471" y="2120"/>
                  <a:pt x="21480" y="2139"/>
                </a:cubicBezTo>
                <a:close/>
                <a:moveTo>
                  <a:pt x="19931" y="2101"/>
                </a:moveTo>
                <a:cubicBezTo>
                  <a:pt x="19931" y="2120"/>
                  <a:pt x="19967" y="2147"/>
                  <a:pt x="20009" y="2158"/>
                </a:cubicBezTo>
                <a:cubicBezTo>
                  <a:pt x="20115" y="2193"/>
                  <a:pt x="20070" y="2243"/>
                  <a:pt x="19910" y="2270"/>
                </a:cubicBezTo>
                <a:cubicBezTo>
                  <a:pt x="19801" y="2286"/>
                  <a:pt x="19786" y="2282"/>
                  <a:pt x="19804" y="2224"/>
                </a:cubicBezTo>
                <a:cubicBezTo>
                  <a:pt x="19841" y="2104"/>
                  <a:pt x="19931" y="2016"/>
                  <a:pt x="19931" y="2101"/>
                </a:cubicBezTo>
                <a:close/>
                <a:moveTo>
                  <a:pt x="11538" y="2104"/>
                </a:moveTo>
                <a:cubicBezTo>
                  <a:pt x="11504" y="2120"/>
                  <a:pt x="11432" y="2158"/>
                  <a:pt x="11375" y="2185"/>
                </a:cubicBezTo>
                <a:cubicBezTo>
                  <a:pt x="11275" y="2232"/>
                  <a:pt x="11275" y="2236"/>
                  <a:pt x="11345" y="2270"/>
                </a:cubicBezTo>
                <a:cubicBezTo>
                  <a:pt x="11384" y="2290"/>
                  <a:pt x="11486" y="2294"/>
                  <a:pt x="11568" y="2278"/>
                </a:cubicBezTo>
                <a:lnTo>
                  <a:pt x="11718" y="2255"/>
                </a:lnTo>
                <a:lnTo>
                  <a:pt x="11622" y="2332"/>
                </a:lnTo>
                <a:cubicBezTo>
                  <a:pt x="11568" y="2375"/>
                  <a:pt x="11477" y="2409"/>
                  <a:pt x="11408" y="2406"/>
                </a:cubicBezTo>
                <a:cubicBezTo>
                  <a:pt x="11263" y="2406"/>
                  <a:pt x="11155" y="2444"/>
                  <a:pt x="11176" y="2494"/>
                </a:cubicBezTo>
                <a:cubicBezTo>
                  <a:pt x="11191" y="2525"/>
                  <a:pt x="11128" y="2548"/>
                  <a:pt x="11061" y="2533"/>
                </a:cubicBezTo>
                <a:cubicBezTo>
                  <a:pt x="11049" y="2529"/>
                  <a:pt x="10989" y="2556"/>
                  <a:pt x="10929" y="2587"/>
                </a:cubicBezTo>
                <a:cubicBezTo>
                  <a:pt x="10868" y="2618"/>
                  <a:pt x="10814" y="2637"/>
                  <a:pt x="10805" y="2626"/>
                </a:cubicBezTo>
                <a:cubicBezTo>
                  <a:pt x="10781" y="2595"/>
                  <a:pt x="11013" y="2483"/>
                  <a:pt x="11058" y="2506"/>
                </a:cubicBezTo>
                <a:cubicBezTo>
                  <a:pt x="11079" y="2518"/>
                  <a:pt x="11107" y="2506"/>
                  <a:pt x="11119" y="2483"/>
                </a:cubicBezTo>
                <a:cubicBezTo>
                  <a:pt x="11155" y="2409"/>
                  <a:pt x="10890" y="2483"/>
                  <a:pt x="10793" y="2575"/>
                </a:cubicBezTo>
                <a:cubicBezTo>
                  <a:pt x="10721" y="2637"/>
                  <a:pt x="10691" y="2645"/>
                  <a:pt x="10639" y="2614"/>
                </a:cubicBezTo>
                <a:cubicBezTo>
                  <a:pt x="10585" y="2579"/>
                  <a:pt x="10582" y="2572"/>
                  <a:pt x="10627" y="2572"/>
                </a:cubicBezTo>
                <a:cubicBezTo>
                  <a:pt x="10655" y="2568"/>
                  <a:pt x="10679" y="2548"/>
                  <a:pt x="10679" y="2529"/>
                </a:cubicBezTo>
                <a:cubicBezTo>
                  <a:pt x="10679" y="2506"/>
                  <a:pt x="10706" y="2490"/>
                  <a:pt x="10736" y="2490"/>
                </a:cubicBezTo>
                <a:cubicBezTo>
                  <a:pt x="10769" y="2490"/>
                  <a:pt x="10814" y="2463"/>
                  <a:pt x="10841" y="2433"/>
                </a:cubicBezTo>
                <a:cubicBezTo>
                  <a:pt x="10866" y="2402"/>
                  <a:pt x="10911" y="2379"/>
                  <a:pt x="10941" y="2382"/>
                </a:cubicBezTo>
                <a:cubicBezTo>
                  <a:pt x="10971" y="2382"/>
                  <a:pt x="11019" y="2382"/>
                  <a:pt x="11052" y="2382"/>
                </a:cubicBezTo>
                <a:cubicBezTo>
                  <a:pt x="11164" y="2367"/>
                  <a:pt x="11040" y="2259"/>
                  <a:pt x="10923" y="2266"/>
                </a:cubicBezTo>
                <a:lnTo>
                  <a:pt x="10814" y="2270"/>
                </a:lnTo>
                <a:lnTo>
                  <a:pt x="10914" y="2286"/>
                </a:lnTo>
                <a:cubicBezTo>
                  <a:pt x="10965" y="2294"/>
                  <a:pt x="11010" y="2317"/>
                  <a:pt x="11010" y="2340"/>
                </a:cubicBezTo>
                <a:cubicBezTo>
                  <a:pt x="11010" y="2359"/>
                  <a:pt x="11007" y="2375"/>
                  <a:pt x="11004" y="2375"/>
                </a:cubicBezTo>
                <a:cubicBezTo>
                  <a:pt x="10998" y="2371"/>
                  <a:pt x="10920" y="2348"/>
                  <a:pt x="10829" y="2321"/>
                </a:cubicBezTo>
                <a:lnTo>
                  <a:pt x="10664" y="2274"/>
                </a:lnTo>
                <a:lnTo>
                  <a:pt x="10905" y="2224"/>
                </a:lnTo>
                <a:cubicBezTo>
                  <a:pt x="11037" y="2197"/>
                  <a:pt x="11233" y="2151"/>
                  <a:pt x="11342" y="2124"/>
                </a:cubicBezTo>
                <a:cubicBezTo>
                  <a:pt x="11571" y="2062"/>
                  <a:pt x="11622" y="2058"/>
                  <a:pt x="11538" y="2104"/>
                </a:cubicBezTo>
                <a:close/>
                <a:moveTo>
                  <a:pt x="15733" y="2050"/>
                </a:moveTo>
                <a:cubicBezTo>
                  <a:pt x="15724" y="2062"/>
                  <a:pt x="15697" y="2066"/>
                  <a:pt x="15676" y="2054"/>
                </a:cubicBezTo>
                <a:cubicBezTo>
                  <a:pt x="15651" y="2043"/>
                  <a:pt x="15660" y="2031"/>
                  <a:pt x="15694" y="2031"/>
                </a:cubicBezTo>
                <a:cubicBezTo>
                  <a:pt x="15727" y="2027"/>
                  <a:pt x="15745" y="2039"/>
                  <a:pt x="15733" y="2050"/>
                </a:cubicBezTo>
                <a:close/>
                <a:moveTo>
                  <a:pt x="13632" y="2012"/>
                </a:moveTo>
                <a:cubicBezTo>
                  <a:pt x="13632" y="2019"/>
                  <a:pt x="13605" y="2027"/>
                  <a:pt x="13569" y="2027"/>
                </a:cubicBezTo>
                <a:cubicBezTo>
                  <a:pt x="13536" y="2027"/>
                  <a:pt x="13515" y="2012"/>
                  <a:pt x="13527" y="1989"/>
                </a:cubicBezTo>
                <a:cubicBezTo>
                  <a:pt x="13542" y="1958"/>
                  <a:pt x="13632" y="1977"/>
                  <a:pt x="13632" y="2012"/>
                </a:cubicBezTo>
                <a:close/>
                <a:moveTo>
                  <a:pt x="19593" y="1823"/>
                </a:moveTo>
                <a:cubicBezTo>
                  <a:pt x="19563" y="1830"/>
                  <a:pt x="19515" y="1830"/>
                  <a:pt x="19488" y="1823"/>
                </a:cubicBezTo>
                <a:cubicBezTo>
                  <a:pt x="19458" y="1811"/>
                  <a:pt x="19482" y="1803"/>
                  <a:pt x="19539" y="1803"/>
                </a:cubicBezTo>
                <a:cubicBezTo>
                  <a:pt x="19597" y="1803"/>
                  <a:pt x="19621" y="1811"/>
                  <a:pt x="19593" y="1823"/>
                </a:cubicBezTo>
                <a:close/>
                <a:moveTo>
                  <a:pt x="15561" y="1811"/>
                </a:moveTo>
                <a:cubicBezTo>
                  <a:pt x="15561" y="1819"/>
                  <a:pt x="15540" y="1834"/>
                  <a:pt x="15516" y="1850"/>
                </a:cubicBezTo>
                <a:cubicBezTo>
                  <a:pt x="15492" y="1861"/>
                  <a:pt x="15471" y="1853"/>
                  <a:pt x="15471" y="1834"/>
                </a:cubicBezTo>
                <a:cubicBezTo>
                  <a:pt x="15471" y="1811"/>
                  <a:pt x="15492" y="1796"/>
                  <a:pt x="15516" y="1796"/>
                </a:cubicBezTo>
                <a:cubicBezTo>
                  <a:pt x="15540" y="1796"/>
                  <a:pt x="15561" y="1803"/>
                  <a:pt x="15561" y="1811"/>
                </a:cubicBezTo>
                <a:close/>
                <a:moveTo>
                  <a:pt x="17445" y="1792"/>
                </a:moveTo>
                <a:cubicBezTo>
                  <a:pt x="17436" y="1815"/>
                  <a:pt x="17411" y="1834"/>
                  <a:pt x="17393" y="1834"/>
                </a:cubicBezTo>
                <a:cubicBezTo>
                  <a:pt x="17375" y="1834"/>
                  <a:pt x="17375" y="1811"/>
                  <a:pt x="17399" y="1776"/>
                </a:cubicBezTo>
                <a:cubicBezTo>
                  <a:pt x="17442" y="1711"/>
                  <a:pt x="17478" y="1726"/>
                  <a:pt x="17445" y="1792"/>
                </a:cubicBezTo>
                <a:close/>
                <a:moveTo>
                  <a:pt x="19530" y="1549"/>
                </a:moveTo>
                <a:cubicBezTo>
                  <a:pt x="19521" y="1560"/>
                  <a:pt x="19494" y="1564"/>
                  <a:pt x="19473" y="1552"/>
                </a:cubicBezTo>
                <a:cubicBezTo>
                  <a:pt x="19449" y="1541"/>
                  <a:pt x="19458" y="1529"/>
                  <a:pt x="19491" y="1529"/>
                </a:cubicBezTo>
                <a:cubicBezTo>
                  <a:pt x="19524" y="1525"/>
                  <a:pt x="19542" y="1537"/>
                  <a:pt x="19530" y="1549"/>
                </a:cubicBezTo>
                <a:close/>
                <a:moveTo>
                  <a:pt x="18424" y="1564"/>
                </a:moveTo>
                <a:cubicBezTo>
                  <a:pt x="18424" y="1583"/>
                  <a:pt x="18409" y="1603"/>
                  <a:pt x="18391" y="1603"/>
                </a:cubicBezTo>
                <a:cubicBezTo>
                  <a:pt x="18376" y="1603"/>
                  <a:pt x="18370" y="1583"/>
                  <a:pt x="18379" y="1564"/>
                </a:cubicBezTo>
                <a:cubicBezTo>
                  <a:pt x="18388" y="1541"/>
                  <a:pt x="18403" y="1525"/>
                  <a:pt x="18412" y="1525"/>
                </a:cubicBezTo>
                <a:cubicBezTo>
                  <a:pt x="18418" y="1525"/>
                  <a:pt x="18424" y="1541"/>
                  <a:pt x="18424" y="1564"/>
                </a:cubicBezTo>
                <a:close/>
                <a:moveTo>
                  <a:pt x="19343" y="1525"/>
                </a:moveTo>
                <a:cubicBezTo>
                  <a:pt x="19334" y="1545"/>
                  <a:pt x="19310" y="1564"/>
                  <a:pt x="19295" y="1564"/>
                </a:cubicBezTo>
                <a:cubicBezTo>
                  <a:pt x="19277" y="1564"/>
                  <a:pt x="19274" y="1545"/>
                  <a:pt x="19283" y="1525"/>
                </a:cubicBezTo>
                <a:cubicBezTo>
                  <a:pt x="19292" y="1502"/>
                  <a:pt x="19316" y="1487"/>
                  <a:pt x="19331" y="1487"/>
                </a:cubicBezTo>
                <a:cubicBezTo>
                  <a:pt x="19349" y="1487"/>
                  <a:pt x="19352" y="1502"/>
                  <a:pt x="19343" y="1525"/>
                </a:cubicBezTo>
                <a:close/>
                <a:moveTo>
                  <a:pt x="16990" y="1533"/>
                </a:moveTo>
                <a:cubicBezTo>
                  <a:pt x="16971" y="1614"/>
                  <a:pt x="16914" y="1691"/>
                  <a:pt x="16896" y="1664"/>
                </a:cubicBezTo>
                <a:cubicBezTo>
                  <a:pt x="16881" y="1645"/>
                  <a:pt x="16962" y="1448"/>
                  <a:pt x="16987" y="1448"/>
                </a:cubicBezTo>
                <a:cubicBezTo>
                  <a:pt x="17002" y="1448"/>
                  <a:pt x="17002" y="1487"/>
                  <a:pt x="16990" y="1533"/>
                </a:cubicBezTo>
                <a:close/>
                <a:moveTo>
                  <a:pt x="20956" y="1402"/>
                </a:moveTo>
                <a:cubicBezTo>
                  <a:pt x="20956" y="1417"/>
                  <a:pt x="20908" y="1425"/>
                  <a:pt x="20850" y="1417"/>
                </a:cubicBezTo>
                <a:cubicBezTo>
                  <a:pt x="20793" y="1409"/>
                  <a:pt x="20745" y="1394"/>
                  <a:pt x="20745" y="1386"/>
                </a:cubicBezTo>
                <a:cubicBezTo>
                  <a:pt x="20745" y="1379"/>
                  <a:pt x="20793" y="1371"/>
                  <a:pt x="20850" y="1371"/>
                </a:cubicBezTo>
                <a:cubicBezTo>
                  <a:pt x="20908" y="1371"/>
                  <a:pt x="20956" y="1386"/>
                  <a:pt x="20956" y="1402"/>
                </a:cubicBezTo>
                <a:close/>
                <a:moveTo>
                  <a:pt x="9654" y="1429"/>
                </a:moveTo>
                <a:cubicBezTo>
                  <a:pt x="9515" y="1498"/>
                  <a:pt x="9437" y="1498"/>
                  <a:pt x="9533" y="1433"/>
                </a:cubicBezTo>
                <a:cubicBezTo>
                  <a:pt x="9576" y="1402"/>
                  <a:pt x="9642" y="1379"/>
                  <a:pt x="9684" y="1379"/>
                </a:cubicBezTo>
                <a:cubicBezTo>
                  <a:pt x="9750" y="1379"/>
                  <a:pt x="9744" y="1382"/>
                  <a:pt x="9654" y="1429"/>
                </a:cubicBezTo>
                <a:close/>
                <a:moveTo>
                  <a:pt x="16375" y="1379"/>
                </a:moveTo>
                <a:cubicBezTo>
                  <a:pt x="16375" y="1394"/>
                  <a:pt x="16342" y="1436"/>
                  <a:pt x="16299" y="1471"/>
                </a:cubicBezTo>
                <a:cubicBezTo>
                  <a:pt x="16206" y="1549"/>
                  <a:pt x="16200" y="1618"/>
                  <a:pt x="16287" y="1591"/>
                </a:cubicBezTo>
                <a:cubicBezTo>
                  <a:pt x="16323" y="1579"/>
                  <a:pt x="16342" y="1583"/>
                  <a:pt x="16327" y="1599"/>
                </a:cubicBezTo>
                <a:cubicBezTo>
                  <a:pt x="16293" y="1633"/>
                  <a:pt x="16064" y="1738"/>
                  <a:pt x="15944" y="1772"/>
                </a:cubicBezTo>
                <a:cubicBezTo>
                  <a:pt x="15893" y="1788"/>
                  <a:pt x="15850" y="1834"/>
                  <a:pt x="15832" y="1892"/>
                </a:cubicBezTo>
                <a:cubicBezTo>
                  <a:pt x="15811" y="1958"/>
                  <a:pt x="15790" y="1981"/>
                  <a:pt x="15754" y="1962"/>
                </a:cubicBezTo>
                <a:cubicBezTo>
                  <a:pt x="15706" y="1938"/>
                  <a:pt x="15706" y="1935"/>
                  <a:pt x="15757" y="1888"/>
                </a:cubicBezTo>
                <a:cubicBezTo>
                  <a:pt x="15787" y="1857"/>
                  <a:pt x="15799" y="1819"/>
                  <a:pt x="15784" y="1788"/>
                </a:cubicBezTo>
                <a:cubicBezTo>
                  <a:pt x="15772" y="1761"/>
                  <a:pt x="15772" y="1749"/>
                  <a:pt x="15787" y="1765"/>
                </a:cubicBezTo>
                <a:cubicBezTo>
                  <a:pt x="15817" y="1799"/>
                  <a:pt x="15929" y="1726"/>
                  <a:pt x="15908" y="1684"/>
                </a:cubicBezTo>
                <a:cubicBezTo>
                  <a:pt x="15902" y="1664"/>
                  <a:pt x="15956" y="1630"/>
                  <a:pt x="16031" y="1606"/>
                </a:cubicBezTo>
                <a:cubicBezTo>
                  <a:pt x="16107" y="1583"/>
                  <a:pt x="16158" y="1545"/>
                  <a:pt x="16149" y="1525"/>
                </a:cubicBezTo>
                <a:cubicBezTo>
                  <a:pt x="16137" y="1502"/>
                  <a:pt x="16116" y="1498"/>
                  <a:pt x="16097" y="1510"/>
                </a:cubicBezTo>
                <a:cubicBezTo>
                  <a:pt x="16079" y="1525"/>
                  <a:pt x="16073" y="1506"/>
                  <a:pt x="16079" y="1463"/>
                </a:cubicBezTo>
                <a:cubicBezTo>
                  <a:pt x="16085" y="1413"/>
                  <a:pt x="16113" y="1394"/>
                  <a:pt x="16155" y="1402"/>
                </a:cubicBezTo>
                <a:cubicBezTo>
                  <a:pt x="16191" y="1409"/>
                  <a:pt x="16227" y="1398"/>
                  <a:pt x="16236" y="1375"/>
                </a:cubicBezTo>
                <a:cubicBezTo>
                  <a:pt x="16257" y="1332"/>
                  <a:pt x="16375" y="1332"/>
                  <a:pt x="16375" y="1379"/>
                </a:cubicBezTo>
                <a:close/>
                <a:moveTo>
                  <a:pt x="16887" y="1294"/>
                </a:moveTo>
                <a:cubicBezTo>
                  <a:pt x="16887" y="1313"/>
                  <a:pt x="16875" y="1332"/>
                  <a:pt x="16857" y="1332"/>
                </a:cubicBezTo>
                <a:cubicBezTo>
                  <a:pt x="16842" y="1332"/>
                  <a:pt x="16827" y="1313"/>
                  <a:pt x="16827" y="1294"/>
                </a:cubicBezTo>
                <a:cubicBezTo>
                  <a:pt x="16827" y="1271"/>
                  <a:pt x="16842" y="1255"/>
                  <a:pt x="16857" y="1255"/>
                </a:cubicBezTo>
                <a:cubicBezTo>
                  <a:pt x="16875" y="1255"/>
                  <a:pt x="16887" y="1271"/>
                  <a:pt x="16887" y="1294"/>
                </a:cubicBezTo>
                <a:close/>
                <a:moveTo>
                  <a:pt x="10317" y="1294"/>
                </a:moveTo>
                <a:cubicBezTo>
                  <a:pt x="10293" y="1313"/>
                  <a:pt x="10251" y="1328"/>
                  <a:pt x="10227" y="1328"/>
                </a:cubicBezTo>
                <a:cubicBezTo>
                  <a:pt x="10196" y="1328"/>
                  <a:pt x="10202" y="1317"/>
                  <a:pt x="10242" y="1294"/>
                </a:cubicBezTo>
                <a:cubicBezTo>
                  <a:pt x="10323" y="1247"/>
                  <a:pt x="10371" y="1247"/>
                  <a:pt x="10317" y="1294"/>
                </a:cubicBezTo>
                <a:close/>
                <a:moveTo>
                  <a:pt x="18840" y="1243"/>
                </a:moveTo>
                <a:cubicBezTo>
                  <a:pt x="18810" y="1251"/>
                  <a:pt x="18762" y="1251"/>
                  <a:pt x="18735" y="1243"/>
                </a:cubicBezTo>
                <a:cubicBezTo>
                  <a:pt x="18704" y="1232"/>
                  <a:pt x="18729" y="1224"/>
                  <a:pt x="18786" y="1224"/>
                </a:cubicBezTo>
                <a:cubicBezTo>
                  <a:pt x="18843" y="1224"/>
                  <a:pt x="18867" y="1232"/>
                  <a:pt x="18840" y="1243"/>
                </a:cubicBezTo>
                <a:close/>
                <a:moveTo>
                  <a:pt x="18394" y="1255"/>
                </a:moveTo>
                <a:cubicBezTo>
                  <a:pt x="18394" y="1274"/>
                  <a:pt x="18364" y="1294"/>
                  <a:pt x="18328" y="1294"/>
                </a:cubicBezTo>
                <a:cubicBezTo>
                  <a:pt x="18270" y="1294"/>
                  <a:pt x="18267" y="1286"/>
                  <a:pt x="18304" y="1255"/>
                </a:cubicBezTo>
                <a:cubicBezTo>
                  <a:pt x="18361" y="1205"/>
                  <a:pt x="18394" y="1205"/>
                  <a:pt x="18394" y="1255"/>
                </a:cubicBezTo>
                <a:close/>
                <a:moveTo>
                  <a:pt x="10549" y="1240"/>
                </a:moveTo>
                <a:cubicBezTo>
                  <a:pt x="10540" y="1251"/>
                  <a:pt x="10513" y="1255"/>
                  <a:pt x="10492" y="1243"/>
                </a:cubicBezTo>
                <a:cubicBezTo>
                  <a:pt x="10468" y="1232"/>
                  <a:pt x="10477" y="1220"/>
                  <a:pt x="10510" y="1220"/>
                </a:cubicBezTo>
                <a:cubicBezTo>
                  <a:pt x="10543" y="1216"/>
                  <a:pt x="10561" y="1228"/>
                  <a:pt x="10549" y="1240"/>
                </a:cubicBezTo>
                <a:close/>
                <a:moveTo>
                  <a:pt x="20715" y="1193"/>
                </a:moveTo>
                <a:cubicBezTo>
                  <a:pt x="20715" y="1201"/>
                  <a:pt x="20688" y="1216"/>
                  <a:pt x="20654" y="1228"/>
                </a:cubicBezTo>
                <a:cubicBezTo>
                  <a:pt x="20621" y="1240"/>
                  <a:pt x="20600" y="1232"/>
                  <a:pt x="20612" y="1213"/>
                </a:cubicBezTo>
                <a:cubicBezTo>
                  <a:pt x="20627" y="1178"/>
                  <a:pt x="20715" y="1162"/>
                  <a:pt x="20715" y="1193"/>
                </a:cubicBezTo>
                <a:close/>
                <a:moveTo>
                  <a:pt x="17842" y="1162"/>
                </a:moveTo>
                <a:cubicBezTo>
                  <a:pt x="17833" y="1174"/>
                  <a:pt x="17806" y="1178"/>
                  <a:pt x="17785" y="1166"/>
                </a:cubicBezTo>
                <a:cubicBezTo>
                  <a:pt x="17761" y="1155"/>
                  <a:pt x="17770" y="1143"/>
                  <a:pt x="17803" y="1143"/>
                </a:cubicBezTo>
                <a:cubicBezTo>
                  <a:pt x="17836" y="1139"/>
                  <a:pt x="17855" y="1151"/>
                  <a:pt x="17842" y="1162"/>
                </a:cubicBezTo>
                <a:close/>
                <a:moveTo>
                  <a:pt x="20847" y="1147"/>
                </a:moveTo>
                <a:cubicBezTo>
                  <a:pt x="20832" y="1178"/>
                  <a:pt x="20841" y="1182"/>
                  <a:pt x="20880" y="1162"/>
                </a:cubicBezTo>
                <a:cubicBezTo>
                  <a:pt x="20914" y="1147"/>
                  <a:pt x="20947" y="1155"/>
                  <a:pt x="20959" y="1186"/>
                </a:cubicBezTo>
                <a:cubicBezTo>
                  <a:pt x="20977" y="1224"/>
                  <a:pt x="20932" y="1247"/>
                  <a:pt x="20784" y="1282"/>
                </a:cubicBezTo>
                <a:cubicBezTo>
                  <a:pt x="20549" y="1336"/>
                  <a:pt x="20498" y="1325"/>
                  <a:pt x="20700" y="1259"/>
                </a:cubicBezTo>
                <a:cubicBezTo>
                  <a:pt x="20775" y="1236"/>
                  <a:pt x="20832" y="1201"/>
                  <a:pt x="20832" y="1186"/>
                </a:cubicBezTo>
                <a:cubicBezTo>
                  <a:pt x="20826" y="1139"/>
                  <a:pt x="20835" y="1101"/>
                  <a:pt x="20853" y="1101"/>
                </a:cubicBezTo>
                <a:cubicBezTo>
                  <a:pt x="20862" y="1101"/>
                  <a:pt x="20859" y="1120"/>
                  <a:pt x="20847" y="1147"/>
                </a:cubicBezTo>
                <a:close/>
                <a:moveTo>
                  <a:pt x="20534" y="985"/>
                </a:moveTo>
                <a:cubicBezTo>
                  <a:pt x="20510" y="1004"/>
                  <a:pt x="20461" y="1020"/>
                  <a:pt x="20428" y="1020"/>
                </a:cubicBezTo>
                <a:cubicBezTo>
                  <a:pt x="20380" y="1016"/>
                  <a:pt x="20380" y="1012"/>
                  <a:pt x="20443" y="985"/>
                </a:cubicBezTo>
                <a:cubicBezTo>
                  <a:pt x="20549" y="942"/>
                  <a:pt x="20588" y="942"/>
                  <a:pt x="20534" y="985"/>
                </a:cubicBezTo>
                <a:close/>
                <a:moveTo>
                  <a:pt x="20097" y="676"/>
                </a:moveTo>
                <a:cubicBezTo>
                  <a:pt x="20088" y="695"/>
                  <a:pt x="20055" y="715"/>
                  <a:pt x="20027" y="711"/>
                </a:cubicBezTo>
                <a:cubicBezTo>
                  <a:pt x="19985" y="711"/>
                  <a:pt x="19988" y="703"/>
                  <a:pt x="20037" y="676"/>
                </a:cubicBezTo>
                <a:cubicBezTo>
                  <a:pt x="20118" y="633"/>
                  <a:pt x="20118" y="633"/>
                  <a:pt x="20097" y="676"/>
                </a:cubicBezTo>
                <a:close/>
                <a:moveTo>
                  <a:pt x="18313" y="626"/>
                </a:moveTo>
                <a:cubicBezTo>
                  <a:pt x="18285" y="637"/>
                  <a:pt x="18282" y="664"/>
                  <a:pt x="18304" y="718"/>
                </a:cubicBezTo>
                <a:cubicBezTo>
                  <a:pt x="18337" y="796"/>
                  <a:pt x="18295" y="827"/>
                  <a:pt x="18258" y="753"/>
                </a:cubicBezTo>
                <a:cubicBezTo>
                  <a:pt x="18231" y="695"/>
                  <a:pt x="18264" y="599"/>
                  <a:pt x="18310" y="603"/>
                </a:cubicBezTo>
                <a:cubicBezTo>
                  <a:pt x="18340" y="603"/>
                  <a:pt x="18340" y="610"/>
                  <a:pt x="18313" y="626"/>
                </a:cubicBezTo>
                <a:close/>
                <a:moveTo>
                  <a:pt x="19428" y="410"/>
                </a:moveTo>
                <a:cubicBezTo>
                  <a:pt x="19443" y="483"/>
                  <a:pt x="19461" y="491"/>
                  <a:pt x="19575" y="471"/>
                </a:cubicBezTo>
                <a:cubicBezTo>
                  <a:pt x="19687" y="452"/>
                  <a:pt x="19693" y="452"/>
                  <a:pt x="19630" y="491"/>
                </a:cubicBezTo>
                <a:cubicBezTo>
                  <a:pt x="19587" y="510"/>
                  <a:pt x="19494" y="533"/>
                  <a:pt x="19419" y="537"/>
                </a:cubicBezTo>
                <a:cubicBezTo>
                  <a:pt x="19286" y="545"/>
                  <a:pt x="19283" y="541"/>
                  <a:pt x="19337" y="471"/>
                </a:cubicBezTo>
                <a:cubicBezTo>
                  <a:pt x="19367" y="433"/>
                  <a:pt x="19382" y="386"/>
                  <a:pt x="19373" y="367"/>
                </a:cubicBezTo>
                <a:cubicBezTo>
                  <a:pt x="19361" y="344"/>
                  <a:pt x="19367" y="329"/>
                  <a:pt x="19382" y="329"/>
                </a:cubicBezTo>
                <a:cubicBezTo>
                  <a:pt x="19398" y="329"/>
                  <a:pt x="19419" y="367"/>
                  <a:pt x="19428" y="410"/>
                </a:cubicBezTo>
                <a:close/>
                <a:moveTo>
                  <a:pt x="18590" y="348"/>
                </a:moveTo>
                <a:cubicBezTo>
                  <a:pt x="18542" y="383"/>
                  <a:pt x="18475" y="464"/>
                  <a:pt x="18442" y="533"/>
                </a:cubicBezTo>
                <a:lnTo>
                  <a:pt x="18388" y="657"/>
                </a:lnTo>
                <a:lnTo>
                  <a:pt x="18358" y="560"/>
                </a:lnTo>
                <a:cubicBezTo>
                  <a:pt x="18343" y="510"/>
                  <a:pt x="18343" y="460"/>
                  <a:pt x="18355" y="456"/>
                </a:cubicBezTo>
                <a:cubicBezTo>
                  <a:pt x="18370" y="448"/>
                  <a:pt x="18427" y="410"/>
                  <a:pt x="18484" y="367"/>
                </a:cubicBezTo>
                <a:cubicBezTo>
                  <a:pt x="18542" y="329"/>
                  <a:pt x="18611" y="294"/>
                  <a:pt x="18635" y="294"/>
                </a:cubicBezTo>
                <a:cubicBezTo>
                  <a:pt x="18659" y="294"/>
                  <a:pt x="18641" y="317"/>
                  <a:pt x="18590" y="348"/>
                </a:cubicBezTo>
                <a:close/>
                <a:moveTo>
                  <a:pt x="12779" y="8"/>
                </a:moveTo>
                <a:cubicBezTo>
                  <a:pt x="12728" y="20"/>
                  <a:pt x="12683" y="62"/>
                  <a:pt x="12662" y="120"/>
                </a:cubicBezTo>
                <a:cubicBezTo>
                  <a:pt x="12644" y="170"/>
                  <a:pt x="12610" y="213"/>
                  <a:pt x="12592" y="213"/>
                </a:cubicBezTo>
                <a:cubicBezTo>
                  <a:pt x="12571" y="213"/>
                  <a:pt x="12493" y="255"/>
                  <a:pt x="12415" y="309"/>
                </a:cubicBezTo>
                <a:cubicBezTo>
                  <a:pt x="12336" y="363"/>
                  <a:pt x="12258" y="406"/>
                  <a:pt x="12240" y="406"/>
                </a:cubicBezTo>
                <a:cubicBezTo>
                  <a:pt x="12222" y="406"/>
                  <a:pt x="12183" y="429"/>
                  <a:pt x="12158" y="460"/>
                </a:cubicBezTo>
                <a:cubicBezTo>
                  <a:pt x="12131" y="487"/>
                  <a:pt x="12047" y="541"/>
                  <a:pt x="11968" y="579"/>
                </a:cubicBezTo>
                <a:cubicBezTo>
                  <a:pt x="11890" y="618"/>
                  <a:pt x="11833" y="660"/>
                  <a:pt x="11842" y="680"/>
                </a:cubicBezTo>
                <a:cubicBezTo>
                  <a:pt x="11848" y="695"/>
                  <a:pt x="11872" y="703"/>
                  <a:pt x="11893" y="695"/>
                </a:cubicBezTo>
                <a:cubicBezTo>
                  <a:pt x="11950" y="668"/>
                  <a:pt x="12044" y="780"/>
                  <a:pt x="12023" y="850"/>
                </a:cubicBezTo>
                <a:cubicBezTo>
                  <a:pt x="11996" y="939"/>
                  <a:pt x="12068" y="958"/>
                  <a:pt x="12219" y="896"/>
                </a:cubicBezTo>
                <a:cubicBezTo>
                  <a:pt x="12291" y="865"/>
                  <a:pt x="12406" y="838"/>
                  <a:pt x="12469" y="834"/>
                </a:cubicBezTo>
                <a:cubicBezTo>
                  <a:pt x="12535" y="830"/>
                  <a:pt x="12623" y="796"/>
                  <a:pt x="12665" y="757"/>
                </a:cubicBezTo>
                <a:cubicBezTo>
                  <a:pt x="12767" y="664"/>
                  <a:pt x="13114" y="518"/>
                  <a:pt x="13135" y="560"/>
                </a:cubicBezTo>
                <a:cubicBezTo>
                  <a:pt x="13144" y="576"/>
                  <a:pt x="13105" y="603"/>
                  <a:pt x="13050" y="614"/>
                </a:cubicBezTo>
                <a:cubicBezTo>
                  <a:pt x="12999" y="630"/>
                  <a:pt x="12927" y="664"/>
                  <a:pt x="12897" y="695"/>
                </a:cubicBezTo>
                <a:cubicBezTo>
                  <a:pt x="12839" y="753"/>
                  <a:pt x="12839" y="753"/>
                  <a:pt x="12894" y="803"/>
                </a:cubicBezTo>
                <a:cubicBezTo>
                  <a:pt x="12945" y="854"/>
                  <a:pt x="12942" y="861"/>
                  <a:pt x="12855" y="900"/>
                </a:cubicBezTo>
                <a:cubicBezTo>
                  <a:pt x="12743" y="950"/>
                  <a:pt x="12740" y="958"/>
                  <a:pt x="12806" y="1039"/>
                </a:cubicBezTo>
                <a:cubicBezTo>
                  <a:pt x="12846" y="1093"/>
                  <a:pt x="12900" y="1097"/>
                  <a:pt x="13129" y="1077"/>
                </a:cubicBezTo>
                <a:cubicBezTo>
                  <a:pt x="13439" y="1047"/>
                  <a:pt x="13433" y="1047"/>
                  <a:pt x="13554" y="1054"/>
                </a:cubicBezTo>
                <a:cubicBezTo>
                  <a:pt x="13602" y="1058"/>
                  <a:pt x="13635" y="1074"/>
                  <a:pt x="13623" y="1085"/>
                </a:cubicBezTo>
                <a:cubicBezTo>
                  <a:pt x="13614" y="1097"/>
                  <a:pt x="13451" y="1112"/>
                  <a:pt x="13264" y="1120"/>
                </a:cubicBezTo>
                <a:cubicBezTo>
                  <a:pt x="12812" y="1132"/>
                  <a:pt x="12668" y="1166"/>
                  <a:pt x="12668" y="1259"/>
                </a:cubicBezTo>
                <a:cubicBezTo>
                  <a:pt x="12668" y="1386"/>
                  <a:pt x="12752" y="1448"/>
                  <a:pt x="12933" y="1448"/>
                </a:cubicBezTo>
                <a:cubicBezTo>
                  <a:pt x="13063" y="1448"/>
                  <a:pt x="13093" y="1460"/>
                  <a:pt x="13066" y="1494"/>
                </a:cubicBezTo>
                <a:cubicBezTo>
                  <a:pt x="13044" y="1521"/>
                  <a:pt x="13029" y="1568"/>
                  <a:pt x="13029" y="1603"/>
                </a:cubicBezTo>
                <a:cubicBezTo>
                  <a:pt x="13029" y="1660"/>
                  <a:pt x="13066" y="1664"/>
                  <a:pt x="13295" y="1657"/>
                </a:cubicBezTo>
                <a:cubicBezTo>
                  <a:pt x="13439" y="1649"/>
                  <a:pt x="13626" y="1626"/>
                  <a:pt x="13708" y="1603"/>
                </a:cubicBezTo>
                <a:cubicBezTo>
                  <a:pt x="13792" y="1579"/>
                  <a:pt x="13918" y="1552"/>
                  <a:pt x="13994" y="1545"/>
                </a:cubicBezTo>
                <a:lnTo>
                  <a:pt x="14129" y="1529"/>
                </a:lnTo>
                <a:lnTo>
                  <a:pt x="14009" y="1560"/>
                </a:lnTo>
                <a:cubicBezTo>
                  <a:pt x="13762" y="1626"/>
                  <a:pt x="13705" y="1676"/>
                  <a:pt x="13723" y="1830"/>
                </a:cubicBezTo>
                <a:cubicBezTo>
                  <a:pt x="13726" y="1869"/>
                  <a:pt x="13701" y="1877"/>
                  <a:pt x="13611" y="1853"/>
                </a:cubicBezTo>
                <a:cubicBezTo>
                  <a:pt x="13488" y="1826"/>
                  <a:pt x="13460" y="1807"/>
                  <a:pt x="13488" y="1772"/>
                </a:cubicBezTo>
                <a:cubicBezTo>
                  <a:pt x="13500" y="1761"/>
                  <a:pt x="13533" y="1769"/>
                  <a:pt x="13566" y="1792"/>
                </a:cubicBezTo>
                <a:cubicBezTo>
                  <a:pt x="13638" y="1842"/>
                  <a:pt x="13674" y="1803"/>
                  <a:pt x="13617" y="1734"/>
                </a:cubicBezTo>
                <a:cubicBezTo>
                  <a:pt x="13584" y="1691"/>
                  <a:pt x="13557" y="1688"/>
                  <a:pt x="13490" y="1722"/>
                </a:cubicBezTo>
                <a:cubicBezTo>
                  <a:pt x="13322" y="1807"/>
                  <a:pt x="12942" y="1842"/>
                  <a:pt x="12837" y="1780"/>
                </a:cubicBezTo>
                <a:cubicBezTo>
                  <a:pt x="12794" y="1753"/>
                  <a:pt x="12785" y="1757"/>
                  <a:pt x="12800" y="1788"/>
                </a:cubicBezTo>
                <a:cubicBezTo>
                  <a:pt x="12815" y="1823"/>
                  <a:pt x="12782" y="1834"/>
                  <a:pt x="12683" y="1826"/>
                </a:cubicBezTo>
                <a:cubicBezTo>
                  <a:pt x="12523" y="1819"/>
                  <a:pt x="12556" y="1772"/>
                  <a:pt x="12752" y="1734"/>
                </a:cubicBezTo>
                <a:cubicBezTo>
                  <a:pt x="12909" y="1703"/>
                  <a:pt x="12939" y="1649"/>
                  <a:pt x="12852" y="1560"/>
                </a:cubicBezTo>
                <a:cubicBezTo>
                  <a:pt x="12803" y="1510"/>
                  <a:pt x="12737" y="1491"/>
                  <a:pt x="12614" y="1494"/>
                </a:cubicBezTo>
                <a:cubicBezTo>
                  <a:pt x="12520" y="1498"/>
                  <a:pt x="12375" y="1471"/>
                  <a:pt x="12297" y="1436"/>
                </a:cubicBezTo>
                <a:cubicBezTo>
                  <a:pt x="12219" y="1402"/>
                  <a:pt x="12134" y="1371"/>
                  <a:pt x="12113" y="1371"/>
                </a:cubicBezTo>
                <a:cubicBezTo>
                  <a:pt x="12089" y="1371"/>
                  <a:pt x="12056" y="1344"/>
                  <a:pt x="12035" y="1313"/>
                </a:cubicBezTo>
                <a:cubicBezTo>
                  <a:pt x="11984" y="1236"/>
                  <a:pt x="11739" y="1236"/>
                  <a:pt x="11619" y="1317"/>
                </a:cubicBezTo>
                <a:cubicBezTo>
                  <a:pt x="11565" y="1348"/>
                  <a:pt x="11495" y="1367"/>
                  <a:pt x="11462" y="1352"/>
                </a:cubicBezTo>
                <a:cubicBezTo>
                  <a:pt x="11399" y="1325"/>
                  <a:pt x="11378" y="1255"/>
                  <a:pt x="11432" y="1255"/>
                </a:cubicBezTo>
                <a:cubicBezTo>
                  <a:pt x="11450" y="1255"/>
                  <a:pt x="11462" y="1271"/>
                  <a:pt x="11462" y="1294"/>
                </a:cubicBezTo>
                <a:cubicBezTo>
                  <a:pt x="11462" y="1313"/>
                  <a:pt x="11477" y="1332"/>
                  <a:pt x="11495" y="1332"/>
                </a:cubicBezTo>
                <a:cubicBezTo>
                  <a:pt x="11510" y="1332"/>
                  <a:pt x="11519" y="1317"/>
                  <a:pt x="11510" y="1298"/>
                </a:cubicBezTo>
                <a:cubicBezTo>
                  <a:pt x="11501" y="1278"/>
                  <a:pt x="11513" y="1255"/>
                  <a:pt x="11538" y="1240"/>
                </a:cubicBezTo>
                <a:cubicBezTo>
                  <a:pt x="11562" y="1228"/>
                  <a:pt x="11583" y="1201"/>
                  <a:pt x="11583" y="1178"/>
                </a:cubicBezTo>
                <a:cubicBezTo>
                  <a:pt x="11583" y="1132"/>
                  <a:pt x="11438" y="1166"/>
                  <a:pt x="11372" y="1232"/>
                </a:cubicBezTo>
                <a:cubicBezTo>
                  <a:pt x="11330" y="1278"/>
                  <a:pt x="11173" y="1371"/>
                  <a:pt x="11143" y="1371"/>
                </a:cubicBezTo>
                <a:cubicBezTo>
                  <a:pt x="11137" y="1371"/>
                  <a:pt x="11140" y="1301"/>
                  <a:pt x="11149" y="1216"/>
                </a:cubicBezTo>
                <a:cubicBezTo>
                  <a:pt x="11164" y="1093"/>
                  <a:pt x="11158" y="1058"/>
                  <a:pt x="11116" y="1039"/>
                </a:cubicBezTo>
                <a:cubicBezTo>
                  <a:pt x="11088" y="1023"/>
                  <a:pt x="11055" y="1031"/>
                  <a:pt x="11040" y="1058"/>
                </a:cubicBezTo>
                <a:cubicBezTo>
                  <a:pt x="11010" y="1124"/>
                  <a:pt x="10866" y="1216"/>
                  <a:pt x="10796" y="1216"/>
                </a:cubicBezTo>
                <a:cubicBezTo>
                  <a:pt x="10757" y="1216"/>
                  <a:pt x="10745" y="1197"/>
                  <a:pt x="10760" y="1151"/>
                </a:cubicBezTo>
                <a:cubicBezTo>
                  <a:pt x="10775" y="1101"/>
                  <a:pt x="10769" y="1093"/>
                  <a:pt x="10721" y="1116"/>
                </a:cubicBezTo>
                <a:cubicBezTo>
                  <a:pt x="10691" y="1135"/>
                  <a:pt x="10636" y="1155"/>
                  <a:pt x="10603" y="1159"/>
                </a:cubicBezTo>
                <a:cubicBezTo>
                  <a:pt x="10398" y="1197"/>
                  <a:pt x="10034" y="1298"/>
                  <a:pt x="9991" y="1332"/>
                </a:cubicBezTo>
                <a:cubicBezTo>
                  <a:pt x="9952" y="1363"/>
                  <a:pt x="9961" y="1367"/>
                  <a:pt x="10031" y="1352"/>
                </a:cubicBezTo>
                <a:cubicBezTo>
                  <a:pt x="10109" y="1332"/>
                  <a:pt x="10112" y="1332"/>
                  <a:pt x="10064" y="1371"/>
                </a:cubicBezTo>
                <a:cubicBezTo>
                  <a:pt x="10022" y="1409"/>
                  <a:pt x="9991" y="1406"/>
                  <a:pt x="9928" y="1367"/>
                </a:cubicBezTo>
                <a:cubicBezTo>
                  <a:pt x="9844" y="1313"/>
                  <a:pt x="9564" y="1294"/>
                  <a:pt x="9564" y="1340"/>
                </a:cubicBezTo>
                <a:cubicBezTo>
                  <a:pt x="9564" y="1359"/>
                  <a:pt x="9536" y="1371"/>
                  <a:pt x="9506" y="1371"/>
                </a:cubicBezTo>
                <a:cubicBezTo>
                  <a:pt x="9473" y="1371"/>
                  <a:pt x="9425" y="1402"/>
                  <a:pt x="9398" y="1436"/>
                </a:cubicBezTo>
                <a:cubicBezTo>
                  <a:pt x="9310" y="1549"/>
                  <a:pt x="8973" y="1483"/>
                  <a:pt x="9009" y="1359"/>
                </a:cubicBezTo>
                <a:cubicBezTo>
                  <a:pt x="9018" y="1325"/>
                  <a:pt x="8979" y="1309"/>
                  <a:pt x="8864" y="1301"/>
                </a:cubicBezTo>
                <a:cubicBezTo>
                  <a:pt x="8656" y="1290"/>
                  <a:pt x="8539" y="1259"/>
                  <a:pt x="8539" y="1209"/>
                </a:cubicBezTo>
                <a:cubicBezTo>
                  <a:pt x="8539" y="1189"/>
                  <a:pt x="8448" y="1174"/>
                  <a:pt x="8322" y="1178"/>
                </a:cubicBezTo>
                <a:cubicBezTo>
                  <a:pt x="8201" y="1178"/>
                  <a:pt x="8014" y="1162"/>
                  <a:pt x="7906" y="1139"/>
                </a:cubicBezTo>
                <a:cubicBezTo>
                  <a:pt x="7797" y="1116"/>
                  <a:pt x="7595" y="1085"/>
                  <a:pt x="7454" y="1070"/>
                </a:cubicBezTo>
                <a:cubicBezTo>
                  <a:pt x="7264" y="1050"/>
                  <a:pt x="7201" y="1031"/>
                  <a:pt x="7207" y="993"/>
                </a:cubicBezTo>
                <a:cubicBezTo>
                  <a:pt x="7213" y="950"/>
                  <a:pt x="7177" y="942"/>
                  <a:pt x="7047" y="954"/>
                </a:cubicBezTo>
                <a:cubicBezTo>
                  <a:pt x="6929" y="962"/>
                  <a:pt x="6878" y="950"/>
                  <a:pt x="6866" y="912"/>
                </a:cubicBezTo>
                <a:cubicBezTo>
                  <a:pt x="6857" y="885"/>
                  <a:pt x="6830" y="869"/>
                  <a:pt x="6806" y="885"/>
                </a:cubicBezTo>
                <a:cubicBezTo>
                  <a:pt x="6782" y="896"/>
                  <a:pt x="6752" y="881"/>
                  <a:pt x="6737" y="846"/>
                </a:cubicBezTo>
                <a:cubicBezTo>
                  <a:pt x="6715" y="800"/>
                  <a:pt x="6688" y="803"/>
                  <a:pt x="6535" y="873"/>
                </a:cubicBezTo>
                <a:cubicBezTo>
                  <a:pt x="6435" y="915"/>
                  <a:pt x="6266" y="958"/>
                  <a:pt x="6158" y="966"/>
                </a:cubicBezTo>
                <a:cubicBezTo>
                  <a:pt x="6049" y="973"/>
                  <a:pt x="5881" y="1004"/>
                  <a:pt x="5781" y="1039"/>
                </a:cubicBezTo>
                <a:cubicBezTo>
                  <a:pt x="5685" y="1074"/>
                  <a:pt x="5561" y="1101"/>
                  <a:pt x="5507" y="1101"/>
                </a:cubicBezTo>
                <a:cubicBezTo>
                  <a:pt x="5401" y="1101"/>
                  <a:pt x="5172" y="1197"/>
                  <a:pt x="4919" y="1348"/>
                </a:cubicBezTo>
                <a:cubicBezTo>
                  <a:pt x="4817" y="1409"/>
                  <a:pt x="4645" y="1467"/>
                  <a:pt x="4497" y="1491"/>
                </a:cubicBezTo>
                <a:cubicBezTo>
                  <a:pt x="4359" y="1514"/>
                  <a:pt x="4205" y="1556"/>
                  <a:pt x="4160" y="1587"/>
                </a:cubicBezTo>
                <a:cubicBezTo>
                  <a:pt x="4112" y="1618"/>
                  <a:pt x="4048" y="1641"/>
                  <a:pt x="4015" y="1641"/>
                </a:cubicBezTo>
                <a:cubicBezTo>
                  <a:pt x="3940" y="1641"/>
                  <a:pt x="3943" y="1707"/>
                  <a:pt x="4018" y="1738"/>
                </a:cubicBezTo>
                <a:cubicBezTo>
                  <a:pt x="4099" y="1772"/>
                  <a:pt x="4157" y="1904"/>
                  <a:pt x="4112" y="1962"/>
                </a:cubicBezTo>
                <a:cubicBezTo>
                  <a:pt x="4060" y="2027"/>
                  <a:pt x="4072" y="2066"/>
                  <a:pt x="4139" y="2066"/>
                </a:cubicBezTo>
                <a:cubicBezTo>
                  <a:pt x="4181" y="2066"/>
                  <a:pt x="4193" y="2085"/>
                  <a:pt x="4178" y="2131"/>
                </a:cubicBezTo>
                <a:cubicBezTo>
                  <a:pt x="4151" y="2228"/>
                  <a:pt x="4048" y="2336"/>
                  <a:pt x="3991" y="2332"/>
                </a:cubicBezTo>
                <a:cubicBezTo>
                  <a:pt x="3907" y="2325"/>
                  <a:pt x="3759" y="2266"/>
                  <a:pt x="3810" y="2263"/>
                </a:cubicBezTo>
                <a:cubicBezTo>
                  <a:pt x="3837" y="2263"/>
                  <a:pt x="3876" y="2232"/>
                  <a:pt x="3898" y="2201"/>
                </a:cubicBezTo>
                <a:cubicBezTo>
                  <a:pt x="3946" y="2124"/>
                  <a:pt x="3913" y="2124"/>
                  <a:pt x="3641" y="2205"/>
                </a:cubicBezTo>
                <a:cubicBezTo>
                  <a:pt x="3382" y="2278"/>
                  <a:pt x="3238" y="2321"/>
                  <a:pt x="3023" y="2375"/>
                </a:cubicBezTo>
                <a:cubicBezTo>
                  <a:pt x="2840" y="2425"/>
                  <a:pt x="2776" y="2475"/>
                  <a:pt x="2852" y="2514"/>
                </a:cubicBezTo>
                <a:cubicBezTo>
                  <a:pt x="2897" y="2537"/>
                  <a:pt x="2897" y="2548"/>
                  <a:pt x="2843" y="2645"/>
                </a:cubicBezTo>
                <a:cubicBezTo>
                  <a:pt x="2761" y="2788"/>
                  <a:pt x="2794" y="2811"/>
                  <a:pt x="3063" y="2807"/>
                </a:cubicBezTo>
                <a:cubicBezTo>
                  <a:pt x="3180" y="2803"/>
                  <a:pt x="3292" y="2819"/>
                  <a:pt x="3310" y="2838"/>
                </a:cubicBezTo>
                <a:cubicBezTo>
                  <a:pt x="3334" y="2865"/>
                  <a:pt x="3382" y="2857"/>
                  <a:pt x="3454" y="2819"/>
                </a:cubicBezTo>
                <a:cubicBezTo>
                  <a:pt x="3581" y="2753"/>
                  <a:pt x="3669" y="2741"/>
                  <a:pt x="3596" y="2799"/>
                </a:cubicBezTo>
                <a:cubicBezTo>
                  <a:pt x="3560" y="2830"/>
                  <a:pt x="3560" y="2838"/>
                  <a:pt x="3593" y="2838"/>
                </a:cubicBezTo>
                <a:cubicBezTo>
                  <a:pt x="3656" y="2838"/>
                  <a:pt x="3488" y="3027"/>
                  <a:pt x="3400" y="3054"/>
                </a:cubicBezTo>
                <a:cubicBezTo>
                  <a:pt x="3358" y="3066"/>
                  <a:pt x="3277" y="3066"/>
                  <a:pt x="3219" y="3054"/>
                </a:cubicBezTo>
                <a:cubicBezTo>
                  <a:pt x="3159" y="3039"/>
                  <a:pt x="3114" y="3042"/>
                  <a:pt x="3114" y="3066"/>
                </a:cubicBezTo>
                <a:cubicBezTo>
                  <a:pt x="3114" y="3128"/>
                  <a:pt x="2927" y="3189"/>
                  <a:pt x="2819" y="3162"/>
                </a:cubicBezTo>
                <a:cubicBezTo>
                  <a:pt x="2716" y="3135"/>
                  <a:pt x="2638" y="3170"/>
                  <a:pt x="2475" y="3309"/>
                </a:cubicBezTo>
                <a:cubicBezTo>
                  <a:pt x="2433" y="3348"/>
                  <a:pt x="2376" y="3378"/>
                  <a:pt x="2348" y="3378"/>
                </a:cubicBezTo>
                <a:cubicBezTo>
                  <a:pt x="2300" y="3378"/>
                  <a:pt x="2086" y="3494"/>
                  <a:pt x="2059" y="3537"/>
                </a:cubicBezTo>
                <a:cubicBezTo>
                  <a:pt x="2050" y="3548"/>
                  <a:pt x="2005" y="3571"/>
                  <a:pt x="1960" y="3587"/>
                </a:cubicBezTo>
                <a:cubicBezTo>
                  <a:pt x="1875" y="3614"/>
                  <a:pt x="1800" y="3772"/>
                  <a:pt x="1836" y="3845"/>
                </a:cubicBezTo>
                <a:cubicBezTo>
                  <a:pt x="1845" y="3865"/>
                  <a:pt x="1818" y="3896"/>
                  <a:pt x="1779" y="3915"/>
                </a:cubicBezTo>
                <a:cubicBezTo>
                  <a:pt x="1716" y="3946"/>
                  <a:pt x="1703" y="3977"/>
                  <a:pt x="1706" y="4089"/>
                </a:cubicBezTo>
                <a:cubicBezTo>
                  <a:pt x="1710" y="4212"/>
                  <a:pt x="1719" y="4228"/>
                  <a:pt x="1785" y="4228"/>
                </a:cubicBezTo>
                <a:cubicBezTo>
                  <a:pt x="1830" y="4228"/>
                  <a:pt x="1914" y="4212"/>
                  <a:pt x="1975" y="4193"/>
                </a:cubicBezTo>
                <a:cubicBezTo>
                  <a:pt x="2077" y="4162"/>
                  <a:pt x="2086" y="4166"/>
                  <a:pt x="2059" y="4228"/>
                </a:cubicBezTo>
                <a:cubicBezTo>
                  <a:pt x="2041" y="4266"/>
                  <a:pt x="2002" y="4309"/>
                  <a:pt x="1972" y="4324"/>
                </a:cubicBezTo>
                <a:cubicBezTo>
                  <a:pt x="1939" y="4336"/>
                  <a:pt x="1893" y="4390"/>
                  <a:pt x="1866" y="4440"/>
                </a:cubicBezTo>
                <a:cubicBezTo>
                  <a:pt x="1839" y="4494"/>
                  <a:pt x="1794" y="4537"/>
                  <a:pt x="1767" y="4537"/>
                </a:cubicBezTo>
                <a:cubicBezTo>
                  <a:pt x="1731" y="4537"/>
                  <a:pt x="1725" y="4548"/>
                  <a:pt x="1749" y="4579"/>
                </a:cubicBezTo>
                <a:cubicBezTo>
                  <a:pt x="1773" y="4610"/>
                  <a:pt x="1800" y="4610"/>
                  <a:pt x="1848" y="4575"/>
                </a:cubicBezTo>
                <a:cubicBezTo>
                  <a:pt x="1893" y="4544"/>
                  <a:pt x="1908" y="4544"/>
                  <a:pt x="1896" y="4571"/>
                </a:cubicBezTo>
                <a:cubicBezTo>
                  <a:pt x="1866" y="4629"/>
                  <a:pt x="1896" y="4625"/>
                  <a:pt x="1999" y="4556"/>
                </a:cubicBezTo>
                <a:cubicBezTo>
                  <a:pt x="2104" y="4486"/>
                  <a:pt x="2252" y="4517"/>
                  <a:pt x="2228" y="4598"/>
                </a:cubicBezTo>
                <a:cubicBezTo>
                  <a:pt x="2207" y="4672"/>
                  <a:pt x="2300" y="4668"/>
                  <a:pt x="2342" y="4591"/>
                </a:cubicBezTo>
                <a:cubicBezTo>
                  <a:pt x="2370" y="4548"/>
                  <a:pt x="2397" y="4540"/>
                  <a:pt x="2451" y="4567"/>
                </a:cubicBezTo>
                <a:cubicBezTo>
                  <a:pt x="2523" y="4602"/>
                  <a:pt x="2523" y="4602"/>
                  <a:pt x="2391" y="4730"/>
                </a:cubicBezTo>
                <a:cubicBezTo>
                  <a:pt x="2315" y="4799"/>
                  <a:pt x="2195" y="4888"/>
                  <a:pt x="2119" y="4930"/>
                </a:cubicBezTo>
                <a:cubicBezTo>
                  <a:pt x="2044" y="4973"/>
                  <a:pt x="1957" y="5019"/>
                  <a:pt x="1923" y="5038"/>
                </a:cubicBezTo>
                <a:cubicBezTo>
                  <a:pt x="1890" y="5058"/>
                  <a:pt x="1761" y="5116"/>
                  <a:pt x="1637" y="5166"/>
                </a:cubicBezTo>
                <a:cubicBezTo>
                  <a:pt x="1363" y="5282"/>
                  <a:pt x="1245" y="5347"/>
                  <a:pt x="1245" y="5394"/>
                </a:cubicBezTo>
                <a:cubicBezTo>
                  <a:pt x="1245" y="5413"/>
                  <a:pt x="1218" y="5409"/>
                  <a:pt x="1188" y="5390"/>
                </a:cubicBezTo>
                <a:cubicBezTo>
                  <a:pt x="1131" y="5347"/>
                  <a:pt x="1034" y="5382"/>
                  <a:pt x="688" y="5552"/>
                </a:cubicBezTo>
                <a:cubicBezTo>
                  <a:pt x="486" y="5652"/>
                  <a:pt x="450" y="5664"/>
                  <a:pt x="335" y="5679"/>
                </a:cubicBezTo>
                <a:cubicBezTo>
                  <a:pt x="191" y="5699"/>
                  <a:pt x="-35" y="5845"/>
                  <a:pt x="4" y="5895"/>
                </a:cubicBezTo>
                <a:cubicBezTo>
                  <a:pt x="22" y="5919"/>
                  <a:pt x="55" y="5919"/>
                  <a:pt x="94" y="5892"/>
                </a:cubicBezTo>
                <a:cubicBezTo>
                  <a:pt x="127" y="5868"/>
                  <a:pt x="194" y="5849"/>
                  <a:pt x="242" y="5849"/>
                </a:cubicBezTo>
                <a:cubicBezTo>
                  <a:pt x="287" y="5849"/>
                  <a:pt x="365" y="5822"/>
                  <a:pt x="417" y="5787"/>
                </a:cubicBezTo>
                <a:cubicBezTo>
                  <a:pt x="465" y="5757"/>
                  <a:pt x="534" y="5737"/>
                  <a:pt x="567" y="5749"/>
                </a:cubicBezTo>
                <a:cubicBezTo>
                  <a:pt x="600" y="5760"/>
                  <a:pt x="655" y="5741"/>
                  <a:pt x="685" y="5714"/>
                </a:cubicBezTo>
                <a:cubicBezTo>
                  <a:pt x="715" y="5683"/>
                  <a:pt x="751" y="5668"/>
                  <a:pt x="766" y="5675"/>
                </a:cubicBezTo>
                <a:cubicBezTo>
                  <a:pt x="778" y="5687"/>
                  <a:pt x="796" y="5679"/>
                  <a:pt x="808" y="5656"/>
                </a:cubicBezTo>
                <a:cubicBezTo>
                  <a:pt x="842" y="5583"/>
                  <a:pt x="977" y="5614"/>
                  <a:pt x="995" y="5695"/>
                </a:cubicBezTo>
                <a:cubicBezTo>
                  <a:pt x="1013" y="5784"/>
                  <a:pt x="1037" y="5791"/>
                  <a:pt x="1089" y="5726"/>
                </a:cubicBezTo>
                <a:cubicBezTo>
                  <a:pt x="1113" y="5695"/>
                  <a:pt x="1134" y="5695"/>
                  <a:pt x="1167" y="5729"/>
                </a:cubicBezTo>
                <a:cubicBezTo>
                  <a:pt x="1203" y="5768"/>
                  <a:pt x="1218" y="5760"/>
                  <a:pt x="1245" y="5699"/>
                </a:cubicBezTo>
                <a:cubicBezTo>
                  <a:pt x="1272" y="5633"/>
                  <a:pt x="1270" y="5618"/>
                  <a:pt x="1230" y="5618"/>
                </a:cubicBezTo>
                <a:cubicBezTo>
                  <a:pt x="1206" y="5618"/>
                  <a:pt x="1185" y="5591"/>
                  <a:pt x="1185" y="5556"/>
                </a:cubicBezTo>
                <a:cubicBezTo>
                  <a:pt x="1185" y="5509"/>
                  <a:pt x="1203" y="5498"/>
                  <a:pt x="1260" y="5517"/>
                </a:cubicBezTo>
                <a:cubicBezTo>
                  <a:pt x="1309" y="5533"/>
                  <a:pt x="1363" y="5517"/>
                  <a:pt x="1411" y="5479"/>
                </a:cubicBezTo>
                <a:cubicBezTo>
                  <a:pt x="1450" y="5448"/>
                  <a:pt x="1499" y="5428"/>
                  <a:pt x="1514" y="5444"/>
                </a:cubicBezTo>
                <a:cubicBezTo>
                  <a:pt x="1550" y="5471"/>
                  <a:pt x="1749" y="5363"/>
                  <a:pt x="1812" y="5282"/>
                </a:cubicBezTo>
                <a:cubicBezTo>
                  <a:pt x="1836" y="5255"/>
                  <a:pt x="1866" y="5239"/>
                  <a:pt x="1881" y="5251"/>
                </a:cubicBezTo>
                <a:cubicBezTo>
                  <a:pt x="1896" y="5266"/>
                  <a:pt x="1908" y="5255"/>
                  <a:pt x="1908" y="5231"/>
                </a:cubicBezTo>
                <a:cubicBezTo>
                  <a:pt x="1908" y="5208"/>
                  <a:pt x="1945" y="5201"/>
                  <a:pt x="2002" y="5212"/>
                </a:cubicBezTo>
                <a:cubicBezTo>
                  <a:pt x="2056" y="5224"/>
                  <a:pt x="2086" y="5220"/>
                  <a:pt x="2077" y="5197"/>
                </a:cubicBezTo>
                <a:cubicBezTo>
                  <a:pt x="2068" y="5177"/>
                  <a:pt x="2113" y="5150"/>
                  <a:pt x="2180" y="5135"/>
                </a:cubicBezTo>
                <a:cubicBezTo>
                  <a:pt x="2246" y="5120"/>
                  <a:pt x="2330" y="5081"/>
                  <a:pt x="2367" y="5042"/>
                </a:cubicBezTo>
                <a:cubicBezTo>
                  <a:pt x="2424" y="4988"/>
                  <a:pt x="2505" y="4946"/>
                  <a:pt x="2722" y="4865"/>
                </a:cubicBezTo>
                <a:cubicBezTo>
                  <a:pt x="2731" y="4861"/>
                  <a:pt x="2776" y="4838"/>
                  <a:pt x="2822" y="4815"/>
                </a:cubicBezTo>
                <a:cubicBezTo>
                  <a:pt x="2870" y="4788"/>
                  <a:pt x="2930" y="4768"/>
                  <a:pt x="2957" y="4768"/>
                </a:cubicBezTo>
                <a:cubicBezTo>
                  <a:pt x="2984" y="4768"/>
                  <a:pt x="3063" y="4726"/>
                  <a:pt x="3129" y="4672"/>
                </a:cubicBezTo>
                <a:cubicBezTo>
                  <a:pt x="3195" y="4621"/>
                  <a:pt x="3280" y="4575"/>
                  <a:pt x="3313" y="4575"/>
                </a:cubicBezTo>
                <a:cubicBezTo>
                  <a:pt x="3403" y="4575"/>
                  <a:pt x="3473" y="4467"/>
                  <a:pt x="3412" y="4417"/>
                </a:cubicBezTo>
                <a:cubicBezTo>
                  <a:pt x="3379" y="4390"/>
                  <a:pt x="3382" y="4382"/>
                  <a:pt x="3430" y="4378"/>
                </a:cubicBezTo>
                <a:cubicBezTo>
                  <a:pt x="3464" y="4374"/>
                  <a:pt x="3506" y="4374"/>
                  <a:pt x="3524" y="4378"/>
                </a:cubicBezTo>
                <a:cubicBezTo>
                  <a:pt x="3545" y="4382"/>
                  <a:pt x="3566" y="4359"/>
                  <a:pt x="3578" y="4324"/>
                </a:cubicBezTo>
                <a:cubicBezTo>
                  <a:pt x="3587" y="4293"/>
                  <a:pt x="3629" y="4266"/>
                  <a:pt x="3671" y="4266"/>
                </a:cubicBezTo>
                <a:cubicBezTo>
                  <a:pt x="3714" y="4266"/>
                  <a:pt x="3747" y="4247"/>
                  <a:pt x="3747" y="4228"/>
                </a:cubicBezTo>
                <a:cubicBezTo>
                  <a:pt x="3747" y="4205"/>
                  <a:pt x="3771" y="4189"/>
                  <a:pt x="3801" y="4189"/>
                </a:cubicBezTo>
                <a:cubicBezTo>
                  <a:pt x="3831" y="4189"/>
                  <a:pt x="3879" y="4166"/>
                  <a:pt x="3913" y="4139"/>
                </a:cubicBezTo>
                <a:cubicBezTo>
                  <a:pt x="3997" y="4066"/>
                  <a:pt x="4078" y="4031"/>
                  <a:pt x="4078" y="4069"/>
                </a:cubicBezTo>
                <a:cubicBezTo>
                  <a:pt x="4078" y="4085"/>
                  <a:pt x="4042" y="4120"/>
                  <a:pt x="4000" y="4143"/>
                </a:cubicBezTo>
                <a:cubicBezTo>
                  <a:pt x="3958" y="4170"/>
                  <a:pt x="3934" y="4208"/>
                  <a:pt x="3943" y="4228"/>
                </a:cubicBezTo>
                <a:cubicBezTo>
                  <a:pt x="3955" y="4251"/>
                  <a:pt x="3922" y="4286"/>
                  <a:pt x="3870" y="4309"/>
                </a:cubicBezTo>
                <a:cubicBezTo>
                  <a:pt x="3819" y="4332"/>
                  <a:pt x="3777" y="4367"/>
                  <a:pt x="3777" y="4386"/>
                </a:cubicBezTo>
                <a:cubicBezTo>
                  <a:pt x="3777" y="4448"/>
                  <a:pt x="3937" y="4421"/>
                  <a:pt x="4148" y="4328"/>
                </a:cubicBezTo>
                <a:cubicBezTo>
                  <a:pt x="4259" y="4278"/>
                  <a:pt x="4350" y="4243"/>
                  <a:pt x="4350" y="4255"/>
                </a:cubicBezTo>
                <a:cubicBezTo>
                  <a:pt x="4350" y="4266"/>
                  <a:pt x="4368" y="4259"/>
                  <a:pt x="4389" y="4235"/>
                </a:cubicBezTo>
                <a:cubicBezTo>
                  <a:pt x="4434" y="4185"/>
                  <a:pt x="4618" y="4170"/>
                  <a:pt x="4687" y="4208"/>
                </a:cubicBezTo>
                <a:cubicBezTo>
                  <a:pt x="4720" y="4224"/>
                  <a:pt x="4793" y="4201"/>
                  <a:pt x="4877" y="4151"/>
                </a:cubicBezTo>
                <a:cubicBezTo>
                  <a:pt x="5001" y="4073"/>
                  <a:pt x="5055" y="3996"/>
                  <a:pt x="4982" y="3996"/>
                </a:cubicBezTo>
                <a:cubicBezTo>
                  <a:pt x="4967" y="3996"/>
                  <a:pt x="4952" y="4012"/>
                  <a:pt x="4952" y="4035"/>
                </a:cubicBezTo>
                <a:cubicBezTo>
                  <a:pt x="4952" y="4054"/>
                  <a:pt x="4940" y="4073"/>
                  <a:pt x="4925" y="4073"/>
                </a:cubicBezTo>
                <a:cubicBezTo>
                  <a:pt x="4910" y="4073"/>
                  <a:pt x="4901" y="4042"/>
                  <a:pt x="4907" y="4004"/>
                </a:cubicBezTo>
                <a:cubicBezTo>
                  <a:pt x="4910" y="3961"/>
                  <a:pt x="4937" y="3942"/>
                  <a:pt x="4980" y="3946"/>
                </a:cubicBezTo>
                <a:cubicBezTo>
                  <a:pt x="5013" y="3954"/>
                  <a:pt x="5043" y="3938"/>
                  <a:pt x="5043" y="3919"/>
                </a:cubicBezTo>
                <a:cubicBezTo>
                  <a:pt x="5043" y="3896"/>
                  <a:pt x="5076" y="3880"/>
                  <a:pt x="5118" y="3880"/>
                </a:cubicBezTo>
                <a:cubicBezTo>
                  <a:pt x="5206" y="3880"/>
                  <a:pt x="5209" y="3965"/>
                  <a:pt x="5121" y="3996"/>
                </a:cubicBezTo>
                <a:cubicBezTo>
                  <a:pt x="5088" y="4008"/>
                  <a:pt x="5058" y="4039"/>
                  <a:pt x="5052" y="4062"/>
                </a:cubicBezTo>
                <a:cubicBezTo>
                  <a:pt x="5043" y="4096"/>
                  <a:pt x="5067" y="4096"/>
                  <a:pt x="5142" y="4066"/>
                </a:cubicBezTo>
                <a:cubicBezTo>
                  <a:pt x="5215" y="4039"/>
                  <a:pt x="5272" y="4039"/>
                  <a:pt x="5332" y="4066"/>
                </a:cubicBezTo>
                <a:cubicBezTo>
                  <a:pt x="5416" y="4104"/>
                  <a:pt x="5416" y="4108"/>
                  <a:pt x="5353" y="4131"/>
                </a:cubicBezTo>
                <a:cubicBezTo>
                  <a:pt x="5314" y="4147"/>
                  <a:pt x="5284" y="4178"/>
                  <a:pt x="5284" y="4197"/>
                </a:cubicBezTo>
                <a:cubicBezTo>
                  <a:pt x="5284" y="4220"/>
                  <a:pt x="5305" y="4224"/>
                  <a:pt x="5338" y="4205"/>
                </a:cubicBezTo>
                <a:cubicBezTo>
                  <a:pt x="5365" y="4189"/>
                  <a:pt x="5486" y="4170"/>
                  <a:pt x="5603" y="4158"/>
                </a:cubicBezTo>
                <a:cubicBezTo>
                  <a:pt x="5766" y="4147"/>
                  <a:pt x="5841" y="4158"/>
                  <a:pt x="5917" y="4208"/>
                </a:cubicBezTo>
                <a:cubicBezTo>
                  <a:pt x="5977" y="4247"/>
                  <a:pt x="6043" y="4262"/>
                  <a:pt x="6095" y="4251"/>
                </a:cubicBezTo>
                <a:cubicBezTo>
                  <a:pt x="6146" y="4232"/>
                  <a:pt x="6161" y="4235"/>
                  <a:pt x="6131" y="4262"/>
                </a:cubicBezTo>
                <a:cubicBezTo>
                  <a:pt x="6098" y="4289"/>
                  <a:pt x="6104" y="4313"/>
                  <a:pt x="6167" y="4382"/>
                </a:cubicBezTo>
                <a:cubicBezTo>
                  <a:pt x="6209" y="4428"/>
                  <a:pt x="6251" y="4509"/>
                  <a:pt x="6260" y="4560"/>
                </a:cubicBezTo>
                <a:cubicBezTo>
                  <a:pt x="6272" y="4610"/>
                  <a:pt x="6293" y="4652"/>
                  <a:pt x="6309" y="4652"/>
                </a:cubicBezTo>
                <a:cubicBezTo>
                  <a:pt x="6357" y="4652"/>
                  <a:pt x="6303" y="4938"/>
                  <a:pt x="6236" y="5035"/>
                </a:cubicBezTo>
                <a:cubicBezTo>
                  <a:pt x="6194" y="5096"/>
                  <a:pt x="6188" y="5120"/>
                  <a:pt x="6218" y="5108"/>
                </a:cubicBezTo>
                <a:cubicBezTo>
                  <a:pt x="6251" y="5092"/>
                  <a:pt x="6263" y="5112"/>
                  <a:pt x="6263" y="5174"/>
                </a:cubicBezTo>
                <a:cubicBezTo>
                  <a:pt x="6263" y="5224"/>
                  <a:pt x="6254" y="5255"/>
                  <a:pt x="6242" y="5243"/>
                </a:cubicBezTo>
                <a:cubicBezTo>
                  <a:pt x="6227" y="5235"/>
                  <a:pt x="6218" y="5255"/>
                  <a:pt x="6218" y="5285"/>
                </a:cubicBezTo>
                <a:cubicBezTo>
                  <a:pt x="6218" y="5374"/>
                  <a:pt x="6266" y="5363"/>
                  <a:pt x="6321" y="5262"/>
                </a:cubicBezTo>
                <a:cubicBezTo>
                  <a:pt x="6348" y="5216"/>
                  <a:pt x="6375" y="5189"/>
                  <a:pt x="6384" y="5201"/>
                </a:cubicBezTo>
                <a:cubicBezTo>
                  <a:pt x="6393" y="5212"/>
                  <a:pt x="6360" y="5266"/>
                  <a:pt x="6309" y="5320"/>
                </a:cubicBezTo>
                <a:cubicBezTo>
                  <a:pt x="6200" y="5440"/>
                  <a:pt x="6197" y="5463"/>
                  <a:pt x="6287" y="5467"/>
                </a:cubicBezTo>
                <a:lnTo>
                  <a:pt x="6354" y="5467"/>
                </a:lnTo>
                <a:lnTo>
                  <a:pt x="6287" y="5502"/>
                </a:lnTo>
                <a:cubicBezTo>
                  <a:pt x="6230" y="5533"/>
                  <a:pt x="6221" y="5564"/>
                  <a:pt x="6230" y="5664"/>
                </a:cubicBezTo>
                <a:cubicBezTo>
                  <a:pt x="6239" y="5772"/>
                  <a:pt x="6251" y="5791"/>
                  <a:pt x="6330" y="5799"/>
                </a:cubicBezTo>
                <a:cubicBezTo>
                  <a:pt x="6390" y="5807"/>
                  <a:pt x="6441" y="5784"/>
                  <a:pt x="6474" y="5733"/>
                </a:cubicBezTo>
                <a:cubicBezTo>
                  <a:pt x="6526" y="5660"/>
                  <a:pt x="6532" y="5660"/>
                  <a:pt x="6568" y="5726"/>
                </a:cubicBezTo>
                <a:cubicBezTo>
                  <a:pt x="6604" y="5787"/>
                  <a:pt x="6607" y="5784"/>
                  <a:pt x="6640" y="5695"/>
                </a:cubicBezTo>
                <a:lnTo>
                  <a:pt x="6670" y="5598"/>
                </a:lnTo>
                <a:lnTo>
                  <a:pt x="6655" y="5702"/>
                </a:lnTo>
                <a:cubicBezTo>
                  <a:pt x="6646" y="5760"/>
                  <a:pt x="6652" y="5818"/>
                  <a:pt x="6670" y="5830"/>
                </a:cubicBezTo>
                <a:cubicBezTo>
                  <a:pt x="6685" y="5841"/>
                  <a:pt x="6700" y="5876"/>
                  <a:pt x="6700" y="5899"/>
                </a:cubicBezTo>
                <a:cubicBezTo>
                  <a:pt x="6700" y="5930"/>
                  <a:pt x="6691" y="5926"/>
                  <a:pt x="6673" y="5892"/>
                </a:cubicBezTo>
                <a:cubicBezTo>
                  <a:pt x="6652" y="5849"/>
                  <a:pt x="6640" y="5853"/>
                  <a:pt x="6616" y="5911"/>
                </a:cubicBezTo>
                <a:cubicBezTo>
                  <a:pt x="6598" y="5950"/>
                  <a:pt x="6574" y="5973"/>
                  <a:pt x="6565" y="5957"/>
                </a:cubicBezTo>
                <a:cubicBezTo>
                  <a:pt x="6535" y="5919"/>
                  <a:pt x="6450" y="6031"/>
                  <a:pt x="6474" y="6077"/>
                </a:cubicBezTo>
                <a:cubicBezTo>
                  <a:pt x="6483" y="6096"/>
                  <a:pt x="6477" y="6123"/>
                  <a:pt x="6459" y="6139"/>
                </a:cubicBezTo>
                <a:cubicBezTo>
                  <a:pt x="6414" y="6177"/>
                  <a:pt x="6423" y="6224"/>
                  <a:pt x="6495" y="6312"/>
                </a:cubicBezTo>
                <a:cubicBezTo>
                  <a:pt x="6532" y="6355"/>
                  <a:pt x="6544" y="6390"/>
                  <a:pt x="6523" y="6390"/>
                </a:cubicBezTo>
                <a:cubicBezTo>
                  <a:pt x="6502" y="6390"/>
                  <a:pt x="6489" y="6424"/>
                  <a:pt x="6495" y="6475"/>
                </a:cubicBezTo>
                <a:cubicBezTo>
                  <a:pt x="6502" y="6525"/>
                  <a:pt x="6523" y="6560"/>
                  <a:pt x="6547" y="6552"/>
                </a:cubicBezTo>
                <a:cubicBezTo>
                  <a:pt x="6574" y="6544"/>
                  <a:pt x="6568" y="6583"/>
                  <a:pt x="6526" y="6675"/>
                </a:cubicBezTo>
                <a:cubicBezTo>
                  <a:pt x="6483" y="6764"/>
                  <a:pt x="6474" y="6822"/>
                  <a:pt x="6495" y="6837"/>
                </a:cubicBezTo>
                <a:cubicBezTo>
                  <a:pt x="6517" y="6853"/>
                  <a:pt x="6514" y="6872"/>
                  <a:pt x="6489" y="6891"/>
                </a:cubicBezTo>
                <a:cubicBezTo>
                  <a:pt x="6459" y="6915"/>
                  <a:pt x="6474" y="6949"/>
                  <a:pt x="6538" y="7031"/>
                </a:cubicBezTo>
                <a:cubicBezTo>
                  <a:pt x="6601" y="7108"/>
                  <a:pt x="6610" y="7127"/>
                  <a:pt x="6565" y="7104"/>
                </a:cubicBezTo>
                <a:cubicBezTo>
                  <a:pt x="6486" y="7065"/>
                  <a:pt x="6432" y="7065"/>
                  <a:pt x="6348" y="7100"/>
                </a:cubicBezTo>
                <a:cubicBezTo>
                  <a:pt x="6306" y="7115"/>
                  <a:pt x="6278" y="7112"/>
                  <a:pt x="6278" y="7088"/>
                </a:cubicBezTo>
                <a:cubicBezTo>
                  <a:pt x="6278" y="7069"/>
                  <a:pt x="6309" y="7042"/>
                  <a:pt x="6348" y="7034"/>
                </a:cubicBezTo>
                <a:cubicBezTo>
                  <a:pt x="6405" y="7023"/>
                  <a:pt x="6405" y="7019"/>
                  <a:pt x="6339" y="7023"/>
                </a:cubicBezTo>
                <a:cubicBezTo>
                  <a:pt x="6275" y="7027"/>
                  <a:pt x="6263" y="7046"/>
                  <a:pt x="6269" y="7131"/>
                </a:cubicBezTo>
                <a:cubicBezTo>
                  <a:pt x="6272" y="7193"/>
                  <a:pt x="6260" y="7239"/>
                  <a:pt x="6239" y="7239"/>
                </a:cubicBezTo>
                <a:cubicBezTo>
                  <a:pt x="6218" y="7239"/>
                  <a:pt x="6236" y="7262"/>
                  <a:pt x="6278" y="7289"/>
                </a:cubicBezTo>
                <a:cubicBezTo>
                  <a:pt x="6321" y="7316"/>
                  <a:pt x="6357" y="7359"/>
                  <a:pt x="6357" y="7386"/>
                </a:cubicBezTo>
                <a:cubicBezTo>
                  <a:pt x="6360" y="7413"/>
                  <a:pt x="6363" y="7447"/>
                  <a:pt x="6366" y="7467"/>
                </a:cubicBezTo>
                <a:cubicBezTo>
                  <a:pt x="6366" y="7486"/>
                  <a:pt x="6396" y="7517"/>
                  <a:pt x="6429" y="7528"/>
                </a:cubicBezTo>
                <a:cubicBezTo>
                  <a:pt x="6462" y="7544"/>
                  <a:pt x="6483" y="7571"/>
                  <a:pt x="6474" y="7590"/>
                </a:cubicBezTo>
                <a:cubicBezTo>
                  <a:pt x="6462" y="7610"/>
                  <a:pt x="6477" y="7637"/>
                  <a:pt x="6502" y="7648"/>
                </a:cubicBezTo>
                <a:cubicBezTo>
                  <a:pt x="6529" y="7660"/>
                  <a:pt x="6541" y="7687"/>
                  <a:pt x="6532" y="7706"/>
                </a:cubicBezTo>
                <a:cubicBezTo>
                  <a:pt x="6523" y="7725"/>
                  <a:pt x="6535" y="7741"/>
                  <a:pt x="6556" y="7741"/>
                </a:cubicBezTo>
                <a:cubicBezTo>
                  <a:pt x="6577" y="7741"/>
                  <a:pt x="6619" y="7768"/>
                  <a:pt x="6652" y="7799"/>
                </a:cubicBezTo>
                <a:cubicBezTo>
                  <a:pt x="6703" y="7849"/>
                  <a:pt x="6703" y="7853"/>
                  <a:pt x="6625" y="7845"/>
                </a:cubicBezTo>
                <a:cubicBezTo>
                  <a:pt x="6535" y="7837"/>
                  <a:pt x="6523" y="7857"/>
                  <a:pt x="6447" y="8158"/>
                </a:cubicBezTo>
                <a:cubicBezTo>
                  <a:pt x="6396" y="8358"/>
                  <a:pt x="6224" y="8768"/>
                  <a:pt x="6149" y="8868"/>
                </a:cubicBezTo>
                <a:cubicBezTo>
                  <a:pt x="6128" y="8895"/>
                  <a:pt x="6077" y="8980"/>
                  <a:pt x="6037" y="9053"/>
                </a:cubicBezTo>
                <a:cubicBezTo>
                  <a:pt x="5998" y="9127"/>
                  <a:pt x="5911" y="9262"/>
                  <a:pt x="5844" y="9355"/>
                </a:cubicBezTo>
                <a:cubicBezTo>
                  <a:pt x="5679" y="9582"/>
                  <a:pt x="5624" y="9698"/>
                  <a:pt x="5570" y="9922"/>
                </a:cubicBezTo>
                <a:cubicBezTo>
                  <a:pt x="5546" y="10026"/>
                  <a:pt x="5474" y="10200"/>
                  <a:pt x="5407" y="10300"/>
                </a:cubicBezTo>
                <a:cubicBezTo>
                  <a:pt x="5305" y="10455"/>
                  <a:pt x="5293" y="10497"/>
                  <a:pt x="5320" y="10559"/>
                </a:cubicBezTo>
                <a:cubicBezTo>
                  <a:pt x="5347" y="10613"/>
                  <a:pt x="5341" y="10659"/>
                  <a:pt x="5302" y="10771"/>
                </a:cubicBezTo>
                <a:cubicBezTo>
                  <a:pt x="5257" y="10887"/>
                  <a:pt x="5254" y="10934"/>
                  <a:pt x="5281" y="11011"/>
                </a:cubicBezTo>
                <a:cubicBezTo>
                  <a:pt x="5302" y="11065"/>
                  <a:pt x="5308" y="11138"/>
                  <a:pt x="5299" y="11177"/>
                </a:cubicBezTo>
                <a:cubicBezTo>
                  <a:pt x="5290" y="11215"/>
                  <a:pt x="5296" y="11258"/>
                  <a:pt x="5311" y="11269"/>
                </a:cubicBezTo>
                <a:cubicBezTo>
                  <a:pt x="5326" y="11285"/>
                  <a:pt x="5332" y="11354"/>
                  <a:pt x="5323" y="11432"/>
                </a:cubicBezTo>
                <a:cubicBezTo>
                  <a:pt x="5311" y="11528"/>
                  <a:pt x="5317" y="11582"/>
                  <a:pt x="5347" y="11605"/>
                </a:cubicBezTo>
                <a:cubicBezTo>
                  <a:pt x="5383" y="11636"/>
                  <a:pt x="5383" y="11644"/>
                  <a:pt x="5347" y="11675"/>
                </a:cubicBezTo>
                <a:cubicBezTo>
                  <a:pt x="5308" y="11706"/>
                  <a:pt x="5308" y="11744"/>
                  <a:pt x="5344" y="11937"/>
                </a:cubicBezTo>
                <a:cubicBezTo>
                  <a:pt x="5368" y="12061"/>
                  <a:pt x="5386" y="12223"/>
                  <a:pt x="5386" y="12296"/>
                </a:cubicBezTo>
                <a:cubicBezTo>
                  <a:pt x="5389" y="12424"/>
                  <a:pt x="5395" y="12432"/>
                  <a:pt x="5504" y="12443"/>
                </a:cubicBezTo>
                <a:cubicBezTo>
                  <a:pt x="5576" y="12451"/>
                  <a:pt x="5615" y="12474"/>
                  <a:pt x="5615" y="12513"/>
                </a:cubicBezTo>
                <a:cubicBezTo>
                  <a:pt x="5615" y="12559"/>
                  <a:pt x="5673" y="12586"/>
                  <a:pt x="5748" y="12570"/>
                </a:cubicBezTo>
                <a:cubicBezTo>
                  <a:pt x="5763" y="12567"/>
                  <a:pt x="5766" y="12590"/>
                  <a:pt x="5757" y="12624"/>
                </a:cubicBezTo>
                <a:cubicBezTo>
                  <a:pt x="5745" y="12659"/>
                  <a:pt x="5754" y="12682"/>
                  <a:pt x="5778" y="12682"/>
                </a:cubicBezTo>
                <a:cubicBezTo>
                  <a:pt x="5853" y="12682"/>
                  <a:pt x="5914" y="12818"/>
                  <a:pt x="5914" y="12991"/>
                </a:cubicBezTo>
                <a:cubicBezTo>
                  <a:pt x="5914" y="13161"/>
                  <a:pt x="5938" y="13628"/>
                  <a:pt x="5947" y="13628"/>
                </a:cubicBezTo>
                <a:cubicBezTo>
                  <a:pt x="5950" y="13628"/>
                  <a:pt x="5956" y="13721"/>
                  <a:pt x="5962" y="13837"/>
                </a:cubicBezTo>
                <a:cubicBezTo>
                  <a:pt x="5971" y="13987"/>
                  <a:pt x="5989" y="14057"/>
                  <a:pt x="6034" y="14095"/>
                </a:cubicBezTo>
                <a:cubicBezTo>
                  <a:pt x="6067" y="14126"/>
                  <a:pt x="6122" y="14211"/>
                  <a:pt x="6158" y="14285"/>
                </a:cubicBezTo>
                <a:cubicBezTo>
                  <a:pt x="6221" y="14412"/>
                  <a:pt x="6221" y="14427"/>
                  <a:pt x="6176" y="14516"/>
                </a:cubicBezTo>
                <a:cubicBezTo>
                  <a:pt x="6128" y="14613"/>
                  <a:pt x="6101" y="14628"/>
                  <a:pt x="6001" y="14616"/>
                </a:cubicBezTo>
                <a:cubicBezTo>
                  <a:pt x="5971" y="14613"/>
                  <a:pt x="5947" y="14620"/>
                  <a:pt x="5947" y="14640"/>
                </a:cubicBezTo>
                <a:cubicBezTo>
                  <a:pt x="5947" y="14705"/>
                  <a:pt x="6194" y="15037"/>
                  <a:pt x="6224" y="15014"/>
                </a:cubicBezTo>
                <a:cubicBezTo>
                  <a:pt x="6260" y="14983"/>
                  <a:pt x="6459" y="15250"/>
                  <a:pt x="6459" y="15323"/>
                </a:cubicBezTo>
                <a:cubicBezTo>
                  <a:pt x="6459" y="15354"/>
                  <a:pt x="6438" y="15427"/>
                  <a:pt x="6414" y="15485"/>
                </a:cubicBezTo>
                <a:cubicBezTo>
                  <a:pt x="6390" y="15547"/>
                  <a:pt x="6369" y="15624"/>
                  <a:pt x="6369" y="15655"/>
                </a:cubicBezTo>
                <a:cubicBezTo>
                  <a:pt x="6369" y="15732"/>
                  <a:pt x="6426" y="15809"/>
                  <a:pt x="6483" y="15809"/>
                </a:cubicBezTo>
                <a:cubicBezTo>
                  <a:pt x="6553" y="15809"/>
                  <a:pt x="6761" y="16118"/>
                  <a:pt x="6761" y="16223"/>
                </a:cubicBezTo>
                <a:cubicBezTo>
                  <a:pt x="6761" y="16284"/>
                  <a:pt x="6773" y="16311"/>
                  <a:pt x="6800" y="16296"/>
                </a:cubicBezTo>
                <a:cubicBezTo>
                  <a:pt x="6818" y="16284"/>
                  <a:pt x="6860" y="16261"/>
                  <a:pt x="6893" y="16250"/>
                </a:cubicBezTo>
                <a:cubicBezTo>
                  <a:pt x="6938" y="16226"/>
                  <a:pt x="6944" y="16195"/>
                  <a:pt x="6929" y="16084"/>
                </a:cubicBezTo>
                <a:cubicBezTo>
                  <a:pt x="6920" y="16006"/>
                  <a:pt x="6911" y="15914"/>
                  <a:pt x="6911" y="15875"/>
                </a:cubicBezTo>
                <a:cubicBezTo>
                  <a:pt x="6911" y="15840"/>
                  <a:pt x="6896" y="15809"/>
                  <a:pt x="6878" y="15809"/>
                </a:cubicBezTo>
                <a:cubicBezTo>
                  <a:pt x="6863" y="15809"/>
                  <a:pt x="6857" y="15833"/>
                  <a:pt x="6866" y="15856"/>
                </a:cubicBezTo>
                <a:cubicBezTo>
                  <a:pt x="6878" y="15883"/>
                  <a:pt x="6860" y="15864"/>
                  <a:pt x="6827" y="15813"/>
                </a:cubicBezTo>
                <a:cubicBezTo>
                  <a:pt x="6770" y="15725"/>
                  <a:pt x="6767" y="15725"/>
                  <a:pt x="6752" y="15794"/>
                </a:cubicBezTo>
                <a:cubicBezTo>
                  <a:pt x="6743" y="15848"/>
                  <a:pt x="6737" y="15840"/>
                  <a:pt x="6734" y="15763"/>
                </a:cubicBezTo>
                <a:cubicBezTo>
                  <a:pt x="6734" y="15705"/>
                  <a:pt x="6746" y="15647"/>
                  <a:pt x="6761" y="15636"/>
                </a:cubicBezTo>
                <a:cubicBezTo>
                  <a:pt x="6806" y="15601"/>
                  <a:pt x="6797" y="15539"/>
                  <a:pt x="6749" y="15539"/>
                </a:cubicBezTo>
                <a:cubicBezTo>
                  <a:pt x="6703" y="15539"/>
                  <a:pt x="6664" y="15315"/>
                  <a:pt x="6706" y="15284"/>
                </a:cubicBezTo>
                <a:cubicBezTo>
                  <a:pt x="6718" y="15273"/>
                  <a:pt x="6731" y="15246"/>
                  <a:pt x="6731" y="15226"/>
                </a:cubicBezTo>
                <a:cubicBezTo>
                  <a:pt x="6731" y="15203"/>
                  <a:pt x="6718" y="15199"/>
                  <a:pt x="6700" y="15211"/>
                </a:cubicBezTo>
                <a:cubicBezTo>
                  <a:pt x="6682" y="15223"/>
                  <a:pt x="6670" y="15192"/>
                  <a:pt x="6670" y="15142"/>
                </a:cubicBezTo>
                <a:cubicBezTo>
                  <a:pt x="6670" y="15045"/>
                  <a:pt x="6556" y="14721"/>
                  <a:pt x="6514" y="14698"/>
                </a:cubicBezTo>
                <a:cubicBezTo>
                  <a:pt x="6477" y="14675"/>
                  <a:pt x="6486" y="14478"/>
                  <a:pt x="6526" y="14427"/>
                </a:cubicBezTo>
                <a:cubicBezTo>
                  <a:pt x="6544" y="14404"/>
                  <a:pt x="6550" y="14369"/>
                  <a:pt x="6538" y="14354"/>
                </a:cubicBezTo>
                <a:cubicBezTo>
                  <a:pt x="6526" y="14339"/>
                  <a:pt x="6504" y="14350"/>
                  <a:pt x="6489" y="14381"/>
                </a:cubicBezTo>
                <a:cubicBezTo>
                  <a:pt x="6465" y="14427"/>
                  <a:pt x="6459" y="14420"/>
                  <a:pt x="6459" y="14354"/>
                </a:cubicBezTo>
                <a:cubicBezTo>
                  <a:pt x="6459" y="14308"/>
                  <a:pt x="6447" y="14258"/>
                  <a:pt x="6429" y="14246"/>
                </a:cubicBezTo>
                <a:cubicBezTo>
                  <a:pt x="6414" y="14234"/>
                  <a:pt x="6399" y="14203"/>
                  <a:pt x="6399" y="14176"/>
                </a:cubicBezTo>
                <a:cubicBezTo>
                  <a:pt x="6399" y="14153"/>
                  <a:pt x="6420" y="14169"/>
                  <a:pt x="6447" y="14211"/>
                </a:cubicBezTo>
                <a:cubicBezTo>
                  <a:pt x="6492" y="14281"/>
                  <a:pt x="6492" y="14281"/>
                  <a:pt x="6474" y="14169"/>
                </a:cubicBezTo>
                <a:cubicBezTo>
                  <a:pt x="6450" y="14026"/>
                  <a:pt x="6432" y="14003"/>
                  <a:pt x="6402" y="14068"/>
                </a:cubicBezTo>
                <a:cubicBezTo>
                  <a:pt x="6384" y="14103"/>
                  <a:pt x="6363" y="14084"/>
                  <a:pt x="6318" y="13995"/>
                </a:cubicBezTo>
                <a:cubicBezTo>
                  <a:pt x="6263" y="13887"/>
                  <a:pt x="6263" y="13856"/>
                  <a:pt x="6297" y="13644"/>
                </a:cubicBezTo>
                <a:cubicBezTo>
                  <a:pt x="6339" y="13373"/>
                  <a:pt x="6348" y="13358"/>
                  <a:pt x="6420" y="13397"/>
                </a:cubicBezTo>
                <a:cubicBezTo>
                  <a:pt x="6450" y="13416"/>
                  <a:pt x="6486" y="13424"/>
                  <a:pt x="6498" y="13420"/>
                </a:cubicBezTo>
                <a:cubicBezTo>
                  <a:pt x="6541" y="13408"/>
                  <a:pt x="6649" y="13566"/>
                  <a:pt x="6634" y="13617"/>
                </a:cubicBezTo>
                <a:cubicBezTo>
                  <a:pt x="6625" y="13644"/>
                  <a:pt x="6628" y="13763"/>
                  <a:pt x="6640" y="13879"/>
                </a:cubicBezTo>
                <a:cubicBezTo>
                  <a:pt x="6655" y="14030"/>
                  <a:pt x="6652" y="14122"/>
                  <a:pt x="6622" y="14192"/>
                </a:cubicBezTo>
                <a:cubicBezTo>
                  <a:pt x="6586" y="14288"/>
                  <a:pt x="6592" y="14342"/>
                  <a:pt x="6643" y="14342"/>
                </a:cubicBezTo>
                <a:cubicBezTo>
                  <a:pt x="6655" y="14342"/>
                  <a:pt x="6658" y="14304"/>
                  <a:pt x="6649" y="14254"/>
                </a:cubicBezTo>
                <a:cubicBezTo>
                  <a:pt x="6640" y="14203"/>
                  <a:pt x="6658" y="14223"/>
                  <a:pt x="6688" y="14304"/>
                </a:cubicBezTo>
                <a:cubicBezTo>
                  <a:pt x="6718" y="14377"/>
                  <a:pt x="6761" y="14462"/>
                  <a:pt x="6782" y="14489"/>
                </a:cubicBezTo>
                <a:cubicBezTo>
                  <a:pt x="6803" y="14516"/>
                  <a:pt x="6821" y="14555"/>
                  <a:pt x="6821" y="14574"/>
                </a:cubicBezTo>
                <a:cubicBezTo>
                  <a:pt x="6821" y="14593"/>
                  <a:pt x="6845" y="14616"/>
                  <a:pt x="6878" y="14632"/>
                </a:cubicBezTo>
                <a:cubicBezTo>
                  <a:pt x="6917" y="14647"/>
                  <a:pt x="6929" y="14678"/>
                  <a:pt x="6917" y="14752"/>
                </a:cubicBezTo>
                <a:cubicBezTo>
                  <a:pt x="6908" y="14829"/>
                  <a:pt x="6917" y="14852"/>
                  <a:pt x="6969" y="14871"/>
                </a:cubicBezTo>
                <a:cubicBezTo>
                  <a:pt x="7002" y="14883"/>
                  <a:pt x="7032" y="14922"/>
                  <a:pt x="7032" y="14960"/>
                </a:cubicBezTo>
                <a:cubicBezTo>
                  <a:pt x="7032" y="14999"/>
                  <a:pt x="7062" y="15037"/>
                  <a:pt x="7098" y="15049"/>
                </a:cubicBezTo>
                <a:cubicBezTo>
                  <a:pt x="7158" y="15072"/>
                  <a:pt x="7158" y="15076"/>
                  <a:pt x="7113" y="15169"/>
                </a:cubicBezTo>
                <a:cubicBezTo>
                  <a:pt x="7083" y="15223"/>
                  <a:pt x="7062" y="15288"/>
                  <a:pt x="7062" y="15311"/>
                </a:cubicBezTo>
                <a:cubicBezTo>
                  <a:pt x="7062" y="15362"/>
                  <a:pt x="7177" y="15501"/>
                  <a:pt x="7219" y="15501"/>
                </a:cubicBezTo>
                <a:cubicBezTo>
                  <a:pt x="7234" y="15501"/>
                  <a:pt x="7261" y="15547"/>
                  <a:pt x="7282" y="15605"/>
                </a:cubicBezTo>
                <a:cubicBezTo>
                  <a:pt x="7300" y="15667"/>
                  <a:pt x="7351" y="15755"/>
                  <a:pt x="7397" y="15809"/>
                </a:cubicBezTo>
                <a:cubicBezTo>
                  <a:pt x="7439" y="15864"/>
                  <a:pt x="7499" y="15968"/>
                  <a:pt x="7529" y="16041"/>
                </a:cubicBezTo>
                <a:cubicBezTo>
                  <a:pt x="7556" y="16114"/>
                  <a:pt x="7614" y="16230"/>
                  <a:pt x="7650" y="16296"/>
                </a:cubicBezTo>
                <a:cubicBezTo>
                  <a:pt x="7716" y="16404"/>
                  <a:pt x="7728" y="16489"/>
                  <a:pt x="7728" y="16813"/>
                </a:cubicBezTo>
                <a:cubicBezTo>
                  <a:pt x="7728" y="17053"/>
                  <a:pt x="7722" y="17084"/>
                  <a:pt x="7677" y="17084"/>
                </a:cubicBezTo>
                <a:cubicBezTo>
                  <a:pt x="7614" y="17084"/>
                  <a:pt x="7626" y="17253"/>
                  <a:pt x="7704" y="17404"/>
                </a:cubicBezTo>
                <a:cubicBezTo>
                  <a:pt x="7740" y="17477"/>
                  <a:pt x="7819" y="17570"/>
                  <a:pt x="7876" y="17608"/>
                </a:cubicBezTo>
                <a:cubicBezTo>
                  <a:pt x="7933" y="17647"/>
                  <a:pt x="7993" y="17720"/>
                  <a:pt x="8008" y="17767"/>
                </a:cubicBezTo>
                <a:cubicBezTo>
                  <a:pt x="8035" y="17844"/>
                  <a:pt x="8210" y="17944"/>
                  <a:pt x="8316" y="17944"/>
                </a:cubicBezTo>
                <a:cubicBezTo>
                  <a:pt x="8343" y="17944"/>
                  <a:pt x="8406" y="17998"/>
                  <a:pt x="8460" y="18068"/>
                </a:cubicBezTo>
                <a:cubicBezTo>
                  <a:pt x="8551" y="18188"/>
                  <a:pt x="8861" y="18396"/>
                  <a:pt x="8946" y="18396"/>
                </a:cubicBezTo>
                <a:cubicBezTo>
                  <a:pt x="8967" y="18396"/>
                  <a:pt x="9006" y="18419"/>
                  <a:pt x="9027" y="18442"/>
                </a:cubicBezTo>
                <a:cubicBezTo>
                  <a:pt x="9090" y="18520"/>
                  <a:pt x="9250" y="18628"/>
                  <a:pt x="9301" y="18628"/>
                </a:cubicBezTo>
                <a:cubicBezTo>
                  <a:pt x="9325" y="18628"/>
                  <a:pt x="9383" y="18651"/>
                  <a:pt x="9428" y="18682"/>
                </a:cubicBezTo>
                <a:cubicBezTo>
                  <a:pt x="9515" y="18740"/>
                  <a:pt x="9606" y="18720"/>
                  <a:pt x="9781" y="18612"/>
                </a:cubicBezTo>
                <a:cubicBezTo>
                  <a:pt x="9832" y="18578"/>
                  <a:pt x="9898" y="18551"/>
                  <a:pt x="9925" y="18551"/>
                </a:cubicBezTo>
                <a:cubicBezTo>
                  <a:pt x="10049" y="18551"/>
                  <a:pt x="10199" y="18674"/>
                  <a:pt x="10314" y="18871"/>
                </a:cubicBezTo>
                <a:cubicBezTo>
                  <a:pt x="10501" y="19191"/>
                  <a:pt x="10591" y="19284"/>
                  <a:pt x="10757" y="19319"/>
                </a:cubicBezTo>
                <a:cubicBezTo>
                  <a:pt x="10838" y="19334"/>
                  <a:pt x="10932" y="19365"/>
                  <a:pt x="10965" y="19388"/>
                </a:cubicBezTo>
                <a:cubicBezTo>
                  <a:pt x="11137" y="19504"/>
                  <a:pt x="11254" y="19547"/>
                  <a:pt x="11384" y="19535"/>
                </a:cubicBezTo>
                <a:cubicBezTo>
                  <a:pt x="11495" y="19527"/>
                  <a:pt x="11516" y="19535"/>
                  <a:pt x="11480" y="19570"/>
                </a:cubicBezTo>
                <a:cubicBezTo>
                  <a:pt x="11438" y="19604"/>
                  <a:pt x="11447" y="19635"/>
                  <a:pt x="11547" y="19774"/>
                </a:cubicBezTo>
                <a:cubicBezTo>
                  <a:pt x="11821" y="20176"/>
                  <a:pt x="11875" y="20307"/>
                  <a:pt x="11815" y="20434"/>
                </a:cubicBezTo>
                <a:cubicBezTo>
                  <a:pt x="11776" y="20512"/>
                  <a:pt x="11821" y="20627"/>
                  <a:pt x="11914" y="20689"/>
                </a:cubicBezTo>
                <a:cubicBezTo>
                  <a:pt x="11996" y="20739"/>
                  <a:pt x="12008" y="20739"/>
                  <a:pt x="12035" y="20681"/>
                </a:cubicBezTo>
                <a:cubicBezTo>
                  <a:pt x="12062" y="20620"/>
                  <a:pt x="12062" y="20620"/>
                  <a:pt x="12065" y="20681"/>
                </a:cubicBezTo>
                <a:cubicBezTo>
                  <a:pt x="12065" y="20716"/>
                  <a:pt x="12110" y="20774"/>
                  <a:pt x="12167" y="20809"/>
                </a:cubicBezTo>
                <a:cubicBezTo>
                  <a:pt x="12273" y="20875"/>
                  <a:pt x="12324" y="20963"/>
                  <a:pt x="12276" y="21002"/>
                </a:cubicBezTo>
                <a:cubicBezTo>
                  <a:pt x="12240" y="21029"/>
                  <a:pt x="12273" y="21137"/>
                  <a:pt x="12315" y="21137"/>
                </a:cubicBezTo>
                <a:cubicBezTo>
                  <a:pt x="12333" y="21137"/>
                  <a:pt x="12378" y="21176"/>
                  <a:pt x="12418" y="21222"/>
                </a:cubicBezTo>
                <a:cubicBezTo>
                  <a:pt x="12481" y="21295"/>
                  <a:pt x="12487" y="21299"/>
                  <a:pt x="12487" y="21237"/>
                </a:cubicBezTo>
                <a:cubicBezTo>
                  <a:pt x="12487" y="21191"/>
                  <a:pt x="12502" y="21176"/>
                  <a:pt x="12535" y="21191"/>
                </a:cubicBezTo>
                <a:cubicBezTo>
                  <a:pt x="12562" y="21203"/>
                  <a:pt x="12607" y="21214"/>
                  <a:pt x="12638" y="21214"/>
                </a:cubicBezTo>
                <a:cubicBezTo>
                  <a:pt x="12701" y="21214"/>
                  <a:pt x="12743" y="21326"/>
                  <a:pt x="12698" y="21384"/>
                </a:cubicBezTo>
                <a:cubicBezTo>
                  <a:pt x="12656" y="21438"/>
                  <a:pt x="12662" y="21484"/>
                  <a:pt x="12713" y="21484"/>
                </a:cubicBezTo>
                <a:cubicBezTo>
                  <a:pt x="12740" y="21484"/>
                  <a:pt x="12749" y="21461"/>
                  <a:pt x="12740" y="21427"/>
                </a:cubicBezTo>
                <a:cubicBezTo>
                  <a:pt x="12713" y="21334"/>
                  <a:pt x="12806" y="21396"/>
                  <a:pt x="12861" y="21508"/>
                </a:cubicBezTo>
                <a:cubicBezTo>
                  <a:pt x="12909" y="21597"/>
                  <a:pt x="12912" y="21597"/>
                  <a:pt x="13014" y="21535"/>
                </a:cubicBezTo>
                <a:cubicBezTo>
                  <a:pt x="13129" y="21465"/>
                  <a:pt x="13141" y="21423"/>
                  <a:pt x="13075" y="21307"/>
                </a:cubicBezTo>
                <a:cubicBezTo>
                  <a:pt x="13014" y="21207"/>
                  <a:pt x="13017" y="21203"/>
                  <a:pt x="13120" y="21145"/>
                </a:cubicBezTo>
                <a:cubicBezTo>
                  <a:pt x="13171" y="21114"/>
                  <a:pt x="13210" y="21068"/>
                  <a:pt x="13210" y="21041"/>
                </a:cubicBezTo>
                <a:cubicBezTo>
                  <a:pt x="13210" y="21014"/>
                  <a:pt x="13231" y="20983"/>
                  <a:pt x="13255" y="20967"/>
                </a:cubicBezTo>
                <a:cubicBezTo>
                  <a:pt x="13298" y="20948"/>
                  <a:pt x="13322" y="20712"/>
                  <a:pt x="13283" y="20712"/>
                </a:cubicBezTo>
                <a:cubicBezTo>
                  <a:pt x="13274" y="20712"/>
                  <a:pt x="13177" y="20774"/>
                  <a:pt x="13072" y="20848"/>
                </a:cubicBezTo>
                <a:cubicBezTo>
                  <a:pt x="12855" y="21002"/>
                  <a:pt x="12830" y="21006"/>
                  <a:pt x="12752" y="20917"/>
                </a:cubicBezTo>
                <a:cubicBezTo>
                  <a:pt x="12713" y="20875"/>
                  <a:pt x="12698" y="20871"/>
                  <a:pt x="12698" y="20905"/>
                </a:cubicBezTo>
                <a:cubicBezTo>
                  <a:pt x="12698" y="20944"/>
                  <a:pt x="12689" y="20944"/>
                  <a:pt x="12656" y="20905"/>
                </a:cubicBezTo>
                <a:cubicBezTo>
                  <a:pt x="12632" y="20882"/>
                  <a:pt x="12617" y="20840"/>
                  <a:pt x="12626" y="20813"/>
                </a:cubicBezTo>
                <a:cubicBezTo>
                  <a:pt x="12635" y="20786"/>
                  <a:pt x="12604" y="20743"/>
                  <a:pt x="12562" y="20720"/>
                </a:cubicBezTo>
                <a:cubicBezTo>
                  <a:pt x="12520" y="20697"/>
                  <a:pt x="12487" y="20651"/>
                  <a:pt x="12487" y="20616"/>
                </a:cubicBezTo>
                <a:cubicBezTo>
                  <a:pt x="12487" y="20585"/>
                  <a:pt x="12472" y="20558"/>
                  <a:pt x="12457" y="20558"/>
                </a:cubicBezTo>
                <a:cubicBezTo>
                  <a:pt x="12439" y="20558"/>
                  <a:pt x="12412" y="20512"/>
                  <a:pt x="12397" y="20450"/>
                </a:cubicBezTo>
                <a:cubicBezTo>
                  <a:pt x="12378" y="20392"/>
                  <a:pt x="12351" y="20307"/>
                  <a:pt x="12333" y="20265"/>
                </a:cubicBezTo>
                <a:cubicBezTo>
                  <a:pt x="12309" y="20203"/>
                  <a:pt x="12309" y="20160"/>
                  <a:pt x="12333" y="20102"/>
                </a:cubicBezTo>
                <a:cubicBezTo>
                  <a:pt x="12351" y="20060"/>
                  <a:pt x="12366" y="19979"/>
                  <a:pt x="12366" y="19925"/>
                </a:cubicBezTo>
                <a:cubicBezTo>
                  <a:pt x="12366" y="19871"/>
                  <a:pt x="12381" y="19824"/>
                  <a:pt x="12397" y="19824"/>
                </a:cubicBezTo>
                <a:cubicBezTo>
                  <a:pt x="12415" y="19824"/>
                  <a:pt x="12427" y="19732"/>
                  <a:pt x="12427" y="19620"/>
                </a:cubicBezTo>
                <a:cubicBezTo>
                  <a:pt x="12427" y="19492"/>
                  <a:pt x="12448" y="19365"/>
                  <a:pt x="12484" y="19280"/>
                </a:cubicBezTo>
                <a:cubicBezTo>
                  <a:pt x="12517" y="19203"/>
                  <a:pt x="12535" y="19102"/>
                  <a:pt x="12529" y="19060"/>
                </a:cubicBezTo>
                <a:cubicBezTo>
                  <a:pt x="12520" y="19018"/>
                  <a:pt x="12526" y="18971"/>
                  <a:pt x="12547" y="18956"/>
                </a:cubicBezTo>
                <a:cubicBezTo>
                  <a:pt x="12568" y="18940"/>
                  <a:pt x="12550" y="18898"/>
                  <a:pt x="12496" y="18836"/>
                </a:cubicBezTo>
                <a:cubicBezTo>
                  <a:pt x="12451" y="18786"/>
                  <a:pt x="12390" y="18716"/>
                  <a:pt x="12363" y="18686"/>
                </a:cubicBezTo>
                <a:cubicBezTo>
                  <a:pt x="12303" y="18612"/>
                  <a:pt x="11944" y="18547"/>
                  <a:pt x="11893" y="18597"/>
                </a:cubicBezTo>
                <a:cubicBezTo>
                  <a:pt x="11851" y="18639"/>
                  <a:pt x="11601" y="18647"/>
                  <a:pt x="11553" y="18608"/>
                </a:cubicBezTo>
                <a:cubicBezTo>
                  <a:pt x="11535" y="18593"/>
                  <a:pt x="11501" y="18605"/>
                  <a:pt x="11477" y="18628"/>
                </a:cubicBezTo>
                <a:cubicBezTo>
                  <a:pt x="11441" y="18666"/>
                  <a:pt x="11423" y="18666"/>
                  <a:pt x="11387" y="18628"/>
                </a:cubicBezTo>
                <a:cubicBezTo>
                  <a:pt x="11363" y="18605"/>
                  <a:pt x="11327" y="18597"/>
                  <a:pt x="11306" y="18612"/>
                </a:cubicBezTo>
                <a:cubicBezTo>
                  <a:pt x="11284" y="18628"/>
                  <a:pt x="11306" y="18589"/>
                  <a:pt x="11351" y="18524"/>
                </a:cubicBezTo>
                <a:cubicBezTo>
                  <a:pt x="11399" y="18458"/>
                  <a:pt x="11441" y="18346"/>
                  <a:pt x="11453" y="18257"/>
                </a:cubicBezTo>
                <a:cubicBezTo>
                  <a:pt x="11462" y="18176"/>
                  <a:pt x="11483" y="18083"/>
                  <a:pt x="11501" y="18056"/>
                </a:cubicBezTo>
                <a:cubicBezTo>
                  <a:pt x="11516" y="18033"/>
                  <a:pt x="11523" y="18010"/>
                  <a:pt x="11513" y="18010"/>
                </a:cubicBezTo>
                <a:cubicBezTo>
                  <a:pt x="11504" y="18010"/>
                  <a:pt x="11528" y="17968"/>
                  <a:pt x="11568" y="17914"/>
                </a:cubicBezTo>
                <a:cubicBezTo>
                  <a:pt x="11610" y="17863"/>
                  <a:pt x="11643" y="17794"/>
                  <a:pt x="11643" y="17763"/>
                </a:cubicBezTo>
                <a:cubicBezTo>
                  <a:pt x="11643" y="17732"/>
                  <a:pt x="11658" y="17659"/>
                  <a:pt x="11679" y="17597"/>
                </a:cubicBezTo>
                <a:cubicBezTo>
                  <a:pt x="11697" y="17539"/>
                  <a:pt x="11715" y="17458"/>
                  <a:pt x="11715" y="17423"/>
                </a:cubicBezTo>
                <a:cubicBezTo>
                  <a:pt x="11718" y="17388"/>
                  <a:pt x="11727" y="17346"/>
                  <a:pt x="11743" y="17331"/>
                </a:cubicBezTo>
                <a:cubicBezTo>
                  <a:pt x="11755" y="17315"/>
                  <a:pt x="11764" y="17273"/>
                  <a:pt x="11764" y="17238"/>
                </a:cubicBezTo>
                <a:cubicBezTo>
                  <a:pt x="11764" y="17199"/>
                  <a:pt x="11785" y="17149"/>
                  <a:pt x="11809" y="17122"/>
                </a:cubicBezTo>
                <a:cubicBezTo>
                  <a:pt x="11848" y="17080"/>
                  <a:pt x="11851" y="17084"/>
                  <a:pt x="11836" y="17138"/>
                </a:cubicBezTo>
                <a:cubicBezTo>
                  <a:pt x="11809" y="17226"/>
                  <a:pt x="11863" y="17215"/>
                  <a:pt x="11908" y="17122"/>
                </a:cubicBezTo>
                <a:cubicBezTo>
                  <a:pt x="11932" y="17072"/>
                  <a:pt x="11932" y="17045"/>
                  <a:pt x="11914" y="17045"/>
                </a:cubicBezTo>
                <a:cubicBezTo>
                  <a:pt x="11893" y="17045"/>
                  <a:pt x="11893" y="17018"/>
                  <a:pt x="11914" y="16964"/>
                </a:cubicBezTo>
                <a:cubicBezTo>
                  <a:pt x="11935" y="16921"/>
                  <a:pt x="11941" y="16844"/>
                  <a:pt x="11932" y="16794"/>
                </a:cubicBezTo>
                <a:cubicBezTo>
                  <a:pt x="11914" y="16709"/>
                  <a:pt x="11902" y="16705"/>
                  <a:pt x="11727" y="16717"/>
                </a:cubicBezTo>
                <a:cubicBezTo>
                  <a:pt x="11622" y="16721"/>
                  <a:pt x="11447" y="16755"/>
                  <a:pt x="11339" y="16790"/>
                </a:cubicBezTo>
                <a:cubicBezTo>
                  <a:pt x="11182" y="16844"/>
                  <a:pt x="11131" y="16875"/>
                  <a:pt x="11104" y="16952"/>
                </a:cubicBezTo>
                <a:cubicBezTo>
                  <a:pt x="11086" y="17006"/>
                  <a:pt x="11070" y="17068"/>
                  <a:pt x="11070" y="17087"/>
                </a:cubicBezTo>
                <a:cubicBezTo>
                  <a:pt x="11070" y="17111"/>
                  <a:pt x="11037" y="17219"/>
                  <a:pt x="10998" y="17327"/>
                </a:cubicBezTo>
                <a:cubicBezTo>
                  <a:pt x="10926" y="17535"/>
                  <a:pt x="10793" y="17659"/>
                  <a:pt x="10618" y="17686"/>
                </a:cubicBezTo>
                <a:cubicBezTo>
                  <a:pt x="10456" y="17709"/>
                  <a:pt x="10227" y="17775"/>
                  <a:pt x="10166" y="17817"/>
                </a:cubicBezTo>
                <a:cubicBezTo>
                  <a:pt x="10112" y="17856"/>
                  <a:pt x="10091" y="17848"/>
                  <a:pt x="10028" y="17767"/>
                </a:cubicBezTo>
                <a:cubicBezTo>
                  <a:pt x="9988" y="17713"/>
                  <a:pt x="9916" y="17662"/>
                  <a:pt x="9871" y="17651"/>
                </a:cubicBezTo>
                <a:cubicBezTo>
                  <a:pt x="9790" y="17628"/>
                  <a:pt x="9741" y="17535"/>
                  <a:pt x="9699" y="17296"/>
                </a:cubicBezTo>
                <a:cubicBezTo>
                  <a:pt x="9690" y="17230"/>
                  <a:pt x="9657" y="17149"/>
                  <a:pt x="9630" y="17111"/>
                </a:cubicBezTo>
                <a:cubicBezTo>
                  <a:pt x="9603" y="17072"/>
                  <a:pt x="9579" y="16968"/>
                  <a:pt x="9576" y="16879"/>
                </a:cubicBezTo>
                <a:cubicBezTo>
                  <a:pt x="9573" y="16790"/>
                  <a:pt x="9557" y="16674"/>
                  <a:pt x="9542" y="16620"/>
                </a:cubicBezTo>
                <a:cubicBezTo>
                  <a:pt x="9524" y="16566"/>
                  <a:pt x="9515" y="16489"/>
                  <a:pt x="9521" y="16446"/>
                </a:cubicBezTo>
                <a:cubicBezTo>
                  <a:pt x="9570" y="16064"/>
                  <a:pt x="9684" y="15624"/>
                  <a:pt x="9775" y="15462"/>
                </a:cubicBezTo>
                <a:cubicBezTo>
                  <a:pt x="9817" y="15385"/>
                  <a:pt x="9841" y="15273"/>
                  <a:pt x="9850" y="15111"/>
                </a:cubicBezTo>
                <a:cubicBezTo>
                  <a:pt x="9868" y="14759"/>
                  <a:pt x="9934" y="14655"/>
                  <a:pt x="10329" y="14354"/>
                </a:cubicBezTo>
                <a:cubicBezTo>
                  <a:pt x="10769" y="14014"/>
                  <a:pt x="10926" y="13941"/>
                  <a:pt x="11001" y="14037"/>
                </a:cubicBezTo>
                <a:cubicBezTo>
                  <a:pt x="11016" y="14057"/>
                  <a:pt x="11101" y="14080"/>
                  <a:pt x="11188" y="14080"/>
                </a:cubicBezTo>
                <a:cubicBezTo>
                  <a:pt x="11293" y="14084"/>
                  <a:pt x="11342" y="14103"/>
                  <a:pt x="11342" y="14138"/>
                </a:cubicBezTo>
                <a:cubicBezTo>
                  <a:pt x="11342" y="14165"/>
                  <a:pt x="11360" y="14192"/>
                  <a:pt x="11381" y="14196"/>
                </a:cubicBezTo>
                <a:cubicBezTo>
                  <a:pt x="11507" y="14215"/>
                  <a:pt x="11601" y="14207"/>
                  <a:pt x="11619" y="14173"/>
                </a:cubicBezTo>
                <a:cubicBezTo>
                  <a:pt x="11640" y="14130"/>
                  <a:pt x="11739" y="14103"/>
                  <a:pt x="11721" y="14142"/>
                </a:cubicBezTo>
                <a:cubicBezTo>
                  <a:pt x="11715" y="14157"/>
                  <a:pt x="11718" y="14200"/>
                  <a:pt x="11730" y="14238"/>
                </a:cubicBezTo>
                <a:cubicBezTo>
                  <a:pt x="11748" y="14300"/>
                  <a:pt x="11755" y="14300"/>
                  <a:pt x="11809" y="14246"/>
                </a:cubicBezTo>
                <a:cubicBezTo>
                  <a:pt x="11869" y="14188"/>
                  <a:pt x="11869" y="14188"/>
                  <a:pt x="11800" y="14119"/>
                </a:cubicBezTo>
                <a:cubicBezTo>
                  <a:pt x="11733" y="14053"/>
                  <a:pt x="11733" y="14049"/>
                  <a:pt x="11791" y="13987"/>
                </a:cubicBezTo>
                <a:cubicBezTo>
                  <a:pt x="11821" y="13956"/>
                  <a:pt x="11851" y="13906"/>
                  <a:pt x="11860" y="13879"/>
                </a:cubicBezTo>
                <a:cubicBezTo>
                  <a:pt x="11878" y="13806"/>
                  <a:pt x="12511" y="13794"/>
                  <a:pt x="12601" y="13864"/>
                </a:cubicBezTo>
                <a:cubicBezTo>
                  <a:pt x="12638" y="13895"/>
                  <a:pt x="12668" y="13945"/>
                  <a:pt x="12668" y="13972"/>
                </a:cubicBezTo>
                <a:cubicBezTo>
                  <a:pt x="12668" y="14068"/>
                  <a:pt x="12767" y="14080"/>
                  <a:pt x="12855" y="13995"/>
                </a:cubicBezTo>
                <a:cubicBezTo>
                  <a:pt x="12957" y="13899"/>
                  <a:pt x="13029" y="13906"/>
                  <a:pt x="13078" y="14026"/>
                </a:cubicBezTo>
                <a:cubicBezTo>
                  <a:pt x="13096" y="14072"/>
                  <a:pt x="13132" y="14142"/>
                  <a:pt x="13159" y="14180"/>
                </a:cubicBezTo>
                <a:cubicBezTo>
                  <a:pt x="13222" y="14269"/>
                  <a:pt x="13222" y="14354"/>
                  <a:pt x="13165" y="14493"/>
                </a:cubicBezTo>
                <a:cubicBezTo>
                  <a:pt x="13144" y="14551"/>
                  <a:pt x="13126" y="14644"/>
                  <a:pt x="13132" y="14694"/>
                </a:cubicBezTo>
                <a:cubicBezTo>
                  <a:pt x="13153" y="14929"/>
                  <a:pt x="13189" y="15115"/>
                  <a:pt x="13213" y="15115"/>
                </a:cubicBezTo>
                <a:cubicBezTo>
                  <a:pt x="13228" y="15115"/>
                  <a:pt x="13240" y="15142"/>
                  <a:pt x="13240" y="15172"/>
                </a:cubicBezTo>
                <a:cubicBezTo>
                  <a:pt x="13240" y="15203"/>
                  <a:pt x="13267" y="15261"/>
                  <a:pt x="13301" y="15296"/>
                </a:cubicBezTo>
                <a:cubicBezTo>
                  <a:pt x="13334" y="15335"/>
                  <a:pt x="13361" y="15412"/>
                  <a:pt x="13361" y="15470"/>
                </a:cubicBezTo>
                <a:cubicBezTo>
                  <a:pt x="13361" y="15551"/>
                  <a:pt x="13373" y="15570"/>
                  <a:pt x="13409" y="15551"/>
                </a:cubicBezTo>
                <a:cubicBezTo>
                  <a:pt x="13436" y="15539"/>
                  <a:pt x="13469" y="15551"/>
                  <a:pt x="13485" y="15582"/>
                </a:cubicBezTo>
                <a:cubicBezTo>
                  <a:pt x="13509" y="15628"/>
                  <a:pt x="13518" y="15628"/>
                  <a:pt x="13539" y="15578"/>
                </a:cubicBezTo>
                <a:cubicBezTo>
                  <a:pt x="13554" y="15547"/>
                  <a:pt x="13569" y="15501"/>
                  <a:pt x="13572" y="15481"/>
                </a:cubicBezTo>
                <a:cubicBezTo>
                  <a:pt x="13572" y="15458"/>
                  <a:pt x="13593" y="15408"/>
                  <a:pt x="13614" y="15365"/>
                </a:cubicBezTo>
                <a:cubicBezTo>
                  <a:pt x="13695" y="15196"/>
                  <a:pt x="13723" y="14983"/>
                  <a:pt x="13689" y="14736"/>
                </a:cubicBezTo>
                <a:cubicBezTo>
                  <a:pt x="13674" y="14601"/>
                  <a:pt x="13668" y="14478"/>
                  <a:pt x="13677" y="14458"/>
                </a:cubicBezTo>
                <a:cubicBezTo>
                  <a:pt x="13686" y="14443"/>
                  <a:pt x="13671" y="14315"/>
                  <a:pt x="13644" y="14184"/>
                </a:cubicBezTo>
                <a:cubicBezTo>
                  <a:pt x="13548" y="13698"/>
                  <a:pt x="13714" y="13273"/>
                  <a:pt x="14099" y="13030"/>
                </a:cubicBezTo>
                <a:cubicBezTo>
                  <a:pt x="14148" y="12999"/>
                  <a:pt x="14244" y="12899"/>
                  <a:pt x="14313" y="12806"/>
                </a:cubicBezTo>
                <a:cubicBezTo>
                  <a:pt x="14395" y="12698"/>
                  <a:pt x="14461" y="12644"/>
                  <a:pt x="14515" y="12644"/>
                </a:cubicBezTo>
                <a:cubicBezTo>
                  <a:pt x="14557" y="12644"/>
                  <a:pt x="14603" y="12624"/>
                  <a:pt x="14612" y="12605"/>
                </a:cubicBezTo>
                <a:cubicBezTo>
                  <a:pt x="14651" y="12528"/>
                  <a:pt x="14868" y="12374"/>
                  <a:pt x="14940" y="12374"/>
                </a:cubicBezTo>
                <a:cubicBezTo>
                  <a:pt x="15031" y="12374"/>
                  <a:pt x="15109" y="12265"/>
                  <a:pt x="15052" y="12223"/>
                </a:cubicBezTo>
                <a:cubicBezTo>
                  <a:pt x="15025" y="12200"/>
                  <a:pt x="15052" y="12165"/>
                  <a:pt x="15136" y="12115"/>
                </a:cubicBezTo>
                <a:cubicBezTo>
                  <a:pt x="15251" y="12042"/>
                  <a:pt x="15257" y="12042"/>
                  <a:pt x="15226" y="12107"/>
                </a:cubicBezTo>
                <a:cubicBezTo>
                  <a:pt x="15211" y="12150"/>
                  <a:pt x="15175" y="12180"/>
                  <a:pt x="15145" y="12184"/>
                </a:cubicBezTo>
                <a:cubicBezTo>
                  <a:pt x="15118" y="12184"/>
                  <a:pt x="15109" y="12196"/>
                  <a:pt x="15130" y="12204"/>
                </a:cubicBezTo>
                <a:cubicBezTo>
                  <a:pt x="15151" y="12215"/>
                  <a:pt x="15193" y="12204"/>
                  <a:pt x="15226" y="12180"/>
                </a:cubicBezTo>
                <a:cubicBezTo>
                  <a:pt x="15281" y="12146"/>
                  <a:pt x="15290" y="12103"/>
                  <a:pt x="15290" y="11879"/>
                </a:cubicBezTo>
                <a:cubicBezTo>
                  <a:pt x="15290" y="11733"/>
                  <a:pt x="15275" y="11598"/>
                  <a:pt x="15260" y="11578"/>
                </a:cubicBezTo>
                <a:cubicBezTo>
                  <a:pt x="15236" y="11547"/>
                  <a:pt x="15239" y="11501"/>
                  <a:pt x="15263" y="11424"/>
                </a:cubicBezTo>
                <a:cubicBezTo>
                  <a:pt x="15281" y="11362"/>
                  <a:pt x="15302" y="11277"/>
                  <a:pt x="15308" y="11239"/>
                </a:cubicBezTo>
                <a:cubicBezTo>
                  <a:pt x="15326" y="11107"/>
                  <a:pt x="15371" y="11092"/>
                  <a:pt x="15365" y="11215"/>
                </a:cubicBezTo>
                <a:cubicBezTo>
                  <a:pt x="15362" y="11281"/>
                  <a:pt x="15344" y="11354"/>
                  <a:pt x="15326" y="11377"/>
                </a:cubicBezTo>
                <a:cubicBezTo>
                  <a:pt x="15305" y="11404"/>
                  <a:pt x="15290" y="11459"/>
                  <a:pt x="15290" y="11501"/>
                </a:cubicBezTo>
                <a:cubicBezTo>
                  <a:pt x="15290" y="11574"/>
                  <a:pt x="15299" y="11567"/>
                  <a:pt x="15362" y="11466"/>
                </a:cubicBezTo>
                <a:cubicBezTo>
                  <a:pt x="15401" y="11404"/>
                  <a:pt x="15428" y="11335"/>
                  <a:pt x="15419" y="11316"/>
                </a:cubicBezTo>
                <a:cubicBezTo>
                  <a:pt x="15407" y="11296"/>
                  <a:pt x="15416" y="11293"/>
                  <a:pt x="15434" y="11308"/>
                </a:cubicBezTo>
                <a:cubicBezTo>
                  <a:pt x="15456" y="11323"/>
                  <a:pt x="15504" y="11289"/>
                  <a:pt x="15549" y="11227"/>
                </a:cubicBezTo>
                <a:cubicBezTo>
                  <a:pt x="15609" y="11142"/>
                  <a:pt x="15624" y="11092"/>
                  <a:pt x="15612" y="10995"/>
                </a:cubicBezTo>
                <a:cubicBezTo>
                  <a:pt x="15603" y="10926"/>
                  <a:pt x="15609" y="10860"/>
                  <a:pt x="15624" y="10849"/>
                </a:cubicBezTo>
                <a:cubicBezTo>
                  <a:pt x="15639" y="10833"/>
                  <a:pt x="15651" y="10853"/>
                  <a:pt x="15651" y="10883"/>
                </a:cubicBezTo>
                <a:cubicBezTo>
                  <a:pt x="15651" y="10972"/>
                  <a:pt x="15669" y="10961"/>
                  <a:pt x="15814" y="10810"/>
                </a:cubicBezTo>
                <a:cubicBezTo>
                  <a:pt x="15883" y="10737"/>
                  <a:pt x="15959" y="10617"/>
                  <a:pt x="15980" y="10544"/>
                </a:cubicBezTo>
                <a:cubicBezTo>
                  <a:pt x="16019" y="10424"/>
                  <a:pt x="16040" y="10409"/>
                  <a:pt x="16191" y="10370"/>
                </a:cubicBezTo>
                <a:cubicBezTo>
                  <a:pt x="16402" y="10312"/>
                  <a:pt x="16571" y="10219"/>
                  <a:pt x="16480" y="10212"/>
                </a:cubicBezTo>
                <a:cubicBezTo>
                  <a:pt x="16447" y="10208"/>
                  <a:pt x="16483" y="10181"/>
                  <a:pt x="16565" y="10154"/>
                </a:cubicBezTo>
                <a:cubicBezTo>
                  <a:pt x="16643" y="10127"/>
                  <a:pt x="16733" y="10111"/>
                  <a:pt x="16764" y="10123"/>
                </a:cubicBezTo>
                <a:cubicBezTo>
                  <a:pt x="16794" y="10134"/>
                  <a:pt x="16830" y="10123"/>
                  <a:pt x="16839" y="10100"/>
                </a:cubicBezTo>
                <a:cubicBezTo>
                  <a:pt x="16851" y="10077"/>
                  <a:pt x="16884" y="10057"/>
                  <a:pt x="16917" y="10057"/>
                </a:cubicBezTo>
                <a:cubicBezTo>
                  <a:pt x="16980" y="10057"/>
                  <a:pt x="17023" y="9945"/>
                  <a:pt x="16978" y="9887"/>
                </a:cubicBezTo>
                <a:cubicBezTo>
                  <a:pt x="16956" y="9860"/>
                  <a:pt x="16947" y="9868"/>
                  <a:pt x="16947" y="9914"/>
                </a:cubicBezTo>
                <a:cubicBezTo>
                  <a:pt x="16947" y="10007"/>
                  <a:pt x="16890" y="9995"/>
                  <a:pt x="16860" y="9891"/>
                </a:cubicBezTo>
                <a:cubicBezTo>
                  <a:pt x="16839" y="9833"/>
                  <a:pt x="16845" y="9795"/>
                  <a:pt x="16875" y="9764"/>
                </a:cubicBezTo>
                <a:cubicBezTo>
                  <a:pt x="16899" y="9741"/>
                  <a:pt x="16917" y="9694"/>
                  <a:pt x="16917" y="9663"/>
                </a:cubicBezTo>
                <a:cubicBezTo>
                  <a:pt x="16917" y="9548"/>
                  <a:pt x="17113" y="9378"/>
                  <a:pt x="17369" y="9266"/>
                </a:cubicBezTo>
                <a:cubicBezTo>
                  <a:pt x="17511" y="9204"/>
                  <a:pt x="17656" y="9131"/>
                  <a:pt x="17692" y="9104"/>
                </a:cubicBezTo>
                <a:cubicBezTo>
                  <a:pt x="17728" y="9073"/>
                  <a:pt x="17797" y="9046"/>
                  <a:pt x="17848" y="9046"/>
                </a:cubicBezTo>
                <a:cubicBezTo>
                  <a:pt x="17936" y="9042"/>
                  <a:pt x="17984" y="8980"/>
                  <a:pt x="17906" y="8972"/>
                </a:cubicBezTo>
                <a:cubicBezTo>
                  <a:pt x="17851" y="8969"/>
                  <a:pt x="17975" y="8911"/>
                  <a:pt x="18081" y="8887"/>
                </a:cubicBezTo>
                <a:cubicBezTo>
                  <a:pt x="18129" y="8876"/>
                  <a:pt x="18204" y="8849"/>
                  <a:pt x="18249" y="8826"/>
                </a:cubicBezTo>
                <a:cubicBezTo>
                  <a:pt x="18298" y="8803"/>
                  <a:pt x="18340" y="8799"/>
                  <a:pt x="18349" y="8822"/>
                </a:cubicBezTo>
                <a:cubicBezTo>
                  <a:pt x="18358" y="8841"/>
                  <a:pt x="18273" y="8914"/>
                  <a:pt x="18165" y="8984"/>
                </a:cubicBezTo>
                <a:cubicBezTo>
                  <a:pt x="17990" y="9092"/>
                  <a:pt x="17960" y="9127"/>
                  <a:pt x="17954" y="9223"/>
                </a:cubicBezTo>
                <a:cubicBezTo>
                  <a:pt x="17948" y="9285"/>
                  <a:pt x="17963" y="9358"/>
                  <a:pt x="17987" y="9386"/>
                </a:cubicBezTo>
                <a:cubicBezTo>
                  <a:pt x="18035" y="9447"/>
                  <a:pt x="18123" y="9459"/>
                  <a:pt x="18123" y="9401"/>
                </a:cubicBezTo>
                <a:cubicBezTo>
                  <a:pt x="18123" y="9378"/>
                  <a:pt x="18150" y="9362"/>
                  <a:pt x="18183" y="9362"/>
                </a:cubicBezTo>
                <a:cubicBezTo>
                  <a:pt x="18216" y="9362"/>
                  <a:pt x="18243" y="9347"/>
                  <a:pt x="18243" y="9328"/>
                </a:cubicBezTo>
                <a:cubicBezTo>
                  <a:pt x="18243" y="9274"/>
                  <a:pt x="18478" y="9084"/>
                  <a:pt x="18511" y="9111"/>
                </a:cubicBezTo>
                <a:cubicBezTo>
                  <a:pt x="18530" y="9123"/>
                  <a:pt x="18560" y="9123"/>
                  <a:pt x="18581" y="9107"/>
                </a:cubicBezTo>
                <a:cubicBezTo>
                  <a:pt x="18647" y="9053"/>
                  <a:pt x="19099" y="8864"/>
                  <a:pt x="19114" y="8880"/>
                </a:cubicBezTo>
                <a:cubicBezTo>
                  <a:pt x="19120" y="8891"/>
                  <a:pt x="19144" y="8864"/>
                  <a:pt x="19169" y="8822"/>
                </a:cubicBezTo>
                <a:cubicBezTo>
                  <a:pt x="19193" y="8779"/>
                  <a:pt x="19232" y="8745"/>
                  <a:pt x="19259" y="8745"/>
                </a:cubicBezTo>
                <a:cubicBezTo>
                  <a:pt x="19325" y="8745"/>
                  <a:pt x="19479" y="8621"/>
                  <a:pt x="19479" y="8563"/>
                </a:cubicBezTo>
                <a:cubicBezTo>
                  <a:pt x="19479" y="8536"/>
                  <a:pt x="19458" y="8513"/>
                  <a:pt x="19434" y="8513"/>
                </a:cubicBezTo>
                <a:cubicBezTo>
                  <a:pt x="19380" y="8513"/>
                  <a:pt x="19377" y="8498"/>
                  <a:pt x="19425" y="8397"/>
                </a:cubicBezTo>
                <a:cubicBezTo>
                  <a:pt x="19455" y="8339"/>
                  <a:pt x="19455" y="8312"/>
                  <a:pt x="19425" y="8274"/>
                </a:cubicBezTo>
                <a:cubicBezTo>
                  <a:pt x="19398" y="8239"/>
                  <a:pt x="19349" y="8281"/>
                  <a:pt x="19208" y="8467"/>
                </a:cubicBezTo>
                <a:cubicBezTo>
                  <a:pt x="19108" y="8598"/>
                  <a:pt x="19027" y="8691"/>
                  <a:pt x="19027" y="8667"/>
                </a:cubicBezTo>
                <a:cubicBezTo>
                  <a:pt x="19027" y="8644"/>
                  <a:pt x="19000" y="8644"/>
                  <a:pt x="18961" y="8664"/>
                </a:cubicBezTo>
                <a:cubicBezTo>
                  <a:pt x="18879" y="8698"/>
                  <a:pt x="18626" y="8640"/>
                  <a:pt x="18650" y="8590"/>
                </a:cubicBezTo>
                <a:cubicBezTo>
                  <a:pt x="18671" y="8548"/>
                  <a:pt x="18816" y="8555"/>
                  <a:pt x="18816" y="8598"/>
                </a:cubicBezTo>
                <a:cubicBezTo>
                  <a:pt x="18816" y="8613"/>
                  <a:pt x="18843" y="8629"/>
                  <a:pt x="18876" y="8629"/>
                </a:cubicBezTo>
                <a:cubicBezTo>
                  <a:pt x="18909" y="8629"/>
                  <a:pt x="18936" y="8613"/>
                  <a:pt x="18936" y="8590"/>
                </a:cubicBezTo>
                <a:cubicBezTo>
                  <a:pt x="18936" y="8571"/>
                  <a:pt x="18973" y="8528"/>
                  <a:pt x="19021" y="8498"/>
                </a:cubicBezTo>
                <a:cubicBezTo>
                  <a:pt x="19102" y="8440"/>
                  <a:pt x="19099" y="8440"/>
                  <a:pt x="18936" y="8436"/>
                </a:cubicBezTo>
                <a:cubicBezTo>
                  <a:pt x="18744" y="8436"/>
                  <a:pt x="18686" y="8401"/>
                  <a:pt x="18713" y="8301"/>
                </a:cubicBezTo>
                <a:cubicBezTo>
                  <a:pt x="18729" y="8250"/>
                  <a:pt x="18722" y="8239"/>
                  <a:pt x="18692" y="8250"/>
                </a:cubicBezTo>
                <a:cubicBezTo>
                  <a:pt x="18668" y="8262"/>
                  <a:pt x="18653" y="8289"/>
                  <a:pt x="18656" y="8312"/>
                </a:cubicBezTo>
                <a:cubicBezTo>
                  <a:pt x="18662" y="8335"/>
                  <a:pt x="18644" y="8347"/>
                  <a:pt x="18620" y="8335"/>
                </a:cubicBezTo>
                <a:cubicBezTo>
                  <a:pt x="18563" y="8304"/>
                  <a:pt x="18563" y="8374"/>
                  <a:pt x="18620" y="8451"/>
                </a:cubicBezTo>
                <a:cubicBezTo>
                  <a:pt x="18680" y="8528"/>
                  <a:pt x="18677" y="8548"/>
                  <a:pt x="18605" y="8525"/>
                </a:cubicBezTo>
                <a:cubicBezTo>
                  <a:pt x="18542" y="8501"/>
                  <a:pt x="18509" y="8393"/>
                  <a:pt x="18524" y="8266"/>
                </a:cubicBezTo>
                <a:cubicBezTo>
                  <a:pt x="18530" y="8223"/>
                  <a:pt x="18581" y="8131"/>
                  <a:pt x="18638" y="8061"/>
                </a:cubicBezTo>
                <a:lnTo>
                  <a:pt x="18741" y="7930"/>
                </a:lnTo>
                <a:lnTo>
                  <a:pt x="18659" y="7953"/>
                </a:lnTo>
                <a:cubicBezTo>
                  <a:pt x="18536" y="7992"/>
                  <a:pt x="18557" y="7942"/>
                  <a:pt x="18695" y="7872"/>
                </a:cubicBezTo>
                <a:cubicBezTo>
                  <a:pt x="18936" y="7749"/>
                  <a:pt x="18870" y="7525"/>
                  <a:pt x="18596" y="7536"/>
                </a:cubicBezTo>
                <a:cubicBezTo>
                  <a:pt x="18412" y="7544"/>
                  <a:pt x="18014" y="7702"/>
                  <a:pt x="17833" y="7837"/>
                </a:cubicBezTo>
                <a:cubicBezTo>
                  <a:pt x="17665" y="7965"/>
                  <a:pt x="17647" y="7961"/>
                  <a:pt x="17767" y="7822"/>
                </a:cubicBezTo>
                <a:cubicBezTo>
                  <a:pt x="17885" y="7694"/>
                  <a:pt x="18108" y="7548"/>
                  <a:pt x="18192" y="7548"/>
                </a:cubicBezTo>
                <a:cubicBezTo>
                  <a:pt x="18225" y="7548"/>
                  <a:pt x="18289" y="7498"/>
                  <a:pt x="18334" y="7436"/>
                </a:cubicBezTo>
                <a:cubicBezTo>
                  <a:pt x="18376" y="7370"/>
                  <a:pt x="18448" y="7301"/>
                  <a:pt x="18496" y="7278"/>
                </a:cubicBezTo>
                <a:cubicBezTo>
                  <a:pt x="18548" y="7254"/>
                  <a:pt x="18831" y="7239"/>
                  <a:pt x="19214" y="7243"/>
                </a:cubicBezTo>
                <a:cubicBezTo>
                  <a:pt x="19593" y="7247"/>
                  <a:pt x="19856" y="7231"/>
                  <a:pt x="19868" y="7208"/>
                </a:cubicBezTo>
                <a:cubicBezTo>
                  <a:pt x="19877" y="7189"/>
                  <a:pt x="19916" y="7162"/>
                  <a:pt x="19955" y="7146"/>
                </a:cubicBezTo>
                <a:cubicBezTo>
                  <a:pt x="19991" y="7131"/>
                  <a:pt x="20058" y="7077"/>
                  <a:pt x="20106" y="7031"/>
                </a:cubicBezTo>
                <a:cubicBezTo>
                  <a:pt x="20205" y="6926"/>
                  <a:pt x="20359" y="6853"/>
                  <a:pt x="20486" y="6853"/>
                </a:cubicBezTo>
                <a:lnTo>
                  <a:pt x="20579" y="6853"/>
                </a:lnTo>
                <a:lnTo>
                  <a:pt x="20443" y="7023"/>
                </a:lnTo>
                <a:cubicBezTo>
                  <a:pt x="20226" y="7289"/>
                  <a:pt x="20082" y="7498"/>
                  <a:pt x="20082" y="7544"/>
                </a:cubicBezTo>
                <a:cubicBezTo>
                  <a:pt x="20082" y="7567"/>
                  <a:pt x="20061" y="7586"/>
                  <a:pt x="20037" y="7586"/>
                </a:cubicBezTo>
                <a:cubicBezTo>
                  <a:pt x="20009" y="7586"/>
                  <a:pt x="19982" y="7613"/>
                  <a:pt x="19973" y="7644"/>
                </a:cubicBezTo>
                <a:cubicBezTo>
                  <a:pt x="19961" y="7675"/>
                  <a:pt x="19943" y="7691"/>
                  <a:pt x="19928" y="7679"/>
                </a:cubicBezTo>
                <a:cubicBezTo>
                  <a:pt x="19901" y="7660"/>
                  <a:pt x="19810" y="7749"/>
                  <a:pt x="19810" y="7799"/>
                </a:cubicBezTo>
                <a:cubicBezTo>
                  <a:pt x="19810" y="7810"/>
                  <a:pt x="19841" y="7814"/>
                  <a:pt x="19880" y="7799"/>
                </a:cubicBezTo>
                <a:cubicBezTo>
                  <a:pt x="19916" y="7787"/>
                  <a:pt x="19889" y="7822"/>
                  <a:pt x="19817" y="7880"/>
                </a:cubicBezTo>
                <a:cubicBezTo>
                  <a:pt x="19606" y="8046"/>
                  <a:pt x="19651" y="8088"/>
                  <a:pt x="20067" y="8108"/>
                </a:cubicBezTo>
                <a:cubicBezTo>
                  <a:pt x="20835" y="8150"/>
                  <a:pt x="20775" y="8138"/>
                  <a:pt x="20727" y="8208"/>
                </a:cubicBezTo>
                <a:cubicBezTo>
                  <a:pt x="20675" y="8277"/>
                  <a:pt x="20672" y="8358"/>
                  <a:pt x="20718" y="8358"/>
                </a:cubicBezTo>
                <a:cubicBezTo>
                  <a:pt x="20733" y="8358"/>
                  <a:pt x="20742" y="8343"/>
                  <a:pt x="20730" y="8324"/>
                </a:cubicBezTo>
                <a:cubicBezTo>
                  <a:pt x="20721" y="8304"/>
                  <a:pt x="20727" y="8274"/>
                  <a:pt x="20745" y="8262"/>
                </a:cubicBezTo>
                <a:cubicBezTo>
                  <a:pt x="20763" y="8247"/>
                  <a:pt x="20775" y="8250"/>
                  <a:pt x="20772" y="8270"/>
                </a:cubicBezTo>
                <a:cubicBezTo>
                  <a:pt x="20757" y="8386"/>
                  <a:pt x="20778" y="8424"/>
                  <a:pt x="20850" y="8405"/>
                </a:cubicBezTo>
                <a:cubicBezTo>
                  <a:pt x="20965" y="8378"/>
                  <a:pt x="21146" y="8011"/>
                  <a:pt x="21046" y="8011"/>
                </a:cubicBezTo>
                <a:cubicBezTo>
                  <a:pt x="21031" y="8011"/>
                  <a:pt x="21016" y="8027"/>
                  <a:pt x="21016" y="8050"/>
                </a:cubicBezTo>
                <a:cubicBezTo>
                  <a:pt x="21016" y="8069"/>
                  <a:pt x="21004" y="8088"/>
                  <a:pt x="20992" y="8088"/>
                </a:cubicBezTo>
                <a:cubicBezTo>
                  <a:pt x="20977" y="8088"/>
                  <a:pt x="20965" y="8061"/>
                  <a:pt x="20965" y="8030"/>
                </a:cubicBezTo>
                <a:cubicBezTo>
                  <a:pt x="20965" y="8000"/>
                  <a:pt x="20977" y="7984"/>
                  <a:pt x="20989" y="7992"/>
                </a:cubicBezTo>
                <a:cubicBezTo>
                  <a:pt x="20998" y="8003"/>
                  <a:pt x="21025" y="7984"/>
                  <a:pt x="21046" y="7953"/>
                </a:cubicBezTo>
                <a:cubicBezTo>
                  <a:pt x="21076" y="7907"/>
                  <a:pt x="21073" y="7895"/>
                  <a:pt x="21034" y="7895"/>
                </a:cubicBezTo>
                <a:cubicBezTo>
                  <a:pt x="21007" y="7895"/>
                  <a:pt x="20962" y="7930"/>
                  <a:pt x="20935" y="7972"/>
                </a:cubicBezTo>
                <a:cubicBezTo>
                  <a:pt x="20904" y="8015"/>
                  <a:pt x="20868" y="8050"/>
                  <a:pt x="20853" y="8050"/>
                </a:cubicBezTo>
                <a:cubicBezTo>
                  <a:pt x="20838" y="8050"/>
                  <a:pt x="20856" y="8007"/>
                  <a:pt x="20892" y="7957"/>
                </a:cubicBezTo>
                <a:cubicBezTo>
                  <a:pt x="20944" y="7888"/>
                  <a:pt x="20950" y="7861"/>
                  <a:pt x="20920" y="7845"/>
                </a:cubicBezTo>
                <a:cubicBezTo>
                  <a:pt x="20898" y="7834"/>
                  <a:pt x="20920" y="7830"/>
                  <a:pt x="20971" y="7830"/>
                </a:cubicBezTo>
                <a:cubicBezTo>
                  <a:pt x="21031" y="7837"/>
                  <a:pt x="21061" y="7818"/>
                  <a:pt x="21070" y="7772"/>
                </a:cubicBezTo>
                <a:cubicBezTo>
                  <a:pt x="21076" y="7725"/>
                  <a:pt x="21064" y="7714"/>
                  <a:pt x="21019" y="7729"/>
                </a:cubicBezTo>
                <a:cubicBezTo>
                  <a:pt x="20944" y="7752"/>
                  <a:pt x="20929" y="7648"/>
                  <a:pt x="21001" y="7610"/>
                </a:cubicBezTo>
                <a:cubicBezTo>
                  <a:pt x="21067" y="7579"/>
                  <a:pt x="21055" y="7513"/>
                  <a:pt x="20980" y="7471"/>
                </a:cubicBezTo>
                <a:cubicBezTo>
                  <a:pt x="20941" y="7451"/>
                  <a:pt x="20929" y="7436"/>
                  <a:pt x="20950" y="7436"/>
                </a:cubicBezTo>
                <a:cubicBezTo>
                  <a:pt x="20971" y="7432"/>
                  <a:pt x="20980" y="7413"/>
                  <a:pt x="20968" y="7386"/>
                </a:cubicBezTo>
                <a:cubicBezTo>
                  <a:pt x="20953" y="7359"/>
                  <a:pt x="20935" y="7366"/>
                  <a:pt x="20904" y="7413"/>
                </a:cubicBezTo>
                <a:cubicBezTo>
                  <a:pt x="20883" y="7455"/>
                  <a:pt x="20865" y="7463"/>
                  <a:pt x="20865" y="7440"/>
                </a:cubicBezTo>
                <a:cubicBezTo>
                  <a:pt x="20865" y="7413"/>
                  <a:pt x="20844" y="7393"/>
                  <a:pt x="20820" y="7393"/>
                </a:cubicBezTo>
                <a:cubicBezTo>
                  <a:pt x="20796" y="7393"/>
                  <a:pt x="20775" y="7405"/>
                  <a:pt x="20775" y="7424"/>
                </a:cubicBezTo>
                <a:cubicBezTo>
                  <a:pt x="20775" y="7440"/>
                  <a:pt x="20736" y="7455"/>
                  <a:pt x="20688" y="7455"/>
                </a:cubicBezTo>
                <a:cubicBezTo>
                  <a:pt x="20624" y="7459"/>
                  <a:pt x="20603" y="7447"/>
                  <a:pt x="20615" y="7409"/>
                </a:cubicBezTo>
                <a:cubicBezTo>
                  <a:pt x="20624" y="7378"/>
                  <a:pt x="20648" y="7355"/>
                  <a:pt x="20672" y="7355"/>
                </a:cubicBezTo>
                <a:cubicBezTo>
                  <a:pt x="20754" y="7355"/>
                  <a:pt x="20715" y="7285"/>
                  <a:pt x="20618" y="7262"/>
                </a:cubicBezTo>
                <a:lnTo>
                  <a:pt x="20519" y="7235"/>
                </a:lnTo>
                <a:lnTo>
                  <a:pt x="20621" y="7123"/>
                </a:lnTo>
                <a:cubicBezTo>
                  <a:pt x="20691" y="7050"/>
                  <a:pt x="20733" y="7023"/>
                  <a:pt x="20748" y="7050"/>
                </a:cubicBezTo>
                <a:cubicBezTo>
                  <a:pt x="20775" y="7112"/>
                  <a:pt x="20811" y="7031"/>
                  <a:pt x="20787" y="6953"/>
                </a:cubicBezTo>
                <a:cubicBezTo>
                  <a:pt x="20778" y="6918"/>
                  <a:pt x="20781" y="6891"/>
                  <a:pt x="20799" y="6891"/>
                </a:cubicBezTo>
                <a:cubicBezTo>
                  <a:pt x="20814" y="6891"/>
                  <a:pt x="20835" y="6864"/>
                  <a:pt x="20847" y="6834"/>
                </a:cubicBezTo>
                <a:cubicBezTo>
                  <a:pt x="20859" y="6791"/>
                  <a:pt x="20841" y="6776"/>
                  <a:pt x="20781" y="6776"/>
                </a:cubicBezTo>
                <a:cubicBezTo>
                  <a:pt x="20724" y="6776"/>
                  <a:pt x="20712" y="6787"/>
                  <a:pt x="20739" y="6810"/>
                </a:cubicBezTo>
                <a:cubicBezTo>
                  <a:pt x="20766" y="6830"/>
                  <a:pt x="20748" y="6841"/>
                  <a:pt x="20688" y="6837"/>
                </a:cubicBezTo>
                <a:cubicBezTo>
                  <a:pt x="20636" y="6834"/>
                  <a:pt x="20594" y="6830"/>
                  <a:pt x="20594" y="6826"/>
                </a:cubicBezTo>
                <a:cubicBezTo>
                  <a:pt x="20594" y="6818"/>
                  <a:pt x="20654" y="6780"/>
                  <a:pt x="20730" y="6733"/>
                </a:cubicBezTo>
                <a:cubicBezTo>
                  <a:pt x="20856" y="6656"/>
                  <a:pt x="20877" y="6625"/>
                  <a:pt x="20914" y="6421"/>
                </a:cubicBezTo>
                <a:cubicBezTo>
                  <a:pt x="20962" y="6174"/>
                  <a:pt x="20953" y="6123"/>
                  <a:pt x="20859" y="6100"/>
                </a:cubicBezTo>
                <a:cubicBezTo>
                  <a:pt x="20757" y="6069"/>
                  <a:pt x="20697" y="5926"/>
                  <a:pt x="20763" y="5876"/>
                </a:cubicBezTo>
                <a:cubicBezTo>
                  <a:pt x="20832" y="5826"/>
                  <a:pt x="20724" y="5714"/>
                  <a:pt x="20618" y="5729"/>
                </a:cubicBezTo>
                <a:cubicBezTo>
                  <a:pt x="20564" y="5733"/>
                  <a:pt x="20534" y="5722"/>
                  <a:pt x="20540" y="5691"/>
                </a:cubicBezTo>
                <a:cubicBezTo>
                  <a:pt x="20549" y="5637"/>
                  <a:pt x="20401" y="5575"/>
                  <a:pt x="20329" y="5606"/>
                </a:cubicBezTo>
                <a:cubicBezTo>
                  <a:pt x="20299" y="5618"/>
                  <a:pt x="20290" y="5610"/>
                  <a:pt x="20308" y="5591"/>
                </a:cubicBezTo>
                <a:cubicBezTo>
                  <a:pt x="20365" y="5533"/>
                  <a:pt x="20356" y="5455"/>
                  <a:pt x="20281" y="5367"/>
                </a:cubicBezTo>
                <a:cubicBezTo>
                  <a:pt x="20208" y="5282"/>
                  <a:pt x="20208" y="5274"/>
                  <a:pt x="20260" y="5251"/>
                </a:cubicBezTo>
                <a:cubicBezTo>
                  <a:pt x="20317" y="5228"/>
                  <a:pt x="20338" y="5058"/>
                  <a:pt x="20290" y="5015"/>
                </a:cubicBezTo>
                <a:cubicBezTo>
                  <a:pt x="20275" y="5004"/>
                  <a:pt x="20284" y="4954"/>
                  <a:pt x="20311" y="4903"/>
                </a:cubicBezTo>
                <a:cubicBezTo>
                  <a:pt x="20353" y="4818"/>
                  <a:pt x="20353" y="4811"/>
                  <a:pt x="20299" y="4772"/>
                </a:cubicBezTo>
                <a:cubicBezTo>
                  <a:pt x="20257" y="4745"/>
                  <a:pt x="20238" y="4691"/>
                  <a:pt x="20238" y="4602"/>
                </a:cubicBezTo>
                <a:cubicBezTo>
                  <a:pt x="20238" y="4529"/>
                  <a:pt x="20217" y="4421"/>
                  <a:pt x="20193" y="4359"/>
                </a:cubicBezTo>
                <a:cubicBezTo>
                  <a:pt x="20169" y="4293"/>
                  <a:pt x="20154" y="4178"/>
                  <a:pt x="20163" y="4081"/>
                </a:cubicBezTo>
                <a:cubicBezTo>
                  <a:pt x="20169" y="3992"/>
                  <a:pt x="20166" y="3919"/>
                  <a:pt x="20154" y="3919"/>
                </a:cubicBezTo>
                <a:cubicBezTo>
                  <a:pt x="20118" y="3919"/>
                  <a:pt x="20049" y="4035"/>
                  <a:pt x="20067" y="4073"/>
                </a:cubicBezTo>
                <a:cubicBezTo>
                  <a:pt x="20076" y="4093"/>
                  <a:pt x="20067" y="4100"/>
                  <a:pt x="20043" y="4089"/>
                </a:cubicBezTo>
                <a:cubicBezTo>
                  <a:pt x="20018" y="4077"/>
                  <a:pt x="19925" y="4162"/>
                  <a:pt x="19826" y="4286"/>
                </a:cubicBezTo>
                <a:cubicBezTo>
                  <a:pt x="19729" y="4401"/>
                  <a:pt x="19633" y="4498"/>
                  <a:pt x="19615" y="4498"/>
                </a:cubicBezTo>
                <a:cubicBezTo>
                  <a:pt x="19597" y="4498"/>
                  <a:pt x="19524" y="4533"/>
                  <a:pt x="19452" y="4579"/>
                </a:cubicBezTo>
                <a:cubicBezTo>
                  <a:pt x="19343" y="4645"/>
                  <a:pt x="19316" y="4649"/>
                  <a:pt x="19274" y="4606"/>
                </a:cubicBezTo>
                <a:cubicBezTo>
                  <a:pt x="19166" y="4494"/>
                  <a:pt x="19114" y="4413"/>
                  <a:pt x="19108" y="4347"/>
                </a:cubicBezTo>
                <a:cubicBezTo>
                  <a:pt x="19105" y="4270"/>
                  <a:pt x="19196" y="4012"/>
                  <a:pt x="19238" y="3977"/>
                </a:cubicBezTo>
                <a:cubicBezTo>
                  <a:pt x="19256" y="3961"/>
                  <a:pt x="19262" y="3934"/>
                  <a:pt x="19250" y="3915"/>
                </a:cubicBezTo>
                <a:cubicBezTo>
                  <a:pt x="19241" y="3896"/>
                  <a:pt x="19244" y="3884"/>
                  <a:pt x="19259" y="3888"/>
                </a:cubicBezTo>
                <a:cubicBezTo>
                  <a:pt x="19271" y="3896"/>
                  <a:pt x="19283" y="3884"/>
                  <a:pt x="19283" y="3865"/>
                </a:cubicBezTo>
                <a:cubicBezTo>
                  <a:pt x="19283" y="3842"/>
                  <a:pt x="19244" y="3822"/>
                  <a:pt x="19193" y="3815"/>
                </a:cubicBezTo>
                <a:cubicBezTo>
                  <a:pt x="19144" y="3811"/>
                  <a:pt x="19069" y="3795"/>
                  <a:pt x="19033" y="3784"/>
                </a:cubicBezTo>
                <a:cubicBezTo>
                  <a:pt x="18973" y="3764"/>
                  <a:pt x="18967" y="3753"/>
                  <a:pt x="19000" y="3703"/>
                </a:cubicBezTo>
                <a:cubicBezTo>
                  <a:pt x="19030" y="3652"/>
                  <a:pt x="19030" y="3637"/>
                  <a:pt x="18994" y="3610"/>
                </a:cubicBezTo>
                <a:cubicBezTo>
                  <a:pt x="18906" y="3541"/>
                  <a:pt x="18804" y="3432"/>
                  <a:pt x="18759" y="3367"/>
                </a:cubicBezTo>
                <a:cubicBezTo>
                  <a:pt x="18732" y="3332"/>
                  <a:pt x="18695" y="3301"/>
                  <a:pt x="18674" y="3301"/>
                </a:cubicBezTo>
                <a:cubicBezTo>
                  <a:pt x="18623" y="3301"/>
                  <a:pt x="18623" y="3378"/>
                  <a:pt x="18674" y="3378"/>
                </a:cubicBezTo>
                <a:cubicBezTo>
                  <a:pt x="18692" y="3378"/>
                  <a:pt x="18686" y="3398"/>
                  <a:pt x="18656" y="3421"/>
                </a:cubicBezTo>
                <a:cubicBezTo>
                  <a:pt x="18602" y="3463"/>
                  <a:pt x="18554" y="3456"/>
                  <a:pt x="18195" y="3371"/>
                </a:cubicBezTo>
                <a:cubicBezTo>
                  <a:pt x="18020" y="3332"/>
                  <a:pt x="18008" y="3332"/>
                  <a:pt x="17945" y="3413"/>
                </a:cubicBezTo>
                <a:cubicBezTo>
                  <a:pt x="17909" y="3459"/>
                  <a:pt x="17873" y="3541"/>
                  <a:pt x="17870" y="3591"/>
                </a:cubicBezTo>
                <a:cubicBezTo>
                  <a:pt x="17861" y="3714"/>
                  <a:pt x="17797" y="3803"/>
                  <a:pt x="17680" y="3869"/>
                </a:cubicBezTo>
                <a:cubicBezTo>
                  <a:pt x="17559" y="3931"/>
                  <a:pt x="17550" y="3969"/>
                  <a:pt x="17659" y="3934"/>
                </a:cubicBezTo>
                <a:cubicBezTo>
                  <a:pt x="17731" y="3911"/>
                  <a:pt x="17737" y="3915"/>
                  <a:pt x="17716" y="4000"/>
                </a:cubicBezTo>
                <a:cubicBezTo>
                  <a:pt x="17701" y="4050"/>
                  <a:pt x="17692" y="4116"/>
                  <a:pt x="17692" y="4139"/>
                </a:cubicBezTo>
                <a:cubicBezTo>
                  <a:pt x="17692" y="4166"/>
                  <a:pt x="17683" y="4189"/>
                  <a:pt x="17671" y="4189"/>
                </a:cubicBezTo>
                <a:cubicBezTo>
                  <a:pt x="17659" y="4189"/>
                  <a:pt x="17589" y="4251"/>
                  <a:pt x="17517" y="4324"/>
                </a:cubicBezTo>
                <a:cubicBezTo>
                  <a:pt x="17445" y="4398"/>
                  <a:pt x="17372" y="4459"/>
                  <a:pt x="17360" y="4459"/>
                </a:cubicBezTo>
                <a:cubicBezTo>
                  <a:pt x="17330" y="4459"/>
                  <a:pt x="17249" y="4560"/>
                  <a:pt x="17249" y="4591"/>
                </a:cubicBezTo>
                <a:cubicBezTo>
                  <a:pt x="17249" y="4602"/>
                  <a:pt x="17261" y="4614"/>
                  <a:pt x="17279" y="4614"/>
                </a:cubicBezTo>
                <a:cubicBezTo>
                  <a:pt x="17333" y="4614"/>
                  <a:pt x="17460" y="4780"/>
                  <a:pt x="17460" y="4853"/>
                </a:cubicBezTo>
                <a:cubicBezTo>
                  <a:pt x="17460" y="4950"/>
                  <a:pt x="17348" y="5247"/>
                  <a:pt x="17285" y="5320"/>
                </a:cubicBezTo>
                <a:cubicBezTo>
                  <a:pt x="17170" y="5452"/>
                  <a:pt x="16818" y="5664"/>
                  <a:pt x="16646" y="5702"/>
                </a:cubicBezTo>
                <a:lnTo>
                  <a:pt x="16465" y="5741"/>
                </a:lnTo>
                <a:lnTo>
                  <a:pt x="16480" y="5911"/>
                </a:lnTo>
                <a:cubicBezTo>
                  <a:pt x="16489" y="6011"/>
                  <a:pt x="16483" y="6081"/>
                  <a:pt x="16465" y="6081"/>
                </a:cubicBezTo>
                <a:cubicBezTo>
                  <a:pt x="16450" y="6081"/>
                  <a:pt x="16435" y="6123"/>
                  <a:pt x="16435" y="6174"/>
                </a:cubicBezTo>
                <a:cubicBezTo>
                  <a:pt x="16435" y="6228"/>
                  <a:pt x="16423" y="6278"/>
                  <a:pt x="16411" y="6289"/>
                </a:cubicBezTo>
                <a:cubicBezTo>
                  <a:pt x="16399" y="6297"/>
                  <a:pt x="16384" y="6363"/>
                  <a:pt x="16381" y="6436"/>
                </a:cubicBezTo>
                <a:cubicBezTo>
                  <a:pt x="16375" y="6525"/>
                  <a:pt x="16345" y="6590"/>
                  <a:pt x="16284" y="6652"/>
                </a:cubicBezTo>
                <a:cubicBezTo>
                  <a:pt x="16233" y="6702"/>
                  <a:pt x="16200" y="6760"/>
                  <a:pt x="16209" y="6780"/>
                </a:cubicBezTo>
                <a:cubicBezTo>
                  <a:pt x="16221" y="6799"/>
                  <a:pt x="16215" y="6814"/>
                  <a:pt x="16197" y="6814"/>
                </a:cubicBezTo>
                <a:cubicBezTo>
                  <a:pt x="16182" y="6814"/>
                  <a:pt x="16164" y="6791"/>
                  <a:pt x="16155" y="6764"/>
                </a:cubicBezTo>
                <a:cubicBezTo>
                  <a:pt x="16146" y="6733"/>
                  <a:pt x="16119" y="6745"/>
                  <a:pt x="16064" y="6810"/>
                </a:cubicBezTo>
                <a:cubicBezTo>
                  <a:pt x="15983" y="6907"/>
                  <a:pt x="15923" y="6891"/>
                  <a:pt x="15923" y="6776"/>
                </a:cubicBezTo>
                <a:cubicBezTo>
                  <a:pt x="15923" y="6737"/>
                  <a:pt x="15899" y="6679"/>
                  <a:pt x="15871" y="6652"/>
                </a:cubicBezTo>
                <a:cubicBezTo>
                  <a:pt x="15841" y="6625"/>
                  <a:pt x="15814" y="6575"/>
                  <a:pt x="15814" y="6544"/>
                </a:cubicBezTo>
                <a:cubicBezTo>
                  <a:pt x="15811" y="6513"/>
                  <a:pt x="15799" y="6455"/>
                  <a:pt x="15787" y="6421"/>
                </a:cubicBezTo>
                <a:cubicBezTo>
                  <a:pt x="15769" y="6363"/>
                  <a:pt x="15778" y="6359"/>
                  <a:pt x="15853" y="6386"/>
                </a:cubicBezTo>
                <a:cubicBezTo>
                  <a:pt x="16025" y="6451"/>
                  <a:pt x="16028" y="6451"/>
                  <a:pt x="16028" y="6351"/>
                </a:cubicBezTo>
                <a:cubicBezTo>
                  <a:pt x="16028" y="6266"/>
                  <a:pt x="16016" y="6255"/>
                  <a:pt x="15935" y="6258"/>
                </a:cubicBezTo>
                <a:cubicBezTo>
                  <a:pt x="15856" y="6262"/>
                  <a:pt x="15841" y="6255"/>
                  <a:pt x="15853" y="6193"/>
                </a:cubicBezTo>
                <a:cubicBezTo>
                  <a:pt x="15862" y="6150"/>
                  <a:pt x="15880" y="6108"/>
                  <a:pt x="15896" y="6096"/>
                </a:cubicBezTo>
                <a:cubicBezTo>
                  <a:pt x="15911" y="6085"/>
                  <a:pt x="15923" y="6034"/>
                  <a:pt x="15923" y="5980"/>
                </a:cubicBezTo>
                <a:cubicBezTo>
                  <a:pt x="15923" y="5930"/>
                  <a:pt x="15935" y="5888"/>
                  <a:pt x="15947" y="5888"/>
                </a:cubicBezTo>
                <a:cubicBezTo>
                  <a:pt x="15986" y="5888"/>
                  <a:pt x="16076" y="5664"/>
                  <a:pt x="16046" y="5641"/>
                </a:cubicBezTo>
                <a:cubicBezTo>
                  <a:pt x="16031" y="5629"/>
                  <a:pt x="15914" y="5610"/>
                  <a:pt x="15784" y="5598"/>
                </a:cubicBezTo>
                <a:cubicBezTo>
                  <a:pt x="15645" y="5587"/>
                  <a:pt x="15531" y="5556"/>
                  <a:pt x="15504" y="5525"/>
                </a:cubicBezTo>
                <a:cubicBezTo>
                  <a:pt x="15477" y="5494"/>
                  <a:pt x="15398" y="5448"/>
                  <a:pt x="15329" y="5417"/>
                </a:cubicBezTo>
                <a:cubicBezTo>
                  <a:pt x="15257" y="5390"/>
                  <a:pt x="15199" y="5343"/>
                  <a:pt x="15199" y="5320"/>
                </a:cubicBezTo>
                <a:cubicBezTo>
                  <a:pt x="15199" y="5251"/>
                  <a:pt x="15097" y="5127"/>
                  <a:pt x="15012" y="5096"/>
                </a:cubicBezTo>
                <a:cubicBezTo>
                  <a:pt x="14976" y="5081"/>
                  <a:pt x="14898" y="5046"/>
                  <a:pt x="14844" y="5015"/>
                </a:cubicBezTo>
                <a:cubicBezTo>
                  <a:pt x="14768" y="4969"/>
                  <a:pt x="14723" y="4965"/>
                  <a:pt x="14633" y="4996"/>
                </a:cubicBezTo>
                <a:cubicBezTo>
                  <a:pt x="14572" y="5019"/>
                  <a:pt x="14512" y="5038"/>
                  <a:pt x="14503" y="5038"/>
                </a:cubicBezTo>
                <a:cubicBezTo>
                  <a:pt x="14479" y="5038"/>
                  <a:pt x="14512" y="4838"/>
                  <a:pt x="14563" y="4679"/>
                </a:cubicBezTo>
                <a:cubicBezTo>
                  <a:pt x="14609" y="4537"/>
                  <a:pt x="14585" y="4498"/>
                  <a:pt x="14458" y="4498"/>
                </a:cubicBezTo>
                <a:cubicBezTo>
                  <a:pt x="14401" y="4498"/>
                  <a:pt x="14356" y="4486"/>
                  <a:pt x="14356" y="4475"/>
                </a:cubicBezTo>
                <a:cubicBezTo>
                  <a:pt x="14356" y="4440"/>
                  <a:pt x="14630" y="3996"/>
                  <a:pt x="14651" y="3996"/>
                </a:cubicBezTo>
                <a:cubicBezTo>
                  <a:pt x="14663" y="3996"/>
                  <a:pt x="14753" y="3919"/>
                  <a:pt x="14850" y="3822"/>
                </a:cubicBezTo>
                <a:cubicBezTo>
                  <a:pt x="14949" y="3730"/>
                  <a:pt x="15067" y="3641"/>
                  <a:pt x="15112" y="3629"/>
                </a:cubicBezTo>
                <a:cubicBezTo>
                  <a:pt x="15157" y="3614"/>
                  <a:pt x="15202" y="3583"/>
                  <a:pt x="15211" y="3552"/>
                </a:cubicBezTo>
                <a:cubicBezTo>
                  <a:pt x="15220" y="3521"/>
                  <a:pt x="15275" y="3486"/>
                  <a:pt x="15332" y="3471"/>
                </a:cubicBezTo>
                <a:cubicBezTo>
                  <a:pt x="15392" y="3459"/>
                  <a:pt x="15440" y="3432"/>
                  <a:pt x="15440" y="3413"/>
                </a:cubicBezTo>
                <a:cubicBezTo>
                  <a:pt x="15440" y="3394"/>
                  <a:pt x="15459" y="3382"/>
                  <a:pt x="15480" y="3386"/>
                </a:cubicBezTo>
                <a:cubicBezTo>
                  <a:pt x="15498" y="3394"/>
                  <a:pt x="15513" y="3375"/>
                  <a:pt x="15507" y="3344"/>
                </a:cubicBezTo>
                <a:cubicBezTo>
                  <a:pt x="15498" y="3293"/>
                  <a:pt x="15525" y="3293"/>
                  <a:pt x="15667" y="3359"/>
                </a:cubicBezTo>
                <a:cubicBezTo>
                  <a:pt x="15709" y="3378"/>
                  <a:pt x="15715" y="3375"/>
                  <a:pt x="15685" y="3348"/>
                </a:cubicBezTo>
                <a:cubicBezTo>
                  <a:pt x="15654" y="3320"/>
                  <a:pt x="15669" y="3301"/>
                  <a:pt x="15748" y="3266"/>
                </a:cubicBezTo>
                <a:cubicBezTo>
                  <a:pt x="15802" y="3243"/>
                  <a:pt x="15868" y="3189"/>
                  <a:pt x="15893" y="3147"/>
                </a:cubicBezTo>
                <a:cubicBezTo>
                  <a:pt x="15917" y="3104"/>
                  <a:pt x="15959" y="3069"/>
                  <a:pt x="15983" y="3069"/>
                </a:cubicBezTo>
                <a:cubicBezTo>
                  <a:pt x="16010" y="3069"/>
                  <a:pt x="16046" y="3050"/>
                  <a:pt x="16064" y="3027"/>
                </a:cubicBezTo>
                <a:cubicBezTo>
                  <a:pt x="16085" y="3000"/>
                  <a:pt x="16164" y="2977"/>
                  <a:pt x="16245" y="2969"/>
                </a:cubicBezTo>
                <a:cubicBezTo>
                  <a:pt x="16408" y="2950"/>
                  <a:pt x="16724" y="2765"/>
                  <a:pt x="16839" y="2618"/>
                </a:cubicBezTo>
                <a:cubicBezTo>
                  <a:pt x="16905" y="2533"/>
                  <a:pt x="17101" y="2375"/>
                  <a:pt x="17140" y="2375"/>
                </a:cubicBezTo>
                <a:cubicBezTo>
                  <a:pt x="17149" y="2375"/>
                  <a:pt x="17074" y="2475"/>
                  <a:pt x="16974" y="2595"/>
                </a:cubicBezTo>
                <a:cubicBezTo>
                  <a:pt x="16878" y="2718"/>
                  <a:pt x="16797" y="2834"/>
                  <a:pt x="16797" y="2857"/>
                </a:cubicBezTo>
                <a:cubicBezTo>
                  <a:pt x="16797" y="2880"/>
                  <a:pt x="16736" y="2923"/>
                  <a:pt x="16661" y="2950"/>
                </a:cubicBezTo>
                <a:cubicBezTo>
                  <a:pt x="16498" y="3012"/>
                  <a:pt x="16495" y="3093"/>
                  <a:pt x="16658" y="3077"/>
                </a:cubicBezTo>
                <a:cubicBezTo>
                  <a:pt x="16760" y="3066"/>
                  <a:pt x="16770" y="3069"/>
                  <a:pt x="16751" y="3143"/>
                </a:cubicBezTo>
                <a:cubicBezTo>
                  <a:pt x="16727" y="3251"/>
                  <a:pt x="16803" y="3251"/>
                  <a:pt x="16956" y="3147"/>
                </a:cubicBezTo>
                <a:cubicBezTo>
                  <a:pt x="17017" y="3104"/>
                  <a:pt x="17089" y="3069"/>
                  <a:pt x="17113" y="3069"/>
                </a:cubicBezTo>
                <a:cubicBezTo>
                  <a:pt x="17137" y="3069"/>
                  <a:pt x="17179" y="3035"/>
                  <a:pt x="17210" y="2992"/>
                </a:cubicBezTo>
                <a:cubicBezTo>
                  <a:pt x="17273" y="2911"/>
                  <a:pt x="17405" y="2923"/>
                  <a:pt x="17381" y="3012"/>
                </a:cubicBezTo>
                <a:cubicBezTo>
                  <a:pt x="17357" y="3089"/>
                  <a:pt x="17586" y="3124"/>
                  <a:pt x="17713" y="3066"/>
                </a:cubicBezTo>
                <a:cubicBezTo>
                  <a:pt x="17800" y="3027"/>
                  <a:pt x="17812" y="3004"/>
                  <a:pt x="17788" y="2950"/>
                </a:cubicBezTo>
                <a:cubicBezTo>
                  <a:pt x="17773" y="2911"/>
                  <a:pt x="17743" y="2888"/>
                  <a:pt x="17719" y="2900"/>
                </a:cubicBezTo>
                <a:cubicBezTo>
                  <a:pt x="17695" y="2911"/>
                  <a:pt x="17671" y="2884"/>
                  <a:pt x="17662" y="2830"/>
                </a:cubicBezTo>
                <a:cubicBezTo>
                  <a:pt x="17644" y="2749"/>
                  <a:pt x="17532" y="2637"/>
                  <a:pt x="17390" y="2560"/>
                </a:cubicBezTo>
                <a:cubicBezTo>
                  <a:pt x="17351" y="2537"/>
                  <a:pt x="17342" y="2506"/>
                  <a:pt x="17357" y="2425"/>
                </a:cubicBezTo>
                <a:cubicBezTo>
                  <a:pt x="17369" y="2363"/>
                  <a:pt x="17384" y="2309"/>
                  <a:pt x="17390" y="2297"/>
                </a:cubicBezTo>
                <a:cubicBezTo>
                  <a:pt x="17408" y="2270"/>
                  <a:pt x="17457" y="2386"/>
                  <a:pt x="17442" y="2421"/>
                </a:cubicBezTo>
                <a:cubicBezTo>
                  <a:pt x="17427" y="2448"/>
                  <a:pt x="17445" y="2456"/>
                  <a:pt x="17559" y="2467"/>
                </a:cubicBezTo>
                <a:cubicBezTo>
                  <a:pt x="17577" y="2471"/>
                  <a:pt x="17595" y="2436"/>
                  <a:pt x="17598" y="2394"/>
                </a:cubicBezTo>
                <a:cubicBezTo>
                  <a:pt x="17607" y="2162"/>
                  <a:pt x="17607" y="2166"/>
                  <a:pt x="17668" y="2263"/>
                </a:cubicBezTo>
                <a:cubicBezTo>
                  <a:pt x="17722" y="2348"/>
                  <a:pt x="17728" y="2348"/>
                  <a:pt x="17746" y="2286"/>
                </a:cubicBezTo>
                <a:cubicBezTo>
                  <a:pt x="17758" y="2251"/>
                  <a:pt x="17791" y="2220"/>
                  <a:pt x="17818" y="2220"/>
                </a:cubicBezTo>
                <a:cubicBezTo>
                  <a:pt x="17845" y="2220"/>
                  <a:pt x="17906" y="2193"/>
                  <a:pt x="17954" y="2162"/>
                </a:cubicBezTo>
                <a:cubicBezTo>
                  <a:pt x="17999" y="2131"/>
                  <a:pt x="18056" y="2104"/>
                  <a:pt x="18075" y="2104"/>
                </a:cubicBezTo>
                <a:cubicBezTo>
                  <a:pt x="18096" y="2104"/>
                  <a:pt x="18144" y="2062"/>
                  <a:pt x="18183" y="2008"/>
                </a:cubicBezTo>
                <a:cubicBezTo>
                  <a:pt x="18237" y="1935"/>
                  <a:pt x="18243" y="1904"/>
                  <a:pt x="18219" y="1861"/>
                </a:cubicBezTo>
                <a:cubicBezTo>
                  <a:pt x="18177" y="1796"/>
                  <a:pt x="18246" y="1703"/>
                  <a:pt x="18382" y="1641"/>
                </a:cubicBezTo>
                <a:cubicBezTo>
                  <a:pt x="18430" y="1618"/>
                  <a:pt x="18484" y="1556"/>
                  <a:pt x="18506" y="1506"/>
                </a:cubicBezTo>
                <a:cubicBezTo>
                  <a:pt x="18536" y="1421"/>
                  <a:pt x="18533" y="1409"/>
                  <a:pt x="18484" y="1409"/>
                </a:cubicBezTo>
                <a:cubicBezTo>
                  <a:pt x="18379" y="1409"/>
                  <a:pt x="18391" y="1336"/>
                  <a:pt x="18502" y="1298"/>
                </a:cubicBezTo>
                <a:cubicBezTo>
                  <a:pt x="18587" y="1267"/>
                  <a:pt x="18632" y="1271"/>
                  <a:pt x="18698" y="1313"/>
                </a:cubicBezTo>
                <a:cubicBezTo>
                  <a:pt x="18747" y="1348"/>
                  <a:pt x="18819" y="1359"/>
                  <a:pt x="18870" y="1348"/>
                </a:cubicBezTo>
                <a:cubicBezTo>
                  <a:pt x="18982" y="1321"/>
                  <a:pt x="19030" y="1398"/>
                  <a:pt x="18924" y="1433"/>
                </a:cubicBezTo>
                <a:cubicBezTo>
                  <a:pt x="18834" y="1460"/>
                  <a:pt x="18756" y="1564"/>
                  <a:pt x="18819" y="1564"/>
                </a:cubicBezTo>
                <a:cubicBezTo>
                  <a:pt x="18846" y="1568"/>
                  <a:pt x="18834" y="1595"/>
                  <a:pt x="18789" y="1645"/>
                </a:cubicBezTo>
                <a:cubicBezTo>
                  <a:pt x="18750" y="1688"/>
                  <a:pt x="18729" y="1734"/>
                  <a:pt x="18741" y="1749"/>
                </a:cubicBezTo>
                <a:cubicBezTo>
                  <a:pt x="18753" y="1765"/>
                  <a:pt x="18771" y="1753"/>
                  <a:pt x="18777" y="1726"/>
                </a:cubicBezTo>
                <a:cubicBezTo>
                  <a:pt x="18786" y="1703"/>
                  <a:pt x="18810" y="1680"/>
                  <a:pt x="18834" y="1680"/>
                </a:cubicBezTo>
                <a:cubicBezTo>
                  <a:pt x="18873" y="1680"/>
                  <a:pt x="18888" y="1633"/>
                  <a:pt x="18879" y="1552"/>
                </a:cubicBezTo>
                <a:cubicBezTo>
                  <a:pt x="18879" y="1537"/>
                  <a:pt x="18891" y="1525"/>
                  <a:pt x="18906" y="1525"/>
                </a:cubicBezTo>
                <a:cubicBezTo>
                  <a:pt x="18955" y="1525"/>
                  <a:pt x="19178" y="1328"/>
                  <a:pt x="19178" y="1286"/>
                </a:cubicBezTo>
                <a:cubicBezTo>
                  <a:pt x="19178" y="1263"/>
                  <a:pt x="19153" y="1259"/>
                  <a:pt x="19126" y="1274"/>
                </a:cubicBezTo>
                <a:cubicBezTo>
                  <a:pt x="19015" y="1332"/>
                  <a:pt x="18967" y="1340"/>
                  <a:pt x="18967" y="1298"/>
                </a:cubicBezTo>
                <a:cubicBezTo>
                  <a:pt x="18967" y="1274"/>
                  <a:pt x="19000" y="1255"/>
                  <a:pt x="19042" y="1255"/>
                </a:cubicBezTo>
                <a:cubicBezTo>
                  <a:pt x="19093" y="1255"/>
                  <a:pt x="19129" y="1228"/>
                  <a:pt x="19147" y="1166"/>
                </a:cubicBezTo>
                <a:cubicBezTo>
                  <a:pt x="19162" y="1120"/>
                  <a:pt x="19175" y="1105"/>
                  <a:pt x="19175" y="1128"/>
                </a:cubicBezTo>
                <a:cubicBezTo>
                  <a:pt x="19178" y="1155"/>
                  <a:pt x="19199" y="1178"/>
                  <a:pt x="19223" y="1178"/>
                </a:cubicBezTo>
                <a:cubicBezTo>
                  <a:pt x="19250" y="1178"/>
                  <a:pt x="19259" y="1201"/>
                  <a:pt x="19247" y="1243"/>
                </a:cubicBezTo>
                <a:cubicBezTo>
                  <a:pt x="19235" y="1286"/>
                  <a:pt x="19238" y="1298"/>
                  <a:pt x="19262" y="1278"/>
                </a:cubicBezTo>
                <a:cubicBezTo>
                  <a:pt x="19283" y="1263"/>
                  <a:pt x="19298" y="1267"/>
                  <a:pt x="19298" y="1282"/>
                </a:cubicBezTo>
                <a:cubicBezTo>
                  <a:pt x="19298" y="1301"/>
                  <a:pt x="19334" y="1344"/>
                  <a:pt x="19382" y="1379"/>
                </a:cubicBezTo>
                <a:lnTo>
                  <a:pt x="19464" y="1444"/>
                </a:lnTo>
                <a:lnTo>
                  <a:pt x="19380" y="1448"/>
                </a:lnTo>
                <a:cubicBezTo>
                  <a:pt x="19331" y="1448"/>
                  <a:pt x="19301" y="1433"/>
                  <a:pt x="19313" y="1413"/>
                </a:cubicBezTo>
                <a:cubicBezTo>
                  <a:pt x="19340" y="1352"/>
                  <a:pt x="19268" y="1321"/>
                  <a:pt x="19220" y="1371"/>
                </a:cubicBezTo>
                <a:cubicBezTo>
                  <a:pt x="19190" y="1409"/>
                  <a:pt x="19187" y="1433"/>
                  <a:pt x="19211" y="1471"/>
                </a:cubicBezTo>
                <a:cubicBezTo>
                  <a:pt x="19229" y="1498"/>
                  <a:pt x="19232" y="1541"/>
                  <a:pt x="19220" y="1568"/>
                </a:cubicBezTo>
                <a:cubicBezTo>
                  <a:pt x="19205" y="1603"/>
                  <a:pt x="19226" y="1606"/>
                  <a:pt x="19304" y="1587"/>
                </a:cubicBezTo>
                <a:cubicBezTo>
                  <a:pt x="19386" y="1568"/>
                  <a:pt x="19410" y="1576"/>
                  <a:pt x="19410" y="1622"/>
                </a:cubicBezTo>
                <a:cubicBezTo>
                  <a:pt x="19410" y="1664"/>
                  <a:pt x="19377" y="1680"/>
                  <a:pt x="19283" y="1680"/>
                </a:cubicBezTo>
                <a:cubicBezTo>
                  <a:pt x="19081" y="1680"/>
                  <a:pt x="18861" y="1865"/>
                  <a:pt x="18921" y="1989"/>
                </a:cubicBezTo>
                <a:cubicBezTo>
                  <a:pt x="18967" y="2081"/>
                  <a:pt x="19358" y="1962"/>
                  <a:pt x="19358" y="1853"/>
                </a:cubicBezTo>
                <a:cubicBezTo>
                  <a:pt x="19358" y="1826"/>
                  <a:pt x="19377" y="1784"/>
                  <a:pt x="19401" y="1761"/>
                </a:cubicBezTo>
                <a:cubicBezTo>
                  <a:pt x="19434" y="1726"/>
                  <a:pt x="19443" y="1730"/>
                  <a:pt x="19437" y="1784"/>
                </a:cubicBezTo>
                <a:cubicBezTo>
                  <a:pt x="19434" y="1838"/>
                  <a:pt x="19461" y="1857"/>
                  <a:pt x="19548" y="1865"/>
                </a:cubicBezTo>
                <a:cubicBezTo>
                  <a:pt x="19630" y="1873"/>
                  <a:pt x="19660" y="1861"/>
                  <a:pt x="19660" y="1819"/>
                </a:cubicBezTo>
                <a:cubicBezTo>
                  <a:pt x="19660" y="1788"/>
                  <a:pt x="19630" y="1757"/>
                  <a:pt x="19593" y="1749"/>
                </a:cubicBezTo>
                <a:cubicBezTo>
                  <a:pt x="19557" y="1742"/>
                  <a:pt x="19521" y="1711"/>
                  <a:pt x="19515" y="1680"/>
                </a:cubicBezTo>
                <a:cubicBezTo>
                  <a:pt x="19503" y="1630"/>
                  <a:pt x="19506" y="1630"/>
                  <a:pt x="19545" y="1672"/>
                </a:cubicBezTo>
                <a:cubicBezTo>
                  <a:pt x="19584" y="1711"/>
                  <a:pt x="19597" y="1711"/>
                  <a:pt x="19609" y="1672"/>
                </a:cubicBezTo>
                <a:cubicBezTo>
                  <a:pt x="19621" y="1633"/>
                  <a:pt x="19627" y="1633"/>
                  <a:pt x="19627" y="1668"/>
                </a:cubicBezTo>
                <a:cubicBezTo>
                  <a:pt x="19630" y="1695"/>
                  <a:pt x="19657" y="1718"/>
                  <a:pt x="19690" y="1718"/>
                </a:cubicBezTo>
                <a:cubicBezTo>
                  <a:pt x="19735" y="1718"/>
                  <a:pt x="19747" y="1738"/>
                  <a:pt x="19738" y="1803"/>
                </a:cubicBezTo>
                <a:cubicBezTo>
                  <a:pt x="19729" y="1853"/>
                  <a:pt x="19723" y="1923"/>
                  <a:pt x="19723" y="1958"/>
                </a:cubicBezTo>
                <a:cubicBezTo>
                  <a:pt x="19720" y="1996"/>
                  <a:pt x="19696" y="2027"/>
                  <a:pt x="19669" y="2027"/>
                </a:cubicBezTo>
                <a:cubicBezTo>
                  <a:pt x="19642" y="2027"/>
                  <a:pt x="19597" y="2050"/>
                  <a:pt x="19572" y="2077"/>
                </a:cubicBezTo>
                <a:cubicBezTo>
                  <a:pt x="19545" y="2108"/>
                  <a:pt x="19458" y="2162"/>
                  <a:pt x="19373" y="2201"/>
                </a:cubicBezTo>
                <a:cubicBezTo>
                  <a:pt x="19187" y="2286"/>
                  <a:pt x="19153" y="2321"/>
                  <a:pt x="19202" y="2382"/>
                </a:cubicBezTo>
                <a:cubicBezTo>
                  <a:pt x="19253" y="2448"/>
                  <a:pt x="19247" y="2487"/>
                  <a:pt x="19187" y="2487"/>
                </a:cubicBezTo>
                <a:cubicBezTo>
                  <a:pt x="19156" y="2487"/>
                  <a:pt x="19081" y="2502"/>
                  <a:pt x="19021" y="2521"/>
                </a:cubicBezTo>
                <a:cubicBezTo>
                  <a:pt x="18952" y="2545"/>
                  <a:pt x="18852" y="2545"/>
                  <a:pt x="18753" y="2521"/>
                </a:cubicBezTo>
                <a:cubicBezTo>
                  <a:pt x="18623" y="2490"/>
                  <a:pt x="18578" y="2498"/>
                  <a:pt x="18487" y="2556"/>
                </a:cubicBezTo>
                <a:cubicBezTo>
                  <a:pt x="18328" y="2660"/>
                  <a:pt x="18261" y="2753"/>
                  <a:pt x="18301" y="2815"/>
                </a:cubicBezTo>
                <a:cubicBezTo>
                  <a:pt x="18352" y="2892"/>
                  <a:pt x="18475" y="2911"/>
                  <a:pt x="18614" y="2861"/>
                </a:cubicBezTo>
                <a:cubicBezTo>
                  <a:pt x="18683" y="2834"/>
                  <a:pt x="18789" y="2819"/>
                  <a:pt x="18846" y="2822"/>
                </a:cubicBezTo>
                <a:cubicBezTo>
                  <a:pt x="18903" y="2826"/>
                  <a:pt x="18982" y="2830"/>
                  <a:pt x="19021" y="2834"/>
                </a:cubicBezTo>
                <a:cubicBezTo>
                  <a:pt x="19060" y="2834"/>
                  <a:pt x="19081" y="2853"/>
                  <a:pt x="19072" y="2876"/>
                </a:cubicBezTo>
                <a:cubicBezTo>
                  <a:pt x="19063" y="2896"/>
                  <a:pt x="19075" y="2915"/>
                  <a:pt x="19102" y="2915"/>
                </a:cubicBezTo>
                <a:cubicBezTo>
                  <a:pt x="19132" y="2915"/>
                  <a:pt x="19147" y="2942"/>
                  <a:pt x="19141" y="2981"/>
                </a:cubicBezTo>
                <a:cubicBezTo>
                  <a:pt x="19135" y="3019"/>
                  <a:pt x="19162" y="3093"/>
                  <a:pt x="19199" y="3147"/>
                </a:cubicBezTo>
                <a:cubicBezTo>
                  <a:pt x="19238" y="3201"/>
                  <a:pt x="19268" y="3270"/>
                  <a:pt x="19268" y="3309"/>
                </a:cubicBezTo>
                <a:cubicBezTo>
                  <a:pt x="19268" y="3402"/>
                  <a:pt x="19313" y="3425"/>
                  <a:pt x="19401" y="3375"/>
                </a:cubicBezTo>
                <a:cubicBezTo>
                  <a:pt x="19464" y="3336"/>
                  <a:pt x="19488" y="3344"/>
                  <a:pt x="19557" y="3413"/>
                </a:cubicBezTo>
                <a:cubicBezTo>
                  <a:pt x="19602" y="3456"/>
                  <a:pt x="19669" y="3494"/>
                  <a:pt x="19708" y="3494"/>
                </a:cubicBezTo>
                <a:cubicBezTo>
                  <a:pt x="19747" y="3494"/>
                  <a:pt x="19847" y="3529"/>
                  <a:pt x="19931" y="3571"/>
                </a:cubicBezTo>
                <a:cubicBezTo>
                  <a:pt x="20012" y="3614"/>
                  <a:pt x="20082" y="3641"/>
                  <a:pt x="20082" y="3629"/>
                </a:cubicBezTo>
                <a:cubicBezTo>
                  <a:pt x="20082" y="3618"/>
                  <a:pt x="20109" y="3645"/>
                  <a:pt x="20145" y="3691"/>
                </a:cubicBezTo>
                <a:cubicBezTo>
                  <a:pt x="20217" y="3784"/>
                  <a:pt x="20296" y="3734"/>
                  <a:pt x="20272" y="3610"/>
                </a:cubicBezTo>
                <a:cubicBezTo>
                  <a:pt x="20253" y="3529"/>
                  <a:pt x="20172" y="3502"/>
                  <a:pt x="20172" y="3575"/>
                </a:cubicBezTo>
                <a:cubicBezTo>
                  <a:pt x="20172" y="3598"/>
                  <a:pt x="20154" y="3610"/>
                  <a:pt x="20136" y="3598"/>
                </a:cubicBezTo>
                <a:cubicBezTo>
                  <a:pt x="20115" y="3591"/>
                  <a:pt x="20100" y="3548"/>
                  <a:pt x="20106" y="3510"/>
                </a:cubicBezTo>
                <a:cubicBezTo>
                  <a:pt x="20109" y="3467"/>
                  <a:pt x="20082" y="3398"/>
                  <a:pt x="20037" y="3348"/>
                </a:cubicBezTo>
                <a:cubicBezTo>
                  <a:pt x="19994" y="3301"/>
                  <a:pt x="19961" y="3247"/>
                  <a:pt x="19961" y="3228"/>
                </a:cubicBezTo>
                <a:cubicBezTo>
                  <a:pt x="19961" y="3209"/>
                  <a:pt x="19934" y="3185"/>
                  <a:pt x="19901" y="3174"/>
                </a:cubicBezTo>
                <a:cubicBezTo>
                  <a:pt x="19868" y="3162"/>
                  <a:pt x="19841" y="3124"/>
                  <a:pt x="19841" y="3085"/>
                </a:cubicBezTo>
                <a:cubicBezTo>
                  <a:pt x="19841" y="3023"/>
                  <a:pt x="19844" y="3023"/>
                  <a:pt x="19901" y="3089"/>
                </a:cubicBezTo>
                <a:cubicBezTo>
                  <a:pt x="19934" y="3128"/>
                  <a:pt x="19970" y="3147"/>
                  <a:pt x="19982" y="3135"/>
                </a:cubicBezTo>
                <a:cubicBezTo>
                  <a:pt x="19991" y="3120"/>
                  <a:pt x="20021" y="3143"/>
                  <a:pt x="20046" y="3189"/>
                </a:cubicBezTo>
                <a:cubicBezTo>
                  <a:pt x="20082" y="3255"/>
                  <a:pt x="20094" y="3259"/>
                  <a:pt x="20136" y="3216"/>
                </a:cubicBezTo>
                <a:cubicBezTo>
                  <a:pt x="20163" y="3189"/>
                  <a:pt x="20175" y="3185"/>
                  <a:pt x="20163" y="3209"/>
                </a:cubicBezTo>
                <a:cubicBezTo>
                  <a:pt x="20151" y="3236"/>
                  <a:pt x="20172" y="3263"/>
                  <a:pt x="20214" y="3278"/>
                </a:cubicBezTo>
                <a:cubicBezTo>
                  <a:pt x="20253" y="3290"/>
                  <a:pt x="20293" y="3336"/>
                  <a:pt x="20302" y="3378"/>
                </a:cubicBezTo>
                <a:cubicBezTo>
                  <a:pt x="20320" y="3463"/>
                  <a:pt x="20395" y="3483"/>
                  <a:pt x="20431" y="3413"/>
                </a:cubicBezTo>
                <a:cubicBezTo>
                  <a:pt x="20440" y="3390"/>
                  <a:pt x="20431" y="3355"/>
                  <a:pt x="20410" y="3336"/>
                </a:cubicBezTo>
                <a:cubicBezTo>
                  <a:pt x="20380" y="3313"/>
                  <a:pt x="20377" y="3301"/>
                  <a:pt x="20407" y="3301"/>
                </a:cubicBezTo>
                <a:cubicBezTo>
                  <a:pt x="20425" y="3301"/>
                  <a:pt x="20443" y="3266"/>
                  <a:pt x="20443" y="3224"/>
                </a:cubicBezTo>
                <a:cubicBezTo>
                  <a:pt x="20443" y="3178"/>
                  <a:pt x="20458" y="3158"/>
                  <a:pt x="20486" y="3170"/>
                </a:cubicBezTo>
                <a:cubicBezTo>
                  <a:pt x="20507" y="3182"/>
                  <a:pt x="20549" y="3162"/>
                  <a:pt x="20576" y="3124"/>
                </a:cubicBezTo>
                <a:cubicBezTo>
                  <a:pt x="20621" y="3069"/>
                  <a:pt x="20621" y="3050"/>
                  <a:pt x="20582" y="2977"/>
                </a:cubicBezTo>
                <a:cubicBezTo>
                  <a:pt x="20552" y="2915"/>
                  <a:pt x="20549" y="2873"/>
                  <a:pt x="20570" y="2822"/>
                </a:cubicBezTo>
                <a:cubicBezTo>
                  <a:pt x="20603" y="2745"/>
                  <a:pt x="20561" y="2683"/>
                  <a:pt x="20470" y="2683"/>
                </a:cubicBezTo>
                <a:cubicBezTo>
                  <a:pt x="20419" y="2683"/>
                  <a:pt x="20383" y="2614"/>
                  <a:pt x="20365" y="2479"/>
                </a:cubicBezTo>
                <a:cubicBezTo>
                  <a:pt x="20359" y="2440"/>
                  <a:pt x="20371" y="2413"/>
                  <a:pt x="20398" y="2413"/>
                </a:cubicBezTo>
                <a:cubicBezTo>
                  <a:pt x="20452" y="2413"/>
                  <a:pt x="20455" y="2371"/>
                  <a:pt x="20407" y="2301"/>
                </a:cubicBezTo>
                <a:cubicBezTo>
                  <a:pt x="20374" y="2259"/>
                  <a:pt x="20377" y="2255"/>
                  <a:pt x="20407" y="2274"/>
                </a:cubicBezTo>
                <a:cubicBezTo>
                  <a:pt x="20428" y="2290"/>
                  <a:pt x="20464" y="2286"/>
                  <a:pt x="20483" y="2263"/>
                </a:cubicBezTo>
                <a:cubicBezTo>
                  <a:pt x="20531" y="2212"/>
                  <a:pt x="20663" y="2355"/>
                  <a:pt x="20678" y="2471"/>
                </a:cubicBezTo>
                <a:cubicBezTo>
                  <a:pt x="20691" y="2560"/>
                  <a:pt x="20745" y="2656"/>
                  <a:pt x="20769" y="2629"/>
                </a:cubicBezTo>
                <a:cubicBezTo>
                  <a:pt x="20775" y="2618"/>
                  <a:pt x="20808" y="2626"/>
                  <a:pt x="20838" y="2645"/>
                </a:cubicBezTo>
                <a:cubicBezTo>
                  <a:pt x="20908" y="2695"/>
                  <a:pt x="20986" y="2653"/>
                  <a:pt x="21016" y="2552"/>
                </a:cubicBezTo>
                <a:cubicBezTo>
                  <a:pt x="21037" y="2483"/>
                  <a:pt x="21058" y="2471"/>
                  <a:pt x="21149" y="2483"/>
                </a:cubicBezTo>
                <a:cubicBezTo>
                  <a:pt x="21218" y="2494"/>
                  <a:pt x="21257" y="2483"/>
                  <a:pt x="21257" y="2452"/>
                </a:cubicBezTo>
                <a:cubicBezTo>
                  <a:pt x="21257" y="2394"/>
                  <a:pt x="21332" y="2297"/>
                  <a:pt x="21384" y="2297"/>
                </a:cubicBezTo>
                <a:cubicBezTo>
                  <a:pt x="21405" y="2297"/>
                  <a:pt x="21456" y="2263"/>
                  <a:pt x="21495" y="2224"/>
                </a:cubicBezTo>
                <a:lnTo>
                  <a:pt x="21564" y="2155"/>
                </a:lnTo>
                <a:lnTo>
                  <a:pt x="21480" y="2077"/>
                </a:lnTo>
                <a:cubicBezTo>
                  <a:pt x="21432" y="2035"/>
                  <a:pt x="21375" y="2008"/>
                  <a:pt x="21351" y="2019"/>
                </a:cubicBezTo>
                <a:cubicBezTo>
                  <a:pt x="21326" y="2031"/>
                  <a:pt x="21317" y="2019"/>
                  <a:pt x="21329" y="1992"/>
                </a:cubicBezTo>
                <a:cubicBezTo>
                  <a:pt x="21341" y="1969"/>
                  <a:pt x="21332" y="1950"/>
                  <a:pt x="21308" y="1950"/>
                </a:cubicBezTo>
                <a:cubicBezTo>
                  <a:pt x="21287" y="1950"/>
                  <a:pt x="21236" y="1908"/>
                  <a:pt x="21197" y="1850"/>
                </a:cubicBezTo>
                <a:cubicBezTo>
                  <a:pt x="21146" y="1784"/>
                  <a:pt x="21103" y="1761"/>
                  <a:pt x="21055" y="1776"/>
                </a:cubicBezTo>
                <a:cubicBezTo>
                  <a:pt x="21019" y="1788"/>
                  <a:pt x="20980" y="1776"/>
                  <a:pt x="20968" y="1753"/>
                </a:cubicBezTo>
                <a:cubicBezTo>
                  <a:pt x="20959" y="1730"/>
                  <a:pt x="20901" y="1688"/>
                  <a:pt x="20847" y="1657"/>
                </a:cubicBezTo>
                <a:cubicBezTo>
                  <a:pt x="20790" y="1626"/>
                  <a:pt x="20745" y="1587"/>
                  <a:pt x="20745" y="1572"/>
                </a:cubicBezTo>
                <a:cubicBezTo>
                  <a:pt x="20745" y="1521"/>
                  <a:pt x="20886" y="1436"/>
                  <a:pt x="20923" y="1463"/>
                </a:cubicBezTo>
                <a:cubicBezTo>
                  <a:pt x="20980" y="1510"/>
                  <a:pt x="21022" y="1448"/>
                  <a:pt x="20980" y="1379"/>
                </a:cubicBezTo>
                <a:cubicBezTo>
                  <a:pt x="20950" y="1332"/>
                  <a:pt x="20950" y="1317"/>
                  <a:pt x="20980" y="1305"/>
                </a:cubicBezTo>
                <a:cubicBezTo>
                  <a:pt x="21079" y="1259"/>
                  <a:pt x="20953" y="1047"/>
                  <a:pt x="20790" y="989"/>
                </a:cubicBezTo>
                <a:cubicBezTo>
                  <a:pt x="20727" y="966"/>
                  <a:pt x="20663" y="958"/>
                  <a:pt x="20648" y="969"/>
                </a:cubicBezTo>
                <a:cubicBezTo>
                  <a:pt x="20636" y="981"/>
                  <a:pt x="20624" y="962"/>
                  <a:pt x="20624" y="927"/>
                </a:cubicBezTo>
                <a:cubicBezTo>
                  <a:pt x="20624" y="892"/>
                  <a:pt x="20612" y="873"/>
                  <a:pt x="20597" y="885"/>
                </a:cubicBezTo>
                <a:cubicBezTo>
                  <a:pt x="20582" y="896"/>
                  <a:pt x="20564" y="873"/>
                  <a:pt x="20555" y="830"/>
                </a:cubicBezTo>
                <a:cubicBezTo>
                  <a:pt x="20543" y="769"/>
                  <a:pt x="20513" y="753"/>
                  <a:pt x="20407" y="753"/>
                </a:cubicBezTo>
                <a:cubicBezTo>
                  <a:pt x="20335" y="753"/>
                  <a:pt x="20257" y="776"/>
                  <a:pt x="20232" y="800"/>
                </a:cubicBezTo>
                <a:cubicBezTo>
                  <a:pt x="20196" y="842"/>
                  <a:pt x="20196" y="838"/>
                  <a:pt x="20229" y="780"/>
                </a:cubicBezTo>
                <a:cubicBezTo>
                  <a:pt x="20260" y="734"/>
                  <a:pt x="20260" y="715"/>
                  <a:pt x="20235" y="715"/>
                </a:cubicBezTo>
                <a:cubicBezTo>
                  <a:pt x="20214" y="715"/>
                  <a:pt x="20208" y="695"/>
                  <a:pt x="20217" y="676"/>
                </a:cubicBezTo>
                <a:cubicBezTo>
                  <a:pt x="20226" y="653"/>
                  <a:pt x="20214" y="637"/>
                  <a:pt x="20190" y="637"/>
                </a:cubicBezTo>
                <a:cubicBezTo>
                  <a:pt x="20163" y="637"/>
                  <a:pt x="20142" y="610"/>
                  <a:pt x="20142" y="579"/>
                </a:cubicBezTo>
                <a:cubicBezTo>
                  <a:pt x="20142" y="549"/>
                  <a:pt x="20112" y="514"/>
                  <a:pt x="20076" y="506"/>
                </a:cubicBezTo>
                <a:cubicBezTo>
                  <a:pt x="20037" y="495"/>
                  <a:pt x="19979" y="479"/>
                  <a:pt x="19946" y="471"/>
                </a:cubicBezTo>
                <a:cubicBezTo>
                  <a:pt x="19904" y="460"/>
                  <a:pt x="19910" y="452"/>
                  <a:pt x="19970" y="448"/>
                </a:cubicBezTo>
                <a:cubicBezTo>
                  <a:pt x="20015" y="444"/>
                  <a:pt x="20052" y="421"/>
                  <a:pt x="20052" y="394"/>
                </a:cubicBezTo>
                <a:cubicBezTo>
                  <a:pt x="20052" y="282"/>
                  <a:pt x="19946" y="224"/>
                  <a:pt x="19705" y="201"/>
                </a:cubicBezTo>
                <a:cubicBezTo>
                  <a:pt x="19509" y="182"/>
                  <a:pt x="19455" y="190"/>
                  <a:pt x="19413" y="240"/>
                </a:cubicBezTo>
                <a:cubicBezTo>
                  <a:pt x="19361" y="298"/>
                  <a:pt x="19358" y="298"/>
                  <a:pt x="19358" y="240"/>
                </a:cubicBezTo>
                <a:cubicBezTo>
                  <a:pt x="19358" y="159"/>
                  <a:pt x="19211" y="155"/>
                  <a:pt x="18936" y="232"/>
                </a:cubicBezTo>
                <a:cubicBezTo>
                  <a:pt x="18707" y="298"/>
                  <a:pt x="18650" y="302"/>
                  <a:pt x="18756" y="244"/>
                </a:cubicBezTo>
                <a:lnTo>
                  <a:pt x="18831" y="205"/>
                </a:lnTo>
                <a:lnTo>
                  <a:pt x="18756" y="166"/>
                </a:lnTo>
                <a:cubicBezTo>
                  <a:pt x="18551" y="66"/>
                  <a:pt x="17972" y="294"/>
                  <a:pt x="17725" y="576"/>
                </a:cubicBezTo>
                <a:cubicBezTo>
                  <a:pt x="17695" y="610"/>
                  <a:pt x="17662" y="637"/>
                  <a:pt x="17650" y="637"/>
                </a:cubicBezTo>
                <a:cubicBezTo>
                  <a:pt x="17622" y="641"/>
                  <a:pt x="17508" y="830"/>
                  <a:pt x="17526" y="846"/>
                </a:cubicBezTo>
                <a:cubicBezTo>
                  <a:pt x="17529" y="854"/>
                  <a:pt x="17610" y="877"/>
                  <a:pt x="17701" y="896"/>
                </a:cubicBezTo>
                <a:lnTo>
                  <a:pt x="17867" y="939"/>
                </a:lnTo>
                <a:lnTo>
                  <a:pt x="17689" y="931"/>
                </a:lnTo>
                <a:cubicBezTo>
                  <a:pt x="17487" y="927"/>
                  <a:pt x="17451" y="973"/>
                  <a:pt x="17553" y="1097"/>
                </a:cubicBezTo>
                <a:cubicBezTo>
                  <a:pt x="17598" y="1151"/>
                  <a:pt x="17644" y="1170"/>
                  <a:pt x="17680" y="1155"/>
                </a:cubicBezTo>
                <a:cubicBezTo>
                  <a:pt x="17719" y="1139"/>
                  <a:pt x="17731" y="1147"/>
                  <a:pt x="17719" y="1174"/>
                </a:cubicBezTo>
                <a:cubicBezTo>
                  <a:pt x="17695" y="1220"/>
                  <a:pt x="17722" y="1228"/>
                  <a:pt x="17897" y="1224"/>
                </a:cubicBezTo>
                <a:cubicBezTo>
                  <a:pt x="17963" y="1220"/>
                  <a:pt x="17996" y="1228"/>
                  <a:pt x="17972" y="1243"/>
                </a:cubicBezTo>
                <a:cubicBezTo>
                  <a:pt x="17900" y="1282"/>
                  <a:pt x="17851" y="1359"/>
                  <a:pt x="17842" y="1456"/>
                </a:cubicBezTo>
                <a:cubicBezTo>
                  <a:pt x="17836" y="1506"/>
                  <a:pt x="17812" y="1545"/>
                  <a:pt x="17788" y="1545"/>
                </a:cubicBezTo>
                <a:cubicBezTo>
                  <a:pt x="17764" y="1545"/>
                  <a:pt x="17698" y="1595"/>
                  <a:pt x="17638" y="1653"/>
                </a:cubicBezTo>
                <a:cubicBezTo>
                  <a:pt x="17526" y="1761"/>
                  <a:pt x="17472" y="1788"/>
                  <a:pt x="17505" y="1718"/>
                </a:cubicBezTo>
                <a:cubicBezTo>
                  <a:pt x="17514" y="1695"/>
                  <a:pt x="17505" y="1680"/>
                  <a:pt x="17481" y="1680"/>
                </a:cubicBezTo>
                <a:cubicBezTo>
                  <a:pt x="17430" y="1680"/>
                  <a:pt x="17321" y="1826"/>
                  <a:pt x="17351" y="1861"/>
                </a:cubicBezTo>
                <a:cubicBezTo>
                  <a:pt x="17360" y="1877"/>
                  <a:pt x="17327" y="1911"/>
                  <a:pt x="17273" y="1938"/>
                </a:cubicBezTo>
                <a:cubicBezTo>
                  <a:pt x="17198" y="1981"/>
                  <a:pt x="17173" y="1981"/>
                  <a:pt x="17152" y="1942"/>
                </a:cubicBezTo>
                <a:cubicBezTo>
                  <a:pt x="17113" y="1861"/>
                  <a:pt x="17140" y="1780"/>
                  <a:pt x="17225" y="1726"/>
                </a:cubicBezTo>
                <a:cubicBezTo>
                  <a:pt x="17399" y="1618"/>
                  <a:pt x="17339" y="1363"/>
                  <a:pt x="17155" y="1444"/>
                </a:cubicBezTo>
                <a:cubicBezTo>
                  <a:pt x="17071" y="1479"/>
                  <a:pt x="17065" y="1479"/>
                  <a:pt x="17083" y="1409"/>
                </a:cubicBezTo>
                <a:cubicBezTo>
                  <a:pt x="17098" y="1348"/>
                  <a:pt x="17089" y="1332"/>
                  <a:pt x="17041" y="1332"/>
                </a:cubicBezTo>
                <a:cubicBezTo>
                  <a:pt x="16971" y="1332"/>
                  <a:pt x="16950" y="1197"/>
                  <a:pt x="17011" y="1170"/>
                </a:cubicBezTo>
                <a:cubicBezTo>
                  <a:pt x="17038" y="1159"/>
                  <a:pt x="17038" y="1132"/>
                  <a:pt x="17011" y="1066"/>
                </a:cubicBezTo>
                <a:cubicBezTo>
                  <a:pt x="16984" y="1000"/>
                  <a:pt x="16980" y="966"/>
                  <a:pt x="17008" y="927"/>
                </a:cubicBezTo>
                <a:cubicBezTo>
                  <a:pt x="17053" y="857"/>
                  <a:pt x="17017" y="715"/>
                  <a:pt x="16953" y="711"/>
                </a:cubicBezTo>
                <a:cubicBezTo>
                  <a:pt x="16926" y="711"/>
                  <a:pt x="16959" y="680"/>
                  <a:pt x="17032" y="641"/>
                </a:cubicBezTo>
                <a:cubicBezTo>
                  <a:pt x="17104" y="606"/>
                  <a:pt x="17173" y="556"/>
                  <a:pt x="17182" y="533"/>
                </a:cubicBezTo>
                <a:cubicBezTo>
                  <a:pt x="17194" y="510"/>
                  <a:pt x="17279" y="483"/>
                  <a:pt x="17369" y="475"/>
                </a:cubicBezTo>
                <a:cubicBezTo>
                  <a:pt x="17574" y="448"/>
                  <a:pt x="18035" y="186"/>
                  <a:pt x="17969" y="132"/>
                </a:cubicBezTo>
                <a:cubicBezTo>
                  <a:pt x="17945" y="112"/>
                  <a:pt x="17873" y="97"/>
                  <a:pt x="17806" y="97"/>
                </a:cubicBezTo>
                <a:cubicBezTo>
                  <a:pt x="17740" y="97"/>
                  <a:pt x="17631" y="85"/>
                  <a:pt x="17565" y="74"/>
                </a:cubicBezTo>
                <a:cubicBezTo>
                  <a:pt x="17421" y="51"/>
                  <a:pt x="17200" y="105"/>
                  <a:pt x="17210" y="166"/>
                </a:cubicBezTo>
                <a:cubicBezTo>
                  <a:pt x="17216" y="190"/>
                  <a:pt x="17198" y="201"/>
                  <a:pt x="17170" y="186"/>
                </a:cubicBezTo>
                <a:cubicBezTo>
                  <a:pt x="17146" y="174"/>
                  <a:pt x="17095" y="197"/>
                  <a:pt x="17059" y="240"/>
                </a:cubicBezTo>
                <a:cubicBezTo>
                  <a:pt x="17023" y="282"/>
                  <a:pt x="16968" y="329"/>
                  <a:pt x="16935" y="344"/>
                </a:cubicBezTo>
                <a:cubicBezTo>
                  <a:pt x="16899" y="359"/>
                  <a:pt x="16884" y="394"/>
                  <a:pt x="16896" y="440"/>
                </a:cubicBezTo>
                <a:cubicBezTo>
                  <a:pt x="16914" y="529"/>
                  <a:pt x="16827" y="641"/>
                  <a:pt x="16685" y="715"/>
                </a:cubicBezTo>
                <a:cubicBezTo>
                  <a:pt x="16631" y="742"/>
                  <a:pt x="16586" y="773"/>
                  <a:pt x="16586" y="788"/>
                </a:cubicBezTo>
                <a:cubicBezTo>
                  <a:pt x="16586" y="803"/>
                  <a:pt x="16559" y="815"/>
                  <a:pt x="16522" y="819"/>
                </a:cubicBezTo>
                <a:cubicBezTo>
                  <a:pt x="16438" y="827"/>
                  <a:pt x="16314" y="935"/>
                  <a:pt x="16314" y="1000"/>
                </a:cubicBezTo>
                <a:cubicBezTo>
                  <a:pt x="16314" y="1027"/>
                  <a:pt x="16281" y="1074"/>
                  <a:pt x="16239" y="1101"/>
                </a:cubicBezTo>
                <a:cubicBezTo>
                  <a:pt x="16188" y="1135"/>
                  <a:pt x="16164" y="1182"/>
                  <a:pt x="16170" y="1232"/>
                </a:cubicBezTo>
                <a:cubicBezTo>
                  <a:pt x="16176" y="1294"/>
                  <a:pt x="16161" y="1317"/>
                  <a:pt x="16094" y="1325"/>
                </a:cubicBezTo>
                <a:cubicBezTo>
                  <a:pt x="16043" y="1332"/>
                  <a:pt x="15986" y="1313"/>
                  <a:pt x="15953" y="1274"/>
                </a:cubicBezTo>
                <a:cubicBezTo>
                  <a:pt x="15908" y="1224"/>
                  <a:pt x="15887" y="1220"/>
                  <a:pt x="15814" y="1263"/>
                </a:cubicBezTo>
                <a:cubicBezTo>
                  <a:pt x="15766" y="1290"/>
                  <a:pt x="15715" y="1332"/>
                  <a:pt x="15703" y="1359"/>
                </a:cubicBezTo>
                <a:cubicBezTo>
                  <a:pt x="15691" y="1386"/>
                  <a:pt x="15624" y="1421"/>
                  <a:pt x="15561" y="1433"/>
                </a:cubicBezTo>
                <a:cubicBezTo>
                  <a:pt x="15431" y="1460"/>
                  <a:pt x="15395" y="1549"/>
                  <a:pt x="15507" y="1572"/>
                </a:cubicBezTo>
                <a:cubicBezTo>
                  <a:pt x="15543" y="1579"/>
                  <a:pt x="15576" y="1606"/>
                  <a:pt x="15585" y="1637"/>
                </a:cubicBezTo>
                <a:cubicBezTo>
                  <a:pt x="15594" y="1672"/>
                  <a:pt x="15579" y="1680"/>
                  <a:pt x="15534" y="1660"/>
                </a:cubicBezTo>
                <a:cubicBezTo>
                  <a:pt x="15489" y="1645"/>
                  <a:pt x="15452" y="1664"/>
                  <a:pt x="15404" y="1726"/>
                </a:cubicBezTo>
                <a:cubicBezTo>
                  <a:pt x="15341" y="1811"/>
                  <a:pt x="15308" y="1819"/>
                  <a:pt x="14994" y="1826"/>
                </a:cubicBezTo>
                <a:cubicBezTo>
                  <a:pt x="14717" y="1830"/>
                  <a:pt x="14651" y="1823"/>
                  <a:pt x="14636" y="1772"/>
                </a:cubicBezTo>
                <a:cubicBezTo>
                  <a:pt x="14627" y="1738"/>
                  <a:pt x="14600" y="1726"/>
                  <a:pt x="14563" y="1738"/>
                </a:cubicBezTo>
                <a:cubicBezTo>
                  <a:pt x="14482" y="1772"/>
                  <a:pt x="14419" y="1715"/>
                  <a:pt x="14494" y="1676"/>
                </a:cubicBezTo>
                <a:cubicBezTo>
                  <a:pt x="14548" y="1649"/>
                  <a:pt x="14548" y="1649"/>
                  <a:pt x="14494" y="1622"/>
                </a:cubicBezTo>
                <a:cubicBezTo>
                  <a:pt x="14461" y="1603"/>
                  <a:pt x="14431" y="1610"/>
                  <a:pt x="14416" y="1641"/>
                </a:cubicBezTo>
                <a:cubicBezTo>
                  <a:pt x="14398" y="1676"/>
                  <a:pt x="14389" y="1668"/>
                  <a:pt x="14380" y="1603"/>
                </a:cubicBezTo>
                <a:cubicBezTo>
                  <a:pt x="14377" y="1552"/>
                  <a:pt x="14352" y="1506"/>
                  <a:pt x="14328" y="1494"/>
                </a:cubicBezTo>
                <a:cubicBezTo>
                  <a:pt x="14304" y="1483"/>
                  <a:pt x="14295" y="1494"/>
                  <a:pt x="14304" y="1514"/>
                </a:cubicBezTo>
                <a:cubicBezTo>
                  <a:pt x="14313" y="1533"/>
                  <a:pt x="14283" y="1545"/>
                  <a:pt x="14232" y="1533"/>
                </a:cubicBezTo>
                <a:lnTo>
                  <a:pt x="14141" y="1518"/>
                </a:lnTo>
                <a:lnTo>
                  <a:pt x="14223" y="1463"/>
                </a:lnTo>
                <a:cubicBezTo>
                  <a:pt x="14280" y="1425"/>
                  <a:pt x="14316" y="1421"/>
                  <a:pt x="14337" y="1448"/>
                </a:cubicBezTo>
                <a:cubicBezTo>
                  <a:pt x="14377" y="1498"/>
                  <a:pt x="14425" y="1498"/>
                  <a:pt x="14401" y="1448"/>
                </a:cubicBezTo>
                <a:cubicBezTo>
                  <a:pt x="14392" y="1429"/>
                  <a:pt x="14401" y="1421"/>
                  <a:pt x="14428" y="1433"/>
                </a:cubicBezTo>
                <a:cubicBezTo>
                  <a:pt x="14452" y="1444"/>
                  <a:pt x="14479" y="1475"/>
                  <a:pt x="14485" y="1502"/>
                </a:cubicBezTo>
                <a:cubicBezTo>
                  <a:pt x="14494" y="1533"/>
                  <a:pt x="14569" y="1552"/>
                  <a:pt x="14687" y="1556"/>
                </a:cubicBezTo>
                <a:cubicBezTo>
                  <a:pt x="14792" y="1560"/>
                  <a:pt x="14895" y="1583"/>
                  <a:pt x="14919" y="1606"/>
                </a:cubicBezTo>
                <a:cubicBezTo>
                  <a:pt x="14952" y="1641"/>
                  <a:pt x="14976" y="1633"/>
                  <a:pt x="15028" y="1568"/>
                </a:cubicBezTo>
                <a:cubicBezTo>
                  <a:pt x="15067" y="1525"/>
                  <a:pt x="15115" y="1487"/>
                  <a:pt x="15133" y="1487"/>
                </a:cubicBezTo>
                <a:cubicBezTo>
                  <a:pt x="15175" y="1487"/>
                  <a:pt x="15178" y="1463"/>
                  <a:pt x="15142" y="1375"/>
                </a:cubicBezTo>
                <a:cubicBezTo>
                  <a:pt x="15121" y="1325"/>
                  <a:pt x="15127" y="1309"/>
                  <a:pt x="15172" y="1305"/>
                </a:cubicBezTo>
                <a:cubicBezTo>
                  <a:pt x="15202" y="1301"/>
                  <a:pt x="15229" y="1325"/>
                  <a:pt x="15229" y="1355"/>
                </a:cubicBezTo>
                <a:cubicBezTo>
                  <a:pt x="15229" y="1386"/>
                  <a:pt x="15239" y="1409"/>
                  <a:pt x="15248" y="1409"/>
                </a:cubicBezTo>
                <a:cubicBezTo>
                  <a:pt x="15287" y="1409"/>
                  <a:pt x="15440" y="1247"/>
                  <a:pt x="15440" y="1205"/>
                </a:cubicBezTo>
                <a:cubicBezTo>
                  <a:pt x="15440" y="1162"/>
                  <a:pt x="15314" y="1074"/>
                  <a:pt x="15163" y="1012"/>
                </a:cubicBezTo>
                <a:cubicBezTo>
                  <a:pt x="15091" y="981"/>
                  <a:pt x="15094" y="919"/>
                  <a:pt x="15169" y="869"/>
                </a:cubicBezTo>
                <a:cubicBezTo>
                  <a:pt x="15202" y="846"/>
                  <a:pt x="15229" y="803"/>
                  <a:pt x="15229" y="773"/>
                </a:cubicBezTo>
                <a:cubicBezTo>
                  <a:pt x="15229" y="641"/>
                  <a:pt x="15362" y="460"/>
                  <a:pt x="15519" y="371"/>
                </a:cubicBezTo>
                <a:cubicBezTo>
                  <a:pt x="15609" y="321"/>
                  <a:pt x="15682" y="267"/>
                  <a:pt x="15682" y="251"/>
                </a:cubicBezTo>
                <a:cubicBezTo>
                  <a:pt x="15682" y="209"/>
                  <a:pt x="15600" y="174"/>
                  <a:pt x="15501" y="174"/>
                </a:cubicBezTo>
                <a:cubicBezTo>
                  <a:pt x="15395" y="174"/>
                  <a:pt x="15229" y="255"/>
                  <a:pt x="15284" y="278"/>
                </a:cubicBezTo>
                <a:cubicBezTo>
                  <a:pt x="15302" y="290"/>
                  <a:pt x="15320" y="313"/>
                  <a:pt x="15320" y="332"/>
                </a:cubicBezTo>
                <a:cubicBezTo>
                  <a:pt x="15320" y="356"/>
                  <a:pt x="15296" y="356"/>
                  <a:pt x="15263" y="329"/>
                </a:cubicBezTo>
                <a:cubicBezTo>
                  <a:pt x="15145" y="251"/>
                  <a:pt x="15019" y="282"/>
                  <a:pt x="14922" y="413"/>
                </a:cubicBezTo>
                <a:cubicBezTo>
                  <a:pt x="14871" y="483"/>
                  <a:pt x="14820" y="579"/>
                  <a:pt x="14805" y="626"/>
                </a:cubicBezTo>
                <a:cubicBezTo>
                  <a:pt x="14789" y="676"/>
                  <a:pt x="14765" y="715"/>
                  <a:pt x="14750" y="715"/>
                </a:cubicBezTo>
                <a:cubicBezTo>
                  <a:pt x="14717" y="715"/>
                  <a:pt x="14723" y="641"/>
                  <a:pt x="14759" y="568"/>
                </a:cubicBezTo>
                <a:cubicBezTo>
                  <a:pt x="14774" y="537"/>
                  <a:pt x="14762" y="487"/>
                  <a:pt x="14729" y="440"/>
                </a:cubicBezTo>
                <a:cubicBezTo>
                  <a:pt x="14666" y="352"/>
                  <a:pt x="14536" y="340"/>
                  <a:pt x="14536" y="425"/>
                </a:cubicBezTo>
                <a:cubicBezTo>
                  <a:pt x="14536" y="498"/>
                  <a:pt x="14494" y="498"/>
                  <a:pt x="14334" y="421"/>
                </a:cubicBezTo>
                <a:cubicBezTo>
                  <a:pt x="14232" y="371"/>
                  <a:pt x="14190" y="367"/>
                  <a:pt x="14108" y="402"/>
                </a:cubicBezTo>
                <a:cubicBezTo>
                  <a:pt x="14030" y="437"/>
                  <a:pt x="14018" y="437"/>
                  <a:pt x="14048" y="398"/>
                </a:cubicBezTo>
                <a:cubicBezTo>
                  <a:pt x="14099" y="332"/>
                  <a:pt x="14093" y="290"/>
                  <a:pt x="14030" y="290"/>
                </a:cubicBezTo>
                <a:cubicBezTo>
                  <a:pt x="14000" y="290"/>
                  <a:pt x="13955" y="247"/>
                  <a:pt x="13934" y="193"/>
                </a:cubicBezTo>
                <a:cubicBezTo>
                  <a:pt x="13885" y="78"/>
                  <a:pt x="13819" y="47"/>
                  <a:pt x="13602" y="35"/>
                </a:cubicBezTo>
                <a:cubicBezTo>
                  <a:pt x="13512" y="31"/>
                  <a:pt x="13307" y="16"/>
                  <a:pt x="13150" y="8"/>
                </a:cubicBezTo>
                <a:cubicBezTo>
                  <a:pt x="12993" y="-3"/>
                  <a:pt x="12824" y="-3"/>
                  <a:pt x="12779" y="8"/>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8" name="AutoShape 44"/>
          <p:cNvSpPr>
            <a:spLocks/>
          </p:cNvSpPr>
          <p:nvPr/>
        </p:nvSpPr>
        <p:spPr bwMode="auto">
          <a:xfrm>
            <a:off x="6361113" y="8188325"/>
            <a:ext cx="3043237" cy="5006975"/>
          </a:xfrm>
          <a:custGeom>
            <a:avLst/>
            <a:gdLst>
              <a:gd name="T0" fmla="+- 0 10790 21"/>
              <a:gd name="T1" fmla="*/ T0 w 21539"/>
              <a:gd name="T2" fmla="+- 0 10809 26"/>
              <a:gd name="T3" fmla="*/ 10809 h 21566"/>
              <a:gd name="T4" fmla="+- 0 10790 21"/>
              <a:gd name="T5" fmla="*/ T4 w 21539"/>
              <a:gd name="T6" fmla="+- 0 10809 26"/>
              <a:gd name="T7" fmla="*/ 10809 h 21566"/>
              <a:gd name="T8" fmla="+- 0 10790 21"/>
              <a:gd name="T9" fmla="*/ T8 w 21539"/>
              <a:gd name="T10" fmla="+- 0 10809 26"/>
              <a:gd name="T11" fmla="*/ 10809 h 21566"/>
              <a:gd name="T12" fmla="+- 0 10790 21"/>
              <a:gd name="T13" fmla="*/ T12 w 21539"/>
              <a:gd name="T14" fmla="+- 0 10809 26"/>
              <a:gd name="T15" fmla="*/ 10809 h 21566"/>
            </a:gdLst>
            <a:ahLst/>
            <a:cxnLst>
              <a:cxn ang="0">
                <a:pos x="T1" y="T3"/>
              </a:cxn>
              <a:cxn ang="0">
                <a:pos x="T5" y="T7"/>
              </a:cxn>
              <a:cxn ang="0">
                <a:pos x="T9" y="T11"/>
              </a:cxn>
              <a:cxn ang="0">
                <a:pos x="T13" y="T15"/>
              </a:cxn>
            </a:cxnLst>
            <a:rect l="0" t="0" r="r" b="b"/>
            <a:pathLst>
              <a:path w="21539" h="21566">
                <a:moveTo>
                  <a:pt x="10229" y="20760"/>
                </a:moveTo>
                <a:cubicBezTo>
                  <a:pt x="10210" y="20782"/>
                  <a:pt x="10144" y="20801"/>
                  <a:pt x="10090" y="20801"/>
                </a:cubicBezTo>
                <a:cubicBezTo>
                  <a:pt x="10011" y="20801"/>
                  <a:pt x="10011" y="20793"/>
                  <a:pt x="10114" y="20749"/>
                </a:cubicBezTo>
                <a:cubicBezTo>
                  <a:pt x="10241" y="20694"/>
                  <a:pt x="10295" y="20697"/>
                  <a:pt x="10229" y="20760"/>
                </a:cubicBezTo>
                <a:close/>
                <a:moveTo>
                  <a:pt x="10621" y="20764"/>
                </a:moveTo>
                <a:cubicBezTo>
                  <a:pt x="10621" y="20852"/>
                  <a:pt x="10724" y="20889"/>
                  <a:pt x="10954" y="20882"/>
                </a:cubicBezTo>
                <a:cubicBezTo>
                  <a:pt x="11129" y="20874"/>
                  <a:pt x="11129" y="20878"/>
                  <a:pt x="10996" y="20922"/>
                </a:cubicBezTo>
                <a:cubicBezTo>
                  <a:pt x="10924" y="20948"/>
                  <a:pt x="10881" y="20985"/>
                  <a:pt x="10905" y="21007"/>
                </a:cubicBezTo>
                <a:cubicBezTo>
                  <a:pt x="10936" y="21025"/>
                  <a:pt x="10899" y="21007"/>
                  <a:pt x="10839" y="20966"/>
                </a:cubicBezTo>
                <a:cubicBezTo>
                  <a:pt x="10754" y="20911"/>
                  <a:pt x="10718" y="20904"/>
                  <a:pt x="10694" y="20941"/>
                </a:cubicBezTo>
                <a:cubicBezTo>
                  <a:pt x="10682" y="20974"/>
                  <a:pt x="10639" y="20955"/>
                  <a:pt x="10585" y="20893"/>
                </a:cubicBezTo>
                <a:cubicBezTo>
                  <a:pt x="10488" y="20775"/>
                  <a:pt x="10470" y="20639"/>
                  <a:pt x="10561" y="20672"/>
                </a:cubicBezTo>
                <a:cubicBezTo>
                  <a:pt x="10597" y="20683"/>
                  <a:pt x="10621" y="20727"/>
                  <a:pt x="10621" y="20764"/>
                </a:cubicBezTo>
                <a:close/>
                <a:moveTo>
                  <a:pt x="7902" y="18423"/>
                </a:moveTo>
                <a:cubicBezTo>
                  <a:pt x="7902" y="18430"/>
                  <a:pt x="7859" y="18445"/>
                  <a:pt x="7811" y="18460"/>
                </a:cubicBezTo>
                <a:cubicBezTo>
                  <a:pt x="7763" y="18471"/>
                  <a:pt x="7720" y="18463"/>
                  <a:pt x="7720" y="18445"/>
                </a:cubicBezTo>
                <a:cubicBezTo>
                  <a:pt x="7720" y="18423"/>
                  <a:pt x="7763" y="18408"/>
                  <a:pt x="7811" y="18408"/>
                </a:cubicBezTo>
                <a:cubicBezTo>
                  <a:pt x="7859" y="18408"/>
                  <a:pt x="7902" y="18415"/>
                  <a:pt x="7902" y="18423"/>
                </a:cubicBezTo>
                <a:close/>
                <a:moveTo>
                  <a:pt x="7630" y="18301"/>
                </a:moveTo>
                <a:cubicBezTo>
                  <a:pt x="7690" y="18412"/>
                  <a:pt x="7630" y="18423"/>
                  <a:pt x="7551" y="18316"/>
                </a:cubicBezTo>
                <a:cubicBezTo>
                  <a:pt x="7515" y="18264"/>
                  <a:pt x="7509" y="18224"/>
                  <a:pt x="7539" y="18224"/>
                </a:cubicBezTo>
                <a:cubicBezTo>
                  <a:pt x="7569" y="18224"/>
                  <a:pt x="7612" y="18257"/>
                  <a:pt x="7630" y="18301"/>
                </a:cubicBezTo>
                <a:close/>
                <a:moveTo>
                  <a:pt x="7745" y="18169"/>
                </a:moveTo>
                <a:cubicBezTo>
                  <a:pt x="7720" y="18198"/>
                  <a:pt x="7684" y="18213"/>
                  <a:pt x="7654" y="18202"/>
                </a:cubicBezTo>
                <a:cubicBezTo>
                  <a:pt x="7587" y="18180"/>
                  <a:pt x="7642" y="18114"/>
                  <a:pt x="7720" y="18114"/>
                </a:cubicBezTo>
                <a:cubicBezTo>
                  <a:pt x="7751" y="18114"/>
                  <a:pt x="7763" y="18139"/>
                  <a:pt x="7745" y="18169"/>
                </a:cubicBezTo>
                <a:close/>
                <a:moveTo>
                  <a:pt x="11014" y="17561"/>
                </a:moveTo>
                <a:cubicBezTo>
                  <a:pt x="11032" y="17580"/>
                  <a:pt x="10996" y="17598"/>
                  <a:pt x="10930" y="17598"/>
                </a:cubicBezTo>
                <a:cubicBezTo>
                  <a:pt x="10857" y="17598"/>
                  <a:pt x="10803" y="17580"/>
                  <a:pt x="10803" y="17561"/>
                </a:cubicBezTo>
                <a:cubicBezTo>
                  <a:pt x="10803" y="17539"/>
                  <a:pt x="10839" y="17525"/>
                  <a:pt x="10887" y="17525"/>
                </a:cubicBezTo>
                <a:cubicBezTo>
                  <a:pt x="10936" y="17525"/>
                  <a:pt x="10996" y="17539"/>
                  <a:pt x="11014" y="17561"/>
                </a:cubicBezTo>
                <a:close/>
                <a:moveTo>
                  <a:pt x="15378" y="13740"/>
                </a:moveTo>
                <a:cubicBezTo>
                  <a:pt x="15360" y="13770"/>
                  <a:pt x="15341" y="13759"/>
                  <a:pt x="15341" y="13718"/>
                </a:cubicBezTo>
                <a:cubicBezTo>
                  <a:pt x="15335" y="13678"/>
                  <a:pt x="15354" y="13656"/>
                  <a:pt x="15372" y="13671"/>
                </a:cubicBezTo>
                <a:cubicBezTo>
                  <a:pt x="15390" y="13682"/>
                  <a:pt x="15396" y="13715"/>
                  <a:pt x="15378" y="13740"/>
                </a:cubicBezTo>
                <a:close/>
                <a:moveTo>
                  <a:pt x="17632" y="11340"/>
                </a:moveTo>
                <a:cubicBezTo>
                  <a:pt x="17632" y="11359"/>
                  <a:pt x="17620" y="11377"/>
                  <a:pt x="17608" y="11377"/>
                </a:cubicBezTo>
                <a:cubicBezTo>
                  <a:pt x="17590" y="11377"/>
                  <a:pt x="17560" y="11359"/>
                  <a:pt x="17541" y="11340"/>
                </a:cubicBezTo>
                <a:cubicBezTo>
                  <a:pt x="17523" y="11318"/>
                  <a:pt x="17535" y="11304"/>
                  <a:pt x="17566" y="11304"/>
                </a:cubicBezTo>
                <a:cubicBezTo>
                  <a:pt x="17602" y="11304"/>
                  <a:pt x="17632" y="11318"/>
                  <a:pt x="17632" y="11340"/>
                </a:cubicBezTo>
                <a:close/>
                <a:moveTo>
                  <a:pt x="5950" y="8959"/>
                </a:moveTo>
                <a:cubicBezTo>
                  <a:pt x="6034" y="9018"/>
                  <a:pt x="6064" y="9062"/>
                  <a:pt x="6028" y="9095"/>
                </a:cubicBezTo>
                <a:cubicBezTo>
                  <a:pt x="5986" y="9139"/>
                  <a:pt x="5968" y="9135"/>
                  <a:pt x="5931" y="9084"/>
                </a:cubicBezTo>
                <a:cubicBezTo>
                  <a:pt x="5913" y="9051"/>
                  <a:pt x="5859" y="9021"/>
                  <a:pt x="5817" y="9021"/>
                </a:cubicBezTo>
                <a:cubicBezTo>
                  <a:pt x="5774" y="9021"/>
                  <a:pt x="5726" y="8988"/>
                  <a:pt x="5708" y="8948"/>
                </a:cubicBezTo>
                <a:cubicBezTo>
                  <a:pt x="5666" y="8848"/>
                  <a:pt x="5786" y="8856"/>
                  <a:pt x="5950" y="8959"/>
                </a:cubicBezTo>
                <a:close/>
                <a:moveTo>
                  <a:pt x="4819" y="886"/>
                </a:moveTo>
                <a:cubicBezTo>
                  <a:pt x="4819" y="975"/>
                  <a:pt x="4723" y="1070"/>
                  <a:pt x="4638" y="1070"/>
                </a:cubicBezTo>
                <a:cubicBezTo>
                  <a:pt x="4614" y="1070"/>
                  <a:pt x="4560" y="1008"/>
                  <a:pt x="4517" y="927"/>
                </a:cubicBezTo>
                <a:cubicBezTo>
                  <a:pt x="4451" y="802"/>
                  <a:pt x="4457" y="776"/>
                  <a:pt x="4554" y="706"/>
                </a:cubicBezTo>
                <a:lnTo>
                  <a:pt x="4662" y="629"/>
                </a:lnTo>
                <a:lnTo>
                  <a:pt x="4741" y="713"/>
                </a:lnTo>
                <a:cubicBezTo>
                  <a:pt x="4783" y="757"/>
                  <a:pt x="4813" y="835"/>
                  <a:pt x="4819" y="886"/>
                </a:cubicBezTo>
                <a:close/>
                <a:moveTo>
                  <a:pt x="4566" y="18"/>
                </a:moveTo>
                <a:cubicBezTo>
                  <a:pt x="4463" y="40"/>
                  <a:pt x="4396" y="80"/>
                  <a:pt x="4396" y="121"/>
                </a:cubicBezTo>
                <a:cubicBezTo>
                  <a:pt x="4396" y="158"/>
                  <a:pt x="4360" y="187"/>
                  <a:pt x="4312" y="187"/>
                </a:cubicBezTo>
                <a:cubicBezTo>
                  <a:pt x="4269" y="187"/>
                  <a:pt x="4161" y="220"/>
                  <a:pt x="4076" y="261"/>
                </a:cubicBezTo>
                <a:cubicBezTo>
                  <a:pt x="3985" y="305"/>
                  <a:pt x="3834" y="334"/>
                  <a:pt x="3707" y="334"/>
                </a:cubicBezTo>
                <a:cubicBezTo>
                  <a:pt x="3568" y="334"/>
                  <a:pt x="3472" y="353"/>
                  <a:pt x="3454" y="389"/>
                </a:cubicBezTo>
                <a:cubicBezTo>
                  <a:pt x="3429" y="426"/>
                  <a:pt x="3369" y="437"/>
                  <a:pt x="3284" y="423"/>
                </a:cubicBezTo>
                <a:cubicBezTo>
                  <a:pt x="3037" y="386"/>
                  <a:pt x="2704" y="688"/>
                  <a:pt x="2759" y="894"/>
                </a:cubicBezTo>
                <a:cubicBezTo>
                  <a:pt x="2759" y="912"/>
                  <a:pt x="2734" y="923"/>
                  <a:pt x="2698" y="923"/>
                </a:cubicBezTo>
                <a:cubicBezTo>
                  <a:pt x="2620" y="923"/>
                  <a:pt x="2462" y="1015"/>
                  <a:pt x="2462" y="1059"/>
                </a:cubicBezTo>
                <a:cubicBezTo>
                  <a:pt x="2462" y="1078"/>
                  <a:pt x="2384" y="1122"/>
                  <a:pt x="2281" y="1155"/>
                </a:cubicBezTo>
                <a:cubicBezTo>
                  <a:pt x="2154" y="1203"/>
                  <a:pt x="2118" y="1240"/>
                  <a:pt x="2142" y="1284"/>
                </a:cubicBezTo>
                <a:cubicBezTo>
                  <a:pt x="2166" y="1317"/>
                  <a:pt x="2064" y="1269"/>
                  <a:pt x="1912" y="1173"/>
                </a:cubicBezTo>
                <a:cubicBezTo>
                  <a:pt x="1683" y="1026"/>
                  <a:pt x="1302" y="886"/>
                  <a:pt x="1127" y="886"/>
                </a:cubicBezTo>
                <a:cubicBezTo>
                  <a:pt x="1096" y="886"/>
                  <a:pt x="1072" y="934"/>
                  <a:pt x="1072" y="989"/>
                </a:cubicBezTo>
                <a:cubicBezTo>
                  <a:pt x="1072" y="1063"/>
                  <a:pt x="1115" y="1111"/>
                  <a:pt x="1223" y="1144"/>
                </a:cubicBezTo>
                <a:cubicBezTo>
                  <a:pt x="1302" y="1170"/>
                  <a:pt x="1387" y="1225"/>
                  <a:pt x="1411" y="1262"/>
                </a:cubicBezTo>
                <a:cubicBezTo>
                  <a:pt x="1429" y="1302"/>
                  <a:pt x="1471" y="1317"/>
                  <a:pt x="1514" y="1302"/>
                </a:cubicBezTo>
                <a:cubicBezTo>
                  <a:pt x="1562" y="1288"/>
                  <a:pt x="1556" y="1299"/>
                  <a:pt x="1508" y="1335"/>
                </a:cubicBezTo>
                <a:cubicBezTo>
                  <a:pt x="1417" y="1405"/>
                  <a:pt x="1465" y="1560"/>
                  <a:pt x="1598" y="1630"/>
                </a:cubicBezTo>
                <a:cubicBezTo>
                  <a:pt x="1647" y="1656"/>
                  <a:pt x="1719" y="1718"/>
                  <a:pt x="1755" y="1770"/>
                </a:cubicBezTo>
                <a:cubicBezTo>
                  <a:pt x="1840" y="1891"/>
                  <a:pt x="1870" y="2532"/>
                  <a:pt x="1798" y="2561"/>
                </a:cubicBezTo>
                <a:cubicBezTo>
                  <a:pt x="1755" y="2576"/>
                  <a:pt x="1761" y="2609"/>
                  <a:pt x="1804" y="2657"/>
                </a:cubicBezTo>
                <a:cubicBezTo>
                  <a:pt x="1870" y="2738"/>
                  <a:pt x="1773" y="2985"/>
                  <a:pt x="1671" y="2985"/>
                </a:cubicBezTo>
                <a:cubicBezTo>
                  <a:pt x="1640" y="2985"/>
                  <a:pt x="1616" y="3007"/>
                  <a:pt x="1616" y="3032"/>
                </a:cubicBezTo>
                <a:cubicBezTo>
                  <a:pt x="1616" y="3058"/>
                  <a:pt x="1520" y="3102"/>
                  <a:pt x="1405" y="3132"/>
                </a:cubicBezTo>
                <a:cubicBezTo>
                  <a:pt x="1254" y="3169"/>
                  <a:pt x="1193" y="3205"/>
                  <a:pt x="1193" y="3264"/>
                </a:cubicBezTo>
                <a:cubicBezTo>
                  <a:pt x="1193" y="3308"/>
                  <a:pt x="1151" y="3353"/>
                  <a:pt x="1103" y="3367"/>
                </a:cubicBezTo>
                <a:cubicBezTo>
                  <a:pt x="1036" y="3382"/>
                  <a:pt x="1018" y="3415"/>
                  <a:pt x="1042" y="3474"/>
                </a:cubicBezTo>
                <a:cubicBezTo>
                  <a:pt x="1078" y="3551"/>
                  <a:pt x="1048" y="3570"/>
                  <a:pt x="806" y="3625"/>
                </a:cubicBezTo>
                <a:cubicBezTo>
                  <a:pt x="540" y="3688"/>
                  <a:pt x="528" y="3699"/>
                  <a:pt x="528" y="3831"/>
                </a:cubicBezTo>
                <a:cubicBezTo>
                  <a:pt x="528" y="3919"/>
                  <a:pt x="498" y="3979"/>
                  <a:pt x="438" y="3993"/>
                </a:cubicBezTo>
                <a:cubicBezTo>
                  <a:pt x="389" y="4004"/>
                  <a:pt x="347" y="4056"/>
                  <a:pt x="347" y="4104"/>
                </a:cubicBezTo>
                <a:cubicBezTo>
                  <a:pt x="347" y="4159"/>
                  <a:pt x="299" y="4214"/>
                  <a:pt x="226" y="4236"/>
                </a:cubicBezTo>
                <a:cubicBezTo>
                  <a:pt x="160" y="4258"/>
                  <a:pt x="117" y="4291"/>
                  <a:pt x="136" y="4313"/>
                </a:cubicBezTo>
                <a:cubicBezTo>
                  <a:pt x="214" y="4387"/>
                  <a:pt x="220" y="4641"/>
                  <a:pt x="148" y="4641"/>
                </a:cubicBezTo>
                <a:cubicBezTo>
                  <a:pt x="105" y="4641"/>
                  <a:pt x="166" y="4689"/>
                  <a:pt x="275" y="4748"/>
                </a:cubicBezTo>
                <a:cubicBezTo>
                  <a:pt x="377" y="4807"/>
                  <a:pt x="468" y="4873"/>
                  <a:pt x="468" y="4895"/>
                </a:cubicBezTo>
                <a:cubicBezTo>
                  <a:pt x="468" y="4917"/>
                  <a:pt x="498" y="4936"/>
                  <a:pt x="528" y="4936"/>
                </a:cubicBezTo>
                <a:cubicBezTo>
                  <a:pt x="565" y="4936"/>
                  <a:pt x="589" y="4917"/>
                  <a:pt x="589" y="4891"/>
                </a:cubicBezTo>
                <a:cubicBezTo>
                  <a:pt x="589" y="4869"/>
                  <a:pt x="601" y="4858"/>
                  <a:pt x="619" y="4869"/>
                </a:cubicBezTo>
                <a:cubicBezTo>
                  <a:pt x="667" y="4899"/>
                  <a:pt x="583" y="5009"/>
                  <a:pt x="510" y="5009"/>
                </a:cubicBezTo>
                <a:cubicBezTo>
                  <a:pt x="474" y="5009"/>
                  <a:pt x="341" y="5079"/>
                  <a:pt x="208" y="5164"/>
                </a:cubicBezTo>
                <a:cubicBezTo>
                  <a:pt x="-3" y="5307"/>
                  <a:pt x="-21" y="5337"/>
                  <a:pt x="15" y="5469"/>
                </a:cubicBezTo>
                <a:cubicBezTo>
                  <a:pt x="33" y="5550"/>
                  <a:pt x="87" y="5642"/>
                  <a:pt x="136" y="5675"/>
                </a:cubicBezTo>
                <a:cubicBezTo>
                  <a:pt x="238" y="5742"/>
                  <a:pt x="256" y="5819"/>
                  <a:pt x="166" y="5819"/>
                </a:cubicBezTo>
                <a:cubicBezTo>
                  <a:pt x="9" y="5819"/>
                  <a:pt x="136" y="5933"/>
                  <a:pt x="371" y="6007"/>
                </a:cubicBezTo>
                <a:cubicBezTo>
                  <a:pt x="571" y="6065"/>
                  <a:pt x="680" y="6135"/>
                  <a:pt x="806" y="6275"/>
                </a:cubicBezTo>
                <a:cubicBezTo>
                  <a:pt x="897" y="6378"/>
                  <a:pt x="1030" y="6511"/>
                  <a:pt x="1103" y="6574"/>
                </a:cubicBezTo>
                <a:cubicBezTo>
                  <a:pt x="1175" y="6633"/>
                  <a:pt x="1320" y="6809"/>
                  <a:pt x="1435" y="6960"/>
                </a:cubicBezTo>
                <a:cubicBezTo>
                  <a:pt x="1544" y="7111"/>
                  <a:pt x="1683" y="7280"/>
                  <a:pt x="1749" y="7335"/>
                </a:cubicBezTo>
                <a:cubicBezTo>
                  <a:pt x="1810" y="7387"/>
                  <a:pt x="1858" y="7457"/>
                  <a:pt x="1858" y="7483"/>
                </a:cubicBezTo>
                <a:cubicBezTo>
                  <a:pt x="1858" y="7512"/>
                  <a:pt x="1912" y="7568"/>
                  <a:pt x="1979" y="7604"/>
                </a:cubicBezTo>
                <a:cubicBezTo>
                  <a:pt x="2045" y="7641"/>
                  <a:pt x="2100" y="7700"/>
                  <a:pt x="2100" y="7737"/>
                </a:cubicBezTo>
                <a:cubicBezTo>
                  <a:pt x="2100" y="7774"/>
                  <a:pt x="2124" y="7810"/>
                  <a:pt x="2154" y="7821"/>
                </a:cubicBezTo>
                <a:cubicBezTo>
                  <a:pt x="2281" y="7869"/>
                  <a:pt x="2650" y="8256"/>
                  <a:pt x="2620" y="8307"/>
                </a:cubicBezTo>
                <a:cubicBezTo>
                  <a:pt x="2565" y="8396"/>
                  <a:pt x="2692" y="8539"/>
                  <a:pt x="2988" y="8719"/>
                </a:cubicBezTo>
                <a:cubicBezTo>
                  <a:pt x="3272" y="8896"/>
                  <a:pt x="4094" y="9213"/>
                  <a:pt x="4445" y="9283"/>
                </a:cubicBezTo>
                <a:cubicBezTo>
                  <a:pt x="4547" y="9305"/>
                  <a:pt x="4638" y="9334"/>
                  <a:pt x="4638" y="9349"/>
                </a:cubicBezTo>
                <a:cubicBezTo>
                  <a:pt x="4638" y="9364"/>
                  <a:pt x="4735" y="9408"/>
                  <a:pt x="4850" y="9448"/>
                </a:cubicBezTo>
                <a:cubicBezTo>
                  <a:pt x="4964" y="9485"/>
                  <a:pt x="5061" y="9529"/>
                  <a:pt x="5061" y="9548"/>
                </a:cubicBezTo>
                <a:cubicBezTo>
                  <a:pt x="5061" y="9585"/>
                  <a:pt x="5218" y="9684"/>
                  <a:pt x="5273" y="9684"/>
                </a:cubicBezTo>
                <a:cubicBezTo>
                  <a:pt x="5381" y="9684"/>
                  <a:pt x="5581" y="9853"/>
                  <a:pt x="5647" y="10008"/>
                </a:cubicBezTo>
                <a:cubicBezTo>
                  <a:pt x="5823" y="10406"/>
                  <a:pt x="5956" y="11267"/>
                  <a:pt x="5835" y="11267"/>
                </a:cubicBezTo>
                <a:cubicBezTo>
                  <a:pt x="5811" y="11267"/>
                  <a:pt x="5786" y="11307"/>
                  <a:pt x="5786" y="11359"/>
                </a:cubicBezTo>
                <a:cubicBezTo>
                  <a:pt x="5786" y="11410"/>
                  <a:pt x="5805" y="11451"/>
                  <a:pt x="5835" y="11451"/>
                </a:cubicBezTo>
                <a:cubicBezTo>
                  <a:pt x="5919" y="11451"/>
                  <a:pt x="5992" y="12956"/>
                  <a:pt x="5907" y="13085"/>
                </a:cubicBezTo>
                <a:cubicBezTo>
                  <a:pt x="5871" y="13144"/>
                  <a:pt x="5883" y="13203"/>
                  <a:pt x="5950" y="13277"/>
                </a:cubicBezTo>
                <a:cubicBezTo>
                  <a:pt x="6010" y="13354"/>
                  <a:pt x="6028" y="13438"/>
                  <a:pt x="5998" y="13571"/>
                </a:cubicBezTo>
                <a:cubicBezTo>
                  <a:pt x="5968" y="13715"/>
                  <a:pt x="5992" y="13796"/>
                  <a:pt x="6089" y="13932"/>
                </a:cubicBezTo>
                <a:cubicBezTo>
                  <a:pt x="6155" y="14028"/>
                  <a:pt x="6209" y="14138"/>
                  <a:pt x="6209" y="14178"/>
                </a:cubicBezTo>
                <a:cubicBezTo>
                  <a:pt x="6209" y="14215"/>
                  <a:pt x="6240" y="14248"/>
                  <a:pt x="6270" y="14248"/>
                </a:cubicBezTo>
                <a:cubicBezTo>
                  <a:pt x="6306" y="14248"/>
                  <a:pt x="6336" y="14318"/>
                  <a:pt x="6330" y="14403"/>
                </a:cubicBezTo>
                <a:cubicBezTo>
                  <a:pt x="6330" y="14491"/>
                  <a:pt x="6330" y="14594"/>
                  <a:pt x="6336" y="14635"/>
                </a:cubicBezTo>
                <a:cubicBezTo>
                  <a:pt x="6342" y="14712"/>
                  <a:pt x="6294" y="15139"/>
                  <a:pt x="6240" y="15445"/>
                </a:cubicBezTo>
                <a:cubicBezTo>
                  <a:pt x="6228" y="15544"/>
                  <a:pt x="6209" y="15669"/>
                  <a:pt x="6209" y="15717"/>
                </a:cubicBezTo>
                <a:cubicBezTo>
                  <a:pt x="6209" y="15780"/>
                  <a:pt x="6185" y="15798"/>
                  <a:pt x="6113" y="15780"/>
                </a:cubicBezTo>
                <a:cubicBezTo>
                  <a:pt x="6034" y="15761"/>
                  <a:pt x="6022" y="15776"/>
                  <a:pt x="6058" y="15857"/>
                </a:cubicBezTo>
                <a:cubicBezTo>
                  <a:pt x="6076" y="15916"/>
                  <a:pt x="6137" y="15986"/>
                  <a:pt x="6185" y="16019"/>
                </a:cubicBezTo>
                <a:cubicBezTo>
                  <a:pt x="6234" y="16048"/>
                  <a:pt x="6270" y="16100"/>
                  <a:pt x="6270" y="16126"/>
                </a:cubicBezTo>
                <a:cubicBezTo>
                  <a:pt x="6270" y="16151"/>
                  <a:pt x="6342" y="16247"/>
                  <a:pt x="6427" y="16339"/>
                </a:cubicBezTo>
                <a:cubicBezTo>
                  <a:pt x="6536" y="16453"/>
                  <a:pt x="6572" y="16531"/>
                  <a:pt x="6548" y="16604"/>
                </a:cubicBezTo>
                <a:cubicBezTo>
                  <a:pt x="6494" y="16774"/>
                  <a:pt x="6578" y="17072"/>
                  <a:pt x="6705" y="17156"/>
                </a:cubicBezTo>
                <a:cubicBezTo>
                  <a:pt x="6765" y="17197"/>
                  <a:pt x="6790" y="17230"/>
                  <a:pt x="6747" y="17230"/>
                </a:cubicBezTo>
                <a:cubicBezTo>
                  <a:pt x="6705" y="17230"/>
                  <a:pt x="6693" y="17267"/>
                  <a:pt x="6717" y="17340"/>
                </a:cubicBezTo>
                <a:cubicBezTo>
                  <a:pt x="6735" y="17399"/>
                  <a:pt x="6772" y="17506"/>
                  <a:pt x="6790" y="17569"/>
                </a:cubicBezTo>
                <a:cubicBezTo>
                  <a:pt x="6856" y="17786"/>
                  <a:pt x="7050" y="17852"/>
                  <a:pt x="7176" y="17705"/>
                </a:cubicBezTo>
                <a:cubicBezTo>
                  <a:pt x="7231" y="17650"/>
                  <a:pt x="7225" y="17617"/>
                  <a:pt x="7170" y="17576"/>
                </a:cubicBezTo>
                <a:cubicBezTo>
                  <a:pt x="7134" y="17547"/>
                  <a:pt x="7122" y="17525"/>
                  <a:pt x="7146" y="17525"/>
                </a:cubicBezTo>
                <a:cubicBezTo>
                  <a:pt x="7170" y="17525"/>
                  <a:pt x="7158" y="17499"/>
                  <a:pt x="7116" y="17469"/>
                </a:cubicBezTo>
                <a:cubicBezTo>
                  <a:pt x="7074" y="17440"/>
                  <a:pt x="7062" y="17414"/>
                  <a:pt x="7092" y="17414"/>
                </a:cubicBezTo>
                <a:cubicBezTo>
                  <a:pt x="7116" y="17414"/>
                  <a:pt x="7110" y="17396"/>
                  <a:pt x="7068" y="17370"/>
                </a:cubicBezTo>
                <a:cubicBezTo>
                  <a:pt x="6965" y="17307"/>
                  <a:pt x="6977" y="17256"/>
                  <a:pt x="7092" y="17282"/>
                </a:cubicBezTo>
                <a:cubicBezTo>
                  <a:pt x="7164" y="17300"/>
                  <a:pt x="7183" y="17289"/>
                  <a:pt x="7152" y="17248"/>
                </a:cubicBezTo>
                <a:cubicBezTo>
                  <a:pt x="7134" y="17215"/>
                  <a:pt x="7140" y="17201"/>
                  <a:pt x="7176" y="17212"/>
                </a:cubicBezTo>
                <a:cubicBezTo>
                  <a:pt x="7213" y="17223"/>
                  <a:pt x="7237" y="17260"/>
                  <a:pt x="7237" y="17289"/>
                </a:cubicBezTo>
                <a:cubicBezTo>
                  <a:pt x="7237" y="17318"/>
                  <a:pt x="7267" y="17340"/>
                  <a:pt x="7303" y="17340"/>
                </a:cubicBezTo>
                <a:cubicBezTo>
                  <a:pt x="7334" y="17340"/>
                  <a:pt x="7352" y="17355"/>
                  <a:pt x="7334" y="17370"/>
                </a:cubicBezTo>
                <a:cubicBezTo>
                  <a:pt x="7315" y="17388"/>
                  <a:pt x="7328" y="17458"/>
                  <a:pt x="7358" y="17528"/>
                </a:cubicBezTo>
                <a:cubicBezTo>
                  <a:pt x="7388" y="17598"/>
                  <a:pt x="7424" y="17734"/>
                  <a:pt x="7448" y="17834"/>
                </a:cubicBezTo>
                <a:cubicBezTo>
                  <a:pt x="7467" y="17937"/>
                  <a:pt x="7515" y="18029"/>
                  <a:pt x="7551" y="18043"/>
                </a:cubicBezTo>
                <a:cubicBezTo>
                  <a:pt x="7606" y="18066"/>
                  <a:pt x="7593" y="18080"/>
                  <a:pt x="7509" y="18099"/>
                </a:cubicBezTo>
                <a:cubicBezTo>
                  <a:pt x="7442" y="18114"/>
                  <a:pt x="7370" y="18132"/>
                  <a:pt x="7352" y="18136"/>
                </a:cubicBezTo>
                <a:cubicBezTo>
                  <a:pt x="7334" y="18143"/>
                  <a:pt x="7322" y="18102"/>
                  <a:pt x="7334" y="18047"/>
                </a:cubicBezTo>
                <a:cubicBezTo>
                  <a:pt x="7352" y="17948"/>
                  <a:pt x="7279" y="17893"/>
                  <a:pt x="7128" y="17893"/>
                </a:cubicBezTo>
                <a:cubicBezTo>
                  <a:pt x="7080" y="17893"/>
                  <a:pt x="7068" y="17911"/>
                  <a:pt x="7098" y="17937"/>
                </a:cubicBezTo>
                <a:cubicBezTo>
                  <a:pt x="7176" y="18018"/>
                  <a:pt x="7170" y="18077"/>
                  <a:pt x="7080" y="18077"/>
                </a:cubicBezTo>
                <a:cubicBezTo>
                  <a:pt x="7037" y="18077"/>
                  <a:pt x="6971" y="18110"/>
                  <a:pt x="6935" y="18147"/>
                </a:cubicBezTo>
                <a:cubicBezTo>
                  <a:pt x="6862" y="18235"/>
                  <a:pt x="6856" y="18301"/>
                  <a:pt x="6929" y="18228"/>
                </a:cubicBezTo>
                <a:cubicBezTo>
                  <a:pt x="7007" y="18150"/>
                  <a:pt x="7237" y="18242"/>
                  <a:pt x="7237" y="18353"/>
                </a:cubicBezTo>
                <a:cubicBezTo>
                  <a:pt x="7237" y="18404"/>
                  <a:pt x="7207" y="18445"/>
                  <a:pt x="7170" y="18445"/>
                </a:cubicBezTo>
                <a:cubicBezTo>
                  <a:pt x="7128" y="18445"/>
                  <a:pt x="7116" y="18485"/>
                  <a:pt x="7134" y="18555"/>
                </a:cubicBezTo>
                <a:cubicBezTo>
                  <a:pt x="7158" y="18625"/>
                  <a:pt x="7140" y="18680"/>
                  <a:pt x="7086" y="18717"/>
                </a:cubicBezTo>
                <a:cubicBezTo>
                  <a:pt x="7037" y="18747"/>
                  <a:pt x="7013" y="18798"/>
                  <a:pt x="7031" y="18827"/>
                </a:cubicBezTo>
                <a:cubicBezTo>
                  <a:pt x="7074" y="18897"/>
                  <a:pt x="7219" y="18905"/>
                  <a:pt x="7249" y="18846"/>
                </a:cubicBezTo>
                <a:cubicBezTo>
                  <a:pt x="7267" y="18813"/>
                  <a:pt x="7309" y="18813"/>
                  <a:pt x="7406" y="18846"/>
                </a:cubicBezTo>
                <a:cubicBezTo>
                  <a:pt x="7479" y="18872"/>
                  <a:pt x="7569" y="18879"/>
                  <a:pt x="7600" y="18868"/>
                </a:cubicBezTo>
                <a:cubicBezTo>
                  <a:pt x="7636" y="18857"/>
                  <a:pt x="7642" y="18872"/>
                  <a:pt x="7624" y="18901"/>
                </a:cubicBezTo>
                <a:cubicBezTo>
                  <a:pt x="7606" y="18934"/>
                  <a:pt x="7612" y="18960"/>
                  <a:pt x="7648" y="18960"/>
                </a:cubicBezTo>
                <a:cubicBezTo>
                  <a:pt x="7757" y="18960"/>
                  <a:pt x="7630" y="19159"/>
                  <a:pt x="7491" y="19203"/>
                </a:cubicBezTo>
                <a:cubicBezTo>
                  <a:pt x="7418" y="19225"/>
                  <a:pt x="7376" y="19255"/>
                  <a:pt x="7406" y="19269"/>
                </a:cubicBezTo>
                <a:cubicBezTo>
                  <a:pt x="7430" y="19284"/>
                  <a:pt x="7448" y="19310"/>
                  <a:pt x="7448" y="19321"/>
                </a:cubicBezTo>
                <a:cubicBezTo>
                  <a:pt x="7461" y="19395"/>
                  <a:pt x="7557" y="19512"/>
                  <a:pt x="7606" y="19512"/>
                </a:cubicBezTo>
                <a:cubicBezTo>
                  <a:pt x="7636" y="19512"/>
                  <a:pt x="7654" y="19523"/>
                  <a:pt x="7648" y="19538"/>
                </a:cubicBezTo>
                <a:cubicBezTo>
                  <a:pt x="7636" y="19590"/>
                  <a:pt x="7763" y="19751"/>
                  <a:pt x="7859" y="19803"/>
                </a:cubicBezTo>
                <a:cubicBezTo>
                  <a:pt x="7914" y="19829"/>
                  <a:pt x="7974" y="19899"/>
                  <a:pt x="7992" y="19958"/>
                </a:cubicBezTo>
                <a:cubicBezTo>
                  <a:pt x="8016" y="20017"/>
                  <a:pt x="8059" y="20068"/>
                  <a:pt x="8089" y="20068"/>
                </a:cubicBezTo>
                <a:cubicBezTo>
                  <a:pt x="8119" y="20072"/>
                  <a:pt x="8180" y="20075"/>
                  <a:pt x="8222" y="20079"/>
                </a:cubicBezTo>
                <a:cubicBezTo>
                  <a:pt x="8258" y="20079"/>
                  <a:pt x="8313" y="20149"/>
                  <a:pt x="8331" y="20230"/>
                </a:cubicBezTo>
                <a:cubicBezTo>
                  <a:pt x="8349" y="20311"/>
                  <a:pt x="8373" y="20359"/>
                  <a:pt x="8379" y="20341"/>
                </a:cubicBezTo>
                <a:cubicBezTo>
                  <a:pt x="8385" y="20319"/>
                  <a:pt x="8446" y="20359"/>
                  <a:pt x="8518" y="20425"/>
                </a:cubicBezTo>
                <a:cubicBezTo>
                  <a:pt x="8615" y="20521"/>
                  <a:pt x="8675" y="20543"/>
                  <a:pt x="8778" y="20528"/>
                </a:cubicBezTo>
                <a:cubicBezTo>
                  <a:pt x="8863" y="20513"/>
                  <a:pt x="8959" y="20536"/>
                  <a:pt x="9056" y="20591"/>
                </a:cubicBezTo>
                <a:cubicBezTo>
                  <a:pt x="9135" y="20635"/>
                  <a:pt x="9219" y="20668"/>
                  <a:pt x="9243" y="20661"/>
                </a:cubicBezTo>
                <a:cubicBezTo>
                  <a:pt x="9274" y="20657"/>
                  <a:pt x="9292" y="20672"/>
                  <a:pt x="9292" y="20694"/>
                </a:cubicBezTo>
                <a:cubicBezTo>
                  <a:pt x="9292" y="20734"/>
                  <a:pt x="9213" y="20727"/>
                  <a:pt x="8959" y="20672"/>
                </a:cubicBezTo>
                <a:cubicBezTo>
                  <a:pt x="8881" y="20653"/>
                  <a:pt x="8905" y="20683"/>
                  <a:pt x="9044" y="20760"/>
                </a:cubicBezTo>
                <a:cubicBezTo>
                  <a:pt x="9189" y="20845"/>
                  <a:pt x="9261" y="20867"/>
                  <a:pt x="9292" y="20834"/>
                </a:cubicBezTo>
                <a:cubicBezTo>
                  <a:pt x="9358" y="20775"/>
                  <a:pt x="9479" y="20826"/>
                  <a:pt x="9431" y="20896"/>
                </a:cubicBezTo>
                <a:cubicBezTo>
                  <a:pt x="9413" y="20926"/>
                  <a:pt x="9419" y="20948"/>
                  <a:pt x="9449" y="20944"/>
                </a:cubicBezTo>
                <a:cubicBezTo>
                  <a:pt x="9552" y="20929"/>
                  <a:pt x="9715" y="20992"/>
                  <a:pt x="9715" y="21044"/>
                </a:cubicBezTo>
                <a:cubicBezTo>
                  <a:pt x="9715" y="21077"/>
                  <a:pt x="9781" y="21095"/>
                  <a:pt x="9896" y="21095"/>
                </a:cubicBezTo>
                <a:cubicBezTo>
                  <a:pt x="10035" y="21095"/>
                  <a:pt x="10065" y="21080"/>
                  <a:pt x="10035" y="21036"/>
                </a:cubicBezTo>
                <a:cubicBezTo>
                  <a:pt x="10017" y="21003"/>
                  <a:pt x="9957" y="20985"/>
                  <a:pt x="9890" y="20996"/>
                </a:cubicBezTo>
                <a:cubicBezTo>
                  <a:pt x="9824" y="21007"/>
                  <a:pt x="9775" y="20999"/>
                  <a:pt x="9775" y="20981"/>
                </a:cubicBezTo>
                <a:cubicBezTo>
                  <a:pt x="9775" y="20911"/>
                  <a:pt x="10017" y="20952"/>
                  <a:pt x="10083" y="21029"/>
                </a:cubicBezTo>
                <a:cubicBezTo>
                  <a:pt x="10126" y="21077"/>
                  <a:pt x="10150" y="21121"/>
                  <a:pt x="10144" y="21132"/>
                </a:cubicBezTo>
                <a:cubicBezTo>
                  <a:pt x="10138" y="21143"/>
                  <a:pt x="10174" y="21165"/>
                  <a:pt x="10235" y="21187"/>
                </a:cubicBezTo>
                <a:cubicBezTo>
                  <a:pt x="10295" y="21206"/>
                  <a:pt x="10380" y="21246"/>
                  <a:pt x="10428" y="21272"/>
                </a:cubicBezTo>
                <a:cubicBezTo>
                  <a:pt x="10531" y="21331"/>
                  <a:pt x="10621" y="21331"/>
                  <a:pt x="10621" y="21268"/>
                </a:cubicBezTo>
                <a:cubicBezTo>
                  <a:pt x="10621" y="21239"/>
                  <a:pt x="10639" y="21242"/>
                  <a:pt x="10682" y="21279"/>
                </a:cubicBezTo>
                <a:cubicBezTo>
                  <a:pt x="10712" y="21309"/>
                  <a:pt x="10760" y="21334"/>
                  <a:pt x="10785" y="21338"/>
                </a:cubicBezTo>
                <a:cubicBezTo>
                  <a:pt x="10809" y="21338"/>
                  <a:pt x="10911" y="21360"/>
                  <a:pt x="11002" y="21382"/>
                </a:cubicBezTo>
                <a:cubicBezTo>
                  <a:pt x="11099" y="21408"/>
                  <a:pt x="11196" y="21419"/>
                  <a:pt x="11226" y="21408"/>
                </a:cubicBezTo>
                <a:cubicBezTo>
                  <a:pt x="11256" y="21397"/>
                  <a:pt x="11292" y="21404"/>
                  <a:pt x="11316" y="21426"/>
                </a:cubicBezTo>
                <a:cubicBezTo>
                  <a:pt x="11341" y="21448"/>
                  <a:pt x="11383" y="21456"/>
                  <a:pt x="11413" y="21445"/>
                </a:cubicBezTo>
                <a:cubicBezTo>
                  <a:pt x="11443" y="21430"/>
                  <a:pt x="11467" y="21437"/>
                  <a:pt x="11467" y="21459"/>
                </a:cubicBezTo>
                <a:cubicBezTo>
                  <a:pt x="11467" y="21482"/>
                  <a:pt x="11588" y="21496"/>
                  <a:pt x="11739" y="21493"/>
                </a:cubicBezTo>
                <a:cubicBezTo>
                  <a:pt x="11890" y="21493"/>
                  <a:pt x="12054" y="21511"/>
                  <a:pt x="12102" y="21537"/>
                </a:cubicBezTo>
                <a:cubicBezTo>
                  <a:pt x="12156" y="21562"/>
                  <a:pt x="12217" y="21574"/>
                  <a:pt x="12241" y="21559"/>
                </a:cubicBezTo>
                <a:cubicBezTo>
                  <a:pt x="12265" y="21544"/>
                  <a:pt x="12229" y="21507"/>
                  <a:pt x="12169" y="21482"/>
                </a:cubicBezTo>
                <a:cubicBezTo>
                  <a:pt x="12072" y="21434"/>
                  <a:pt x="12096" y="21430"/>
                  <a:pt x="12404" y="21445"/>
                </a:cubicBezTo>
                <a:cubicBezTo>
                  <a:pt x="12688" y="21456"/>
                  <a:pt x="12743" y="21452"/>
                  <a:pt x="12712" y="21408"/>
                </a:cubicBezTo>
                <a:cubicBezTo>
                  <a:pt x="12694" y="21375"/>
                  <a:pt x="12719" y="21353"/>
                  <a:pt x="12773" y="21353"/>
                </a:cubicBezTo>
                <a:cubicBezTo>
                  <a:pt x="12821" y="21353"/>
                  <a:pt x="12876" y="21327"/>
                  <a:pt x="12894" y="21298"/>
                </a:cubicBezTo>
                <a:cubicBezTo>
                  <a:pt x="12918" y="21268"/>
                  <a:pt x="12960" y="21242"/>
                  <a:pt x="12990" y="21242"/>
                </a:cubicBezTo>
                <a:cubicBezTo>
                  <a:pt x="13027" y="21242"/>
                  <a:pt x="13021" y="21265"/>
                  <a:pt x="12978" y="21298"/>
                </a:cubicBezTo>
                <a:cubicBezTo>
                  <a:pt x="12918" y="21342"/>
                  <a:pt x="12918" y="21353"/>
                  <a:pt x="13003" y="21353"/>
                </a:cubicBezTo>
                <a:cubicBezTo>
                  <a:pt x="13057" y="21353"/>
                  <a:pt x="13099" y="21323"/>
                  <a:pt x="13099" y="21279"/>
                </a:cubicBezTo>
                <a:cubicBezTo>
                  <a:pt x="13099" y="21220"/>
                  <a:pt x="13057" y="21206"/>
                  <a:pt x="12888" y="21206"/>
                </a:cubicBezTo>
                <a:cubicBezTo>
                  <a:pt x="12573" y="21206"/>
                  <a:pt x="11921" y="20996"/>
                  <a:pt x="11564" y="20782"/>
                </a:cubicBezTo>
                <a:cubicBezTo>
                  <a:pt x="11389" y="20675"/>
                  <a:pt x="11262" y="20572"/>
                  <a:pt x="11274" y="20550"/>
                </a:cubicBezTo>
                <a:cubicBezTo>
                  <a:pt x="11286" y="20528"/>
                  <a:pt x="11220" y="20484"/>
                  <a:pt x="11135" y="20447"/>
                </a:cubicBezTo>
                <a:cubicBezTo>
                  <a:pt x="10936" y="20366"/>
                  <a:pt x="10621" y="20094"/>
                  <a:pt x="10621" y="19995"/>
                </a:cubicBezTo>
                <a:cubicBezTo>
                  <a:pt x="10621" y="19943"/>
                  <a:pt x="10670" y="19910"/>
                  <a:pt x="10772" y="19895"/>
                </a:cubicBezTo>
                <a:cubicBezTo>
                  <a:pt x="10954" y="19869"/>
                  <a:pt x="11008" y="19777"/>
                  <a:pt x="10924" y="19641"/>
                </a:cubicBezTo>
                <a:cubicBezTo>
                  <a:pt x="10851" y="19527"/>
                  <a:pt x="10881" y="19494"/>
                  <a:pt x="11208" y="19317"/>
                </a:cubicBezTo>
                <a:cubicBezTo>
                  <a:pt x="11322" y="19255"/>
                  <a:pt x="11389" y="19192"/>
                  <a:pt x="11365" y="19166"/>
                </a:cubicBezTo>
                <a:cubicBezTo>
                  <a:pt x="11341" y="19144"/>
                  <a:pt x="11310" y="19093"/>
                  <a:pt x="11304" y="19056"/>
                </a:cubicBezTo>
                <a:cubicBezTo>
                  <a:pt x="11274" y="18942"/>
                  <a:pt x="11165" y="18886"/>
                  <a:pt x="10978" y="18886"/>
                </a:cubicBezTo>
                <a:cubicBezTo>
                  <a:pt x="10785" y="18886"/>
                  <a:pt x="10404" y="18761"/>
                  <a:pt x="10325" y="18669"/>
                </a:cubicBezTo>
                <a:cubicBezTo>
                  <a:pt x="10186" y="18519"/>
                  <a:pt x="10422" y="18297"/>
                  <a:pt x="10724" y="18297"/>
                </a:cubicBezTo>
                <a:cubicBezTo>
                  <a:pt x="10875" y="18297"/>
                  <a:pt x="10960" y="18242"/>
                  <a:pt x="10857" y="18202"/>
                </a:cubicBezTo>
                <a:cubicBezTo>
                  <a:pt x="10809" y="18183"/>
                  <a:pt x="10815" y="18169"/>
                  <a:pt x="10869" y="18150"/>
                </a:cubicBezTo>
                <a:cubicBezTo>
                  <a:pt x="10930" y="18125"/>
                  <a:pt x="10924" y="18088"/>
                  <a:pt x="10845" y="17966"/>
                </a:cubicBezTo>
                <a:lnTo>
                  <a:pt x="10748" y="17808"/>
                </a:lnTo>
                <a:lnTo>
                  <a:pt x="10930" y="17705"/>
                </a:lnTo>
                <a:cubicBezTo>
                  <a:pt x="11032" y="17646"/>
                  <a:pt x="11153" y="17598"/>
                  <a:pt x="11202" y="17598"/>
                </a:cubicBezTo>
                <a:cubicBezTo>
                  <a:pt x="11298" y="17598"/>
                  <a:pt x="11310" y="17514"/>
                  <a:pt x="11226" y="17414"/>
                </a:cubicBezTo>
                <a:cubicBezTo>
                  <a:pt x="11171" y="17355"/>
                  <a:pt x="11117" y="17344"/>
                  <a:pt x="10899" y="17363"/>
                </a:cubicBezTo>
                <a:lnTo>
                  <a:pt x="10633" y="17385"/>
                </a:lnTo>
                <a:lnTo>
                  <a:pt x="10488" y="17190"/>
                </a:lnTo>
                <a:cubicBezTo>
                  <a:pt x="10404" y="17079"/>
                  <a:pt x="10361" y="16983"/>
                  <a:pt x="10392" y="16980"/>
                </a:cubicBezTo>
                <a:cubicBezTo>
                  <a:pt x="10422" y="16972"/>
                  <a:pt x="10555" y="16991"/>
                  <a:pt x="10688" y="17024"/>
                </a:cubicBezTo>
                <a:cubicBezTo>
                  <a:pt x="10972" y="17094"/>
                  <a:pt x="11165" y="17097"/>
                  <a:pt x="11377" y="17038"/>
                </a:cubicBezTo>
                <a:cubicBezTo>
                  <a:pt x="11534" y="16998"/>
                  <a:pt x="11582" y="16888"/>
                  <a:pt x="11461" y="16840"/>
                </a:cubicBezTo>
                <a:cubicBezTo>
                  <a:pt x="11419" y="16825"/>
                  <a:pt x="11413" y="16766"/>
                  <a:pt x="11437" y="16689"/>
                </a:cubicBezTo>
                <a:cubicBezTo>
                  <a:pt x="11467" y="16593"/>
                  <a:pt x="11449" y="16542"/>
                  <a:pt x="11371" y="16490"/>
                </a:cubicBezTo>
                <a:cubicBezTo>
                  <a:pt x="11268" y="16420"/>
                  <a:pt x="11268" y="16417"/>
                  <a:pt x="11377" y="16442"/>
                </a:cubicBezTo>
                <a:cubicBezTo>
                  <a:pt x="11455" y="16461"/>
                  <a:pt x="11474" y="16457"/>
                  <a:pt x="11443" y="16428"/>
                </a:cubicBezTo>
                <a:cubicBezTo>
                  <a:pt x="11413" y="16394"/>
                  <a:pt x="11480" y="16383"/>
                  <a:pt x="11679" y="16383"/>
                </a:cubicBezTo>
                <a:cubicBezTo>
                  <a:pt x="12326" y="16383"/>
                  <a:pt x="13160" y="16199"/>
                  <a:pt x="13160" y="16059"/>
                </a:cubicBezTo>
                <a:cubicBezTo>
                  <a:pt x="13160" y="16023"/>
                  <a:pt x="13184" y="15978"/>
                  <a:pt x="13214" y="15960"/>
                </a:cubicBezTo>
                <a:cubicBezTo>
                  <a:pt x="13426" y="15817"/>
                  <a:pt x="13395" y="15500"/>
                  <a:pt x="13166" y="15500"/>
                </a:cubicBezTo>
                <a:cubicBezTo>
                  <a:pt x="13045" y="15500"/>
                  <a:pt x="12978" y="15434"/>
                  <a:pt x="12978" y="15301"/>
                </a:cubicBezTo>
                <a:cubicBezTo>
                  <a:pt x="12978" y="15205"/>
                  <a:pt x="12833" y="15117"/>
                  <a:pt x="12543" y="15029"/>
                </a:cubicBezTo>
                <a:cubicBezTo>
                  <a:pt x="12434" y="14992"/>
                  <a:pt x="12332" y="14933"/>
                  <a:pt x="12320" y="14893"/>
                </a:cubicBezTo>
                <a:cubicBezTo>
                  <a:pt x="12302" y="14823"/>
                  <a:pt x="12302" y="14823"/>
                  <a:pt x="12416" y="14882"/>
                </a:cubicBezTo>
                <a:cubicBezTo>
                  <a:pt x="12483" y="14918"/>
                  <a:pt x="12622" y="14948"/>
                  <a:pt x="12725" y="14948"/>
                </a:cubicBezTo>
                <a:cubicBezTo>
                  <a:pt x="12833" y="14948"/>
                  <a:pt x="12918" y="14963"/>
                  <a:pt x="12918" y="14981"/>
                </a:cubicBezTo>
                <a:cubicBezTo>
                  <a:pt x="12918" y="15029"/>
                  <a:pt x="13202" y="15069"/>
                  <a:pt x="13613" y="15077"/>
                </a:cubicBezTo>
                <a:cubicBezTo>
                  <a:pt x="14115" y="15091"/>
                  <a:pt x="14338" y="15010"/>
                  <a:pt x="14405" y="14804"/>
                </a:cubicBezTo>
                <a:cubicBezTo>
                  <a:pt x="14429" y="14742"/>
                  <a:pt x="14459" y="14690"/>
                  <a:pt x="14483" y="14690"/>
                </a:cubicBezTo>
                <a:cubicBezTo>
                  <a:pt x="14556" y="14690"/>
                  <a:pt x="14713" y="14491"/>
                  <a:pt x="14755" y="14355"/>
                </a:cubicBezTo>
                <a:cubicBezTo>
                  <a:pt x="14779" y="14270"/>
                  <a:pt x="14870" y="14186"/>
                  <a:pt x="15003" y="14112"/>
                </a:cubicBezTo>
                <a:cubicBezTo>
                  <a:pt x="15154" y="14031"/>
                  <a:pt x="15202" y="13980"/>
                  <a:pt x="15172" y="13932"/>
                </a:cubicBezTo>
                <a:cubicBezTo>
                  <a:pt x="15136" y="13877"/>
                  <a:pt x="15130" y="13877"/>
                  <a:pt x="15088" y="13950"/>
                </a:cubicBezTo>
                <a:cubicBezTo>
                  <a:pt x="15039" y="14024"/>
                  <a:pt x="14876" y="14090"/>
                  <a:pt x="14822" y="14057"/>
                </a:cubicBezTo>
                <a:cubicBezTo>
                  <a:pt x="14804" y="14050"/>
                  <a:pt x="14858" y="13984"/>
                  <a:pt x="14943" y="13917"/>
                </a:cubicBezTo>
                <a:cubicBezTo>
                  <a:pt x="15027" y="13847"/>
                  <a:pt x="15094" y="13755"/>
                  <a:pt x="15094" y="13715"/>
                </a:cubicBezTo>
                <a:cubicBezTo>
                  <a:pt x="15094" y="13667"/>
                  <a:pt x="15130" y="13634"/>
                  <a:pt x="15190" y="13634"/>
                </a:cubicBezTo>
                <a:cubicBezTo>
                  <a:pt x="15257" y="13634"/>
                  <a:pt x="15275" y="13659"/>
                  <a:pt x="15257" y="13718"/>
                </a:cubicBezTo>
                <a:cubicBezTo>
                  <a:pt x="15245" y="13766"/>
                  <a:pt x="15269" y="13810"/>
                  <a:pt x="15311" y="13821"/>
                </a:cubicBezTo>
                <a:cubicBezTo>
                  <a:pt x="15366" y="13833"/>
                  <a:pt x="15414" y="13788"/>
                  <a:pt x="15462" y="13685"/>
                </a:cubicBezTo>
                <a:cubicBezTo>
                  <a:pt x="15619" y="13339"/>
                  <a:pt x="15656" y="13288"/>
                  <a:pt x="15825" y="13177"/>
                </a:cubicBezTo>
                <a:cubicBezTo>
                  <a:pt x="16061" y="13026"/>
                  <a:pt x="16139" y="12783"/>
                  <a:pt x="16030" y="12588"/>
                </a:cubicBezTo>
                <a:cubicBezTo>
                  <a:pt x="15952" y="12456"/>
                  <a:pt x="15928" y="12040"/>
                  <a:pt x="15994" y="12051"/>
                </a:cubicBezTo>
                <a:cubicBezTo>
                  <a:pt x="16043" y="12058"/>
                  <a:pt x="16544" y="11745"/>
                  <a:pt x="16544" y="11709"/>
                </a:cubicBezTo>
                <a:cubicBezTo>
                  <a:pt x="16544" y="11690"/>
                  <a:pt x="16629" y="11668"/>
                  <a:pt x="16725" y="11653"/>
                </a:cubicBezTo>
                <a:cubicBezTo>
                  <a:pt x="16828" y="11639"/>
                  <a:pt x="16907" y="11613"/>
                  <a:pt x="16907" y="11591"/>
                </a:cubicBezTo>
                <a:cubicBezTo>
                  <a:pt x="16907" y="11569"/>
                  <a:pt x="16985" y="11561"/>
                  <a:pt x="17118" y="11576"/>
                </a:cubicBezTo>
                <a:cubicBezTo>
                  <a:pt x="17251" y="11591"/>
                  <a:pt x="17330" y="11587"/>
                  <a:pt x="17330" y="11561"/>
                </a:cubicBezTo>
                <a:cubicBezTo>
                  <a:pt x="17330" y="11543"/>
                  <a:pt x="17300" y="11524"/>
                  <a:pt x="17263" y="11524"/>
                </a:cubicBezTo>
                <a:cubicBezTo>
                  <a:pt x="17233" y="11524"/>
                  <a:pt x="17215" y="11510"/>
                  <a:pt x="17233" y="11491"/>
                </a:cubicBezTo>
                <a:cubicBezTo>
                  <a:pt x="17300" y="11429"/>
                  <a:pt x="18055" y="11300"/>
                  <a:pt x="18375" y="11300"/>
                </a:cubicBezTo>
                <a:cubicBezTo>
                  <a:pt x="18684" y="11296"/>
                  <a:pt x="18708" y="11289"/>
                  <a:pt x="18738" y="11197"/>
                </a:cubicBezTo>
                <a:cubicBezTo>
                  <a:pt x="18762" y="11142"/>
                  <a:pt x="18853" y="11075"/>
                  <a:pt x="18968" y="11035"/>
                </a:cubicBezTo>
                <a:cubicBezTo>
                  <a:pt x="19119" y="10983"/>
                  <a:pt x="19149" y="10954"/>
                  <a:pt x="19119" y="10888"/>
                </a:cubicBezTo>
                <a:cubicBezTo>
                  <a:pt x="19089" y="10814"/>
                  <a:pt x="19197" y="10641"/>
                  <a:pt x="19542" y="10233"/>
                </a:cubicBezTo>
                <a:cubicBezTo>
                  <a:pt x="19596" y="10170"/>
                  <a:pt x="19608" y="10074"/>
                  <a:pt x="19590" y="9953"/>
                </a:cubicBezTo>
                <a:cubicBezTo>
                  <a:pt x="19560" y="9809"/>
                  <a:pt x="19572" y="9757"/>
                  <a:pt x="19663" y="9706"/>
                </a:cubicBezTo>
                <a:cubicBezTo>
                  <a:pt x="19765" y="9643"/>
                  <a:pt x="19838" y="9342"/>
                  <a:pt x="19820" y="9040"/>
                </a:cubicBezTo>
                <a:cubicBezTo>
                  <a:pt x="19820" y="8977"/>
                  <a:pt x="19808" y="8764"/>
                  <a:pt x="19796" y="8561"/>
                </a:cubicBezTo>
                <a:cubicBezTo>
                  <a:pt x="19771" y="8212"/>
                  <a:pt x="19814" y="8101"/>
                  <a:pt x="19965" y="8101"/>
                </a:cubicBezTo>
                <a:cubicBezTo>
                  <a:pt x="20031" y="8101"/>
                  <a:pt x="20164" y="7987"/>
                  <a:pt x="20297" y="7807"/>
                </a:cubicBezTo>
                <a:cubicBezTo>
                  <a:pt x="20509" y="7516"/>
                  <a:pt x="20557" y="7468"/>
                  <a:pt x="20702" y="7387"/>
                </a:cubicBezTo>
                <a:cubicBezTo>
                  <a:pt x="20890" y="7280"/>
                  <a:pt x="21367" y="6875"/>
                  <a:pt x="21440" y="6761"/>
                </a:cubicBezTo>
                <a:cubicBezTo>
                  <a:pt x="21579" y="6540"/>
                  <a:pt x="21572" y="6275"/>
                  <a:pt x="21421" y="5951"/>
                </a:cubicBezTo>
                <a:cubicBezTo>
                  <a:pt x="21337" y="5775"/>
                  <a:pt x="21252" y="5620"/>
                  <a:pt x="21234" y="5609"/>
                </a:cubicBezTo>
                <a:cubicBezTo>
                  <a:pt x="21210" y="5594"/>
                  <a:pt x="21035" y="5572"/>
                  <a:pt x="20841" y="5558"/>
                </a:cubicBezTo>
                <a:cubicBezTo>
                  <a:pt x="20454" y="5532"/>
                  <a:pt x="20448" y="5528"/>
                  <a:pt x="19959" y="5241"/>
                </a:cubicBezTo>
                <a:cubicBezTo>
                  <a:pt x="19777" y="5138"/>
                  <a:pt x="19481" y="4998"/>
                  <a:pt x="19294" y="4936"/>
                </a:cubicBezTo>
                <a:cubicBezTo>
                  <a:pt x="18992" y="4829"/>
                  <a:pt x="18938" y="4821"/>
                  <a:pt x="18696" y="4855"/>
                </a:cubicBezTo>
                <a:cubicBezTo>
                  <a:pt x="18502" y="4880"/>
                  <a:pt x="18393" y="4873"/>
                  <a:pt x="18273" y="4836"/>
                </a:cubicBezTo>
                <a:cubicBezTo>
                  <a:pt x="18182" y="4807"/>
                  <a:pt x="18085" y="4796"/>
                  <a:pt x="18049" y="4807"/>
                </a:cubicBezTo>
                <a:cubicBezTo>
                  <a:pt x="18019" y="4821"/>
                  <a:pt x="17922" y="4807"/>
                  <a:pt x="17844" y="4774"/>
                </a:cubicBezTo>
                <a:cubicBezTo>
                  <a:pt x="17662" y="4700"/>
                  <a:pt x="17306" y="4659"/>
                  <a:pt x="17360" y="4718"/>
                </a:cubicBezTo>
                <a:cubicBezTo>
                  <a:pt x="17390" y="4748"/>
                  <a:pt x="17360" y="4751"/>
                  <a:pt x="17263" y="4733"/>
                </a:cubicBezTo>
                <a:cubicBezTo>
                  <a:pt x="17088" y="4696"/>
                  <a:pt x="16979" y="4634"/>
                  <a:pt x="17010" y="4582"/>
                </a:cubicBezTo>
                <a:cubicBezTo>
                  <a:pt x="17022" y="4556"/>
                  <a:pt x="16991" y="4512"/>
                  <a:pt x="16937" y="4483"/>
                </a:cubicBezTo>
                <a:cubicBezTo>
                  <a:pt x="16889" y="4450"/>
                  <a:pt x="16846" y="4409"/>
                  <a:pt x="16846" y="4387"/>
                </a:cubicBezTo>
                <a:cubicBezTo>
                  <a:pt x="16846" y="4365"/>
                  <a:pt x="16822" y="4346"/>
                  <a:pt x="16786" y="4346"/>
                </a:cubicBezTo>
                <a:cubicBezTo>
                  <a:pt x="16756" y="4346"/>
                  <a:pt x="16725" y="4361"/>
                  <a:pt x="16725" y="4383"/>
                </a:cubicBezTo>
                <a:cubicBezTo>
                  <a:pt x="16725" y="4424"/>
                  <a:pt x="16296" y="4313"/>
                  <a:pt x="16230" y="4254"/>
                </a:cubicBezTo>
                <a:cubicBezTo>
                  <a:pt x="16206" y="4232"/>
                  <a:pt x="16181" y="4232"/>
                  <a:pt x="16181" y="4251"/>
                </a:cubicBezTo>
                <a:cubicBezTo>
                  <a:pt x="16181" y="4269"/>
                  <a:pt x="16145" y="4262"/>
                  <a:pt x="16097" y="4240"/>
                </a:cubicBezTo>
                <a:cubicBezTo>
                  <a:pt x="16012" y="4199"/>
                  <a:pt x="15861" y="4170"/>
                  <a:pt x="15595" y="4144"/>
                </a:cubicBezTo>
                <a:cubicBezTo>
                  <a:pt x="15432" y="4129"/>
                  <a:pt x="15221" y="4218"/>
                  <a:pt x="15148" y="4335"/>
                </a:cubicBezTo>
                <a:cubicBezTo>
                  <a:pt x="15051" y="4490"/>
                  <a:pt x="15033" y="4413"/>
                  <a:pt x="15124" y="4254"/>
                </a:cubicBezTo>
                <a:cubicBezTo>
                  <a:pt x="15245" y="4041"/>
                  <a:pt x="15239" y="4026"/>
                  <a:pt x="14991" y="4004"/>
                </a:cubicBezTo>
                <a:cubicBezTo>
                  <a:pt x="14852" y="3990"/>
                  <a:pt x="14731" y="3949"/>
                  <a:pt x="14683" y="3905"/>
                </a:cubicBezTo>
                <a:cubicBezTo>
                  <a:pt x="14640" y="3864"/>
                  <a:pt x="14574" y="3831"/>
                  <a:pt x="14526" y="3831"/>
                </a:cubicBezTo>
                <a:cubicBezTo>
                  <a:pt x="14441" y="3831"/>
                  <a:pt x="14441" y="3780"/>
                  <a:pt x="14526" y="3566"/>
                </a:cubicBezTo>
                <a:cubicBezTo>
                  <a:pt x="14550" y="3492"/>
                  <a:pt x="14526" y="3437"/>
                  <a:pt x="14423" y="3356"/>
                </a:cubicBezTo>
                <a:cubicBezTo>
                  <a:pt x="14344" y="3297"/>
                  <a:pt x="14248" y="3246"/>
                  <a:pt x="14217" y="3246"/>
                </a:cubicBezTo>
                <a:cubicBezTo>
                  <a:pt x="14145" y="3242"/>
                  <a:pt x="14006" y="2959"/>
                  <a:pt x="14006" y="2808"/>
                </a:cubicBezTo>
                <a:cubicBezTo>
                  <a:pt x="14006" y="2723"/>
                  <a:pt x="13770" y="2473"/>
                  <a:pt x="13764" y="2550"/>
                </a:cubicBezTo>
                <a:cubicBezTo>
                  <a:pt x="13764" y="2565"/>
                  <a:pt x="13613" y="2488"/>
                  <a:pt x="13420" y="2377"/>
                </a:cubicBezTo>
                <a:cubicBezTo>
                  <a:pt x="13232" y="2267"/>
                  <a:pt x="13051" y="2175"/>
                  <a:pt x="13009" y="2175"/>
                </a:cubicBezTo>
                <a:cubicBezTo>
                  <a:pt x="12966" y="2175"/>
                  <a:pt x="12851" y="2149"/>
                  <a:pt x="12743" y="2116"/>
                </a:cubicBezTo>
                <a:cubicBezTo>
                  <a:pt x="12525" y="2050"/>
                  <a:pt x="11824" y="2013"/>
                  <a:pt x="11770" y="2064"/>
                </a:cubicBezTo>
                <a:cubicBezTo>
                  <a:pt x="11703" y="2131"/>
                  <a:pt x="11256" y="2024"/>
                  <a:pt x="10996" y="1877"/>
                </a:cubicBezTo>
                <a:cubicBezTo>
                  <a:pt x="10851" y="1799"/>
                  <a:pt x="10706" y="1733"/>
                  <a:pt x="10676" y="1733"/>
                </a:cubicBezTo>
                <a:cubicBezTo>
                  <a:pt x="10646" y="1733"/>
                  <a:pt x="10621" y="1696"/>
                  <a:pt x="10621" y="1648"/>
                </a:cubicBezTo>
                <a:cubicBezTo>
                  <a:pt x="10615" y="1604"/>
                  <a:pt x="10567" y="1531"/>
                  <a:pt x="10507" y="1486"/>
                </a:cubicBezTo>
                <a:cubicBezTo>
                  <a:pt x="10337" y="1361"/>
                  <a:pt x="9842" y="1188"/>
                  <a:pt x="9721" y="1207"/>
                </a:cubicBezTo>
                <a:cubicBezTo>
                  <a:pt x="9588" y="1229"/>
                  <a:pt x="9497" y="1159"/>
                  <a:pt x="9576" y="1096"/>
                </a:cubicBezTo>
                <a:cubicBezTo>
                  <a:pt x="9666" y="1023"/>
                  <a:pt x="9630" y="945"/>
                  <a:pt x="9491" y="905"/>
                </a:cubicBezTo>
                <a:cubicBezTo>
                  <a:pt x="9413" y="886"/>
                  <a:pt x="9352" y="857"/>
                  <a:pt x="9352" y="842"/>
                </a:cubicBezTo>
                <a:cubicBezTo>
                  <a:pt x="9352" y="824"/>
                  <a:pt x="9304" y="813"/>
                  <a:pt x="9243" y="813"/>
                </a:cubicBezTo>
                <a:cubicBezTo>
                  <a:pt x="9183" y="813"/>
                  <a:pt x="9098" y="791"/>
                  <a:pt x="9062" y="769"/>
                </a:cubicBezTo>
                <a:cubicBezTo>
                  <a:pt x="9002" y="732"/>
                  <a:pt x="8971" y="732"/>
                  <a:pt x="8929" y="776"/>
                </a:cubicBezTo>
                <a:cubicBezTo>
                  <a:pt x="8893" y="809"/>
                  <a:pt x="8869" y="813"/>
                  <a:pt x="8869" y="787"/>
                </a:cubicBezTo>
                <a:cubicBezTo>
                  <a:pt x="8869" y="765"/>
                  <a:pt x="8851" y="721"/>
                  <a:pt x="8832" y="688"/>
                </a:cubicBezTo>
                <a:cubicBezTo>
                  <a:pt x="8808" y="651"/>
                  <a:pt x="8826" y="629"/>
                  <a:pt x="8881" y="629"/>
                </a:cubicBezTo>
                <a:cubicBezTo>
                  <a:pt x="8929" y="629"/>
                  <a:pt x="9020" y="603"/>
                  <a:pt x="9086" y="573"/>
                </a:cubicBezTo>
                <a:cubicBezTo>
                  <a:pt x="9189" y="518"/>
                  <a:pt x="9153" y="518"/>
                  <a:pt x="8627" y="533"/>
                </a:cubicBezTo>
                <a:cubicBezTo>
                  <a:pt x="8313" y="544"/>
                  <a:pt x="8035" y="555"/>
                  <a:pt x="8010" y="555"/>
                </a:cubicBezTo>
                <a:cubicBezTo>
                  <a:pt x="7980" y="555"/>
                  <a:pt x="7962" y="577"/>
                  <a:pt x="7962" y="603"/>
                </a:cubicBezTo>
                <a:cubicBezTo>
                  <a:pt x="7962" y="632"/>
                  <a:pt x="7896" y="673"/>
                  <a:pt x="7817" y="699"/>
                </a:cubicBezTo>
                <a:cubicBezTo>
                  <a:pt x="7636" y="757"/>
                  <a:pt x="7237" y="691"/>
                  <a:pt x="7237" y="603"/>
                </a:cubicBezTo>
                <a:cubicBezTo>
                  <a:pt x="7237" y="555"/>
                  <a:pt x="7164" y="551"/>
                  <a:pt x="6723" y="573"/>
                </a:cubicBezTo>
                <a:lnTo>
                  <a:pt x="6209" y="599"/>
                </a:lnTo>
                <a:lnTo>
                  <a:pt x="6209" y="504"/>
                </a:lnTo>
                <a:cubicBezTo>
                  <a:pt x="6209" y="397"/>
                  <a:pt x="5919" y="261"/>
                  <a:pt x="5684" y="261"/>
                </a:cubicBezTo>
                <a:cubicBezTo>
                  <a:pt x="5581" y="261"/>
                  <a:pt x="5545" y="239"/>
                  <a:pt x="5545" y="176"/>
                </a:cubicBezTo>
                <a:cubicBezTo>
                  <a:pt x="5545" y="69"/>
                  <a:pt x="5502" y="40"/>
                  <a:pt x="5388" y="65"/>
                </a:cubicBezTo>
                <a:cubicBezTo>
                  <a:pt x="5339" y="76"/>
                  <a:pt x="5303" y="135"/>
                  <a:pt x="5303" y="209"/>
                </a:cubicBezTo>
                <a:cubicBezTo>
                  <a:pt x="5303" y="312"/>
                  <a:pt x="5279" y="338"/>
                  <a:pt x="5140" y="356"/>
                </a:cubicBezTo>
                <a:cubicBezTo>
                  <a:pt x="5043" y="371"/>
                  <a:pt x="4892" y="415"/>
                  <a:pt x="4795" y="456"/>
                </a:cubicBezTo>
                <a:cubicBezTo>
                  <a:pt x="4644" y="522"/>
                  <a:pt x="4620" y="522"/>
                  <a:pt x="4656" y="470"/>
                </a:cubicBezTo>
                <a:cubicBezTo>
                  <a:pt x="4674" y="437"/>
                  <a:pt x="4668" y="408"/>
                  <a:pt x="4638" y="408"/>
                </a:cubicBezTo>
                <a:cubicBezTo>
                  <a:pt x="4602" y="408"/>
                  <a:pt x="4578" y="375"/>
                  <a:pt x="4578" y="334"/>
                </a:cubicBezTo>
                <a:cubicBezTo>
                  <a:pt x="4578" y="290"/>
                  <a:pt x="4620" y="261"/>
                  <a:pt x="4674" y="261"/>
                </a:cubicBezTo>
                <a:cubicBezTo>
                  <a:pt x="4783" y="261"/>
                  <a:pt x="4934" y="161"/>
                  <a:pt x="4940" y="88"/>
                </a:cubicBezTo>
                <a:cubicBezTo>
                  <a:pt x="4940" y="14"/>
                  <a:pt x="4741" y="-26"/>
                  <a:pt x="4566" y="18"/>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49" name="AutoShape 45"/>
          <p:cNvSpPr>
            <a:spLocks/>
          </p:cNvSpPr>
          <p:nvPr/>
        </p:nvSpPr>
        <p:spPr bwMode="auto">
          <a:xfrm>
            <a:off x="11144250" y="4006850"/>
            <a:ext cx="4094163" cy="2443163"/>
          </a:xfrm>
          <a:custGeom>
            <a:avLst/>
            <a:gdLst>
              <a:gd name="T0" fmla="+- 0 10748 6"/>
              <a:gd name="T1" fmla="*/ T0 w 21485"/>
              <a:gd name="T2" fmla="+- 0 10761 27"/>
              <a:gd name="T3" fmla="*/ 10761 h 21468"/>
              <a:gd name="T4" fmla="+- 0 10748 6"/>
              <a:gd name="T5" fmla="*/ T4 w 21485"/>
              <a:gd name="T6" fmla="+- 0 10761 27"/>
              <a:gd name="T7" fmla="*/ 10761 h 21468"/>
              <a:gd name="T8" fmla="+- 0 10748 6"/>
              <a:gd name="T9" fmla="*/ T8 w 21485"/>
              <a:gd name="T10" fmla="+- 0 10761 27"/>
              <a:gd name="T11" fmla="*/ 10761 h 21468"/>
              <a:gd name="T12" fmla="+- 0 10748 6"/>
              <a:gd name="T13" fmla="*/ T12 w 21485"/>
              <a:gd name="T14" fmla="+- 0 10761 27"/>
              <a:gd name="T15" fmla="*/ 10761 h 21468"/>
            </a:gdLst>
            <a:ahLst/>
            <a:cxnLst>
              <a:cxn ang="0">
                <a:pos x="T1" y="T3"/>
              </a:cxn>
              <a:cxn ang="0">
                <a:pos x="T5" y="T7"/>
              </a:cxn>
              <a:cxn ang="0">
                <a:pos x="T9" y="T11"/>
              </a:cxn>
              <a:cxn ang="0">
                <a:pos x="T13" y="T15"/>
              </a:cxn>
            </a:cxnLst>
            <a:rect l="0" t="0" r="r" b="b"/>
            <a:pathLst>
              <a:path w="21485" h="21468">
                <a:moveTo>
                  <a:pt x="10446" y="20363"/>
                </a:moveTo>
                <a:cubicBezTo>
                  <a:pt x="10433" y="20423"/>
                  <a:pt x="10419" y="20401"/>
                  <a:pt x="10419" y="20318"/>
                </a:cubicBezTo>
                <a:cubicBezTo>
                  <a:pt x="10415" y="20236"/>
                  <a:pt x="10428" y="20191"/>
                  <a:pt x="10442" y="20221"/>
                </a:cubicBezTo>
                <a:cubicBezTo>
                  <a:pt x="10455" y="20243"/>
                  <a:pt x="10460" y="20311"/>
                  <a:pt x="10446" y="20363"/>
                </a:cubicBezTo>
                <a:close/>
                <a:moveTo>
                  <a:pt x="10357" y="20093"/>
                </a:moveTo>
                <a:cubicBezTo>
                  <a:pt x="10343" y="20116"/>
                  <a:pt x="10303" y="20123"/>
                  <a:pt x="10271" y="20100"/>
                </a:cubicBezTo>
                <a:cubicBezTo>
                  <a:pt x="10235" y="20078"/>
                  <a:pt x="10249" y="20056"/>
                  <a:pt x="10298" y="20056"/>
                </a:cubicBezTo>
                <a:cubicBezTo>
                  <a:pt x="10348" y="20048"/>
                  <a:pt x="10374" y="20070"/>
                  <a:pt x="10357" y="20093"/>
                </a:cubicBezTo>
                <a:close/>
                <a:moveTo>
                  <a:pt x="10639" y="19823"/>
                </a:moveTo>
                <a:cubicBezTo>
                  <a:pt x="10697" y="19883"/>
                  <a:pt x="10697" y="19898"/>
                  <a:pt x="10630" y="19898"/>
                </a:cubicBezTo>
                <a:cubicBezTo>
                  <a:pt x="10590" y="19898"/>
                  <a:pt x="10540" y="19860"/>
                  <a:pt x="10527" y="19823"/>
                </a:cubicBezTo>
                <a:cubicBezTo>
                  <a:pt x="10491" y="19725"/>
                  <a:pt x="10549" y="19725"/>
                  <a:pt x="10639" y="19823"/>
                </a:cubicBezTo>
                <a:close/>
                <a:moveTo>
                  <a:pt x="9787" y="19995"/>
                </a:moveTo>
                <a:cubicBezTo>
                  <a:pt x="9810" y="19980"/>
                  <a:pt x="9819" y="20025"/>
                  <a:pt x="9805" y="20086"/>
                </a:cubicBezTo>
                <a:cubicBezTo>
                  <a:pt x="9787" y="20145"/>
                  <a:pt x="9761" y="20198"/>
                  <a:pt x="9738" y="20198"/>
                </a:cubicBezTo>
                <a:cubicBezTo>
                  <a:pt x="9716" y="20198"/>
                  <a:pt x="9684" y="20206"/>
                  <a:pt x="9666" y="20213"/>
                </a:cubicBezTo>
                <a:cubicBezTo>
                  <a:pt x="9648" y="20228"/>
                  <a:pt x="9630" y="20116"/>
                  <a:pt x="9621" y="19973"/>
                </a:cubicBezTo>
                <a:cubicBezTo>
                  <a:pt x="9608" y="19717"/>
                  <a:pt x="9608" y="19717"/>
                  <a:pt x="9680" y="19860"/>
                </a:cubicBezTo>
                <a:cubicBezTo>
                  <a:pt x="9716" y="19943"/>
                  <a:pt x="9765" y="20003"/>
                  <a:pt x="9787" y="19995"/>
                </a:cubicBezTo>
                <a:close/>
                <a:moveTo>
                  <a:pt x="14852" y="14483"/>
                </a:moveTo>
                <a:cubicBezTo>
                  <a:pt x="14767" y="14558"/>
                  <a:pt x="14682" y="14610"/>
                  <a:pt x="14664" y="14588"/>
                </a:cubicBezTo>
                <a:cubicBezTo>
                  <a:pt x="14642" y="14573"/>
                  <a:pt x="14628" y="14603"/>
                  <a:pt x="14628" y="14663"/>
                </a:cubicBezTo>
                <a:cubicBezTo>
                  <a:pt x="14628" y="14723"/>
                  <a:pt x="14673" y="14798"/>
                  <a:pt x="14731" y="14821"/>
                </a:cubicBezTo>
                <a:cubicBezTo>
                  <a:pt x="14816" y="14866"/>
                  <a:pt x="14821" y="14881"/>
                  <a:pt x="14758" y="14941"/>
                </a:cubicBezTo>
                <a:cubicBezTo>
                  <a:pt x="14718" y="14978"/>
                  <a:pt x="14669" y="15099"/>
                  <a:pt x="14655" y="15211"/>
                </a:cubicBezTo>
                <a:cubicBezTo>
                  <a:pt x="14624" y="15399"/>
                  <a:pt x="14615" y="15407"/>
                  <a:pt x="14359" y="15369"/>
                </a:cubicBezTo>
                <a:cubicBezTo>
                  <a:pt x="14216" y="15354"/>
                  <a:pt x="14077" y="15369"/>
                  <a:pt x="14054" y="15407"/>
                </a:cubicBezTo>
                <a:cubicBezTo>
                  <a:pt x="14028" y="15452"/>
                  <a:pt x="13974" y="15399"/>
                  <a:pt x="13920" y="15279"/>
                </a:cubicBezTo>
                <a:lnTo>
                  <a:pt x="13826" y="15076"/>
                </a:lnTo>
                <a:lnTo>
                  <a:pt x="13947" y="14858"/>
                </a:lnTo>
                <a:cubicBezTo>
                  <a:pt x="14014" y="14738"/>
                  <a:pt x="14131" y="14633"/>
                  <a:pt x="14202" y="14610"/>
                </a:cubicBezTo>
                <a:cubicBezTo>
                  <a:pt x="14278" y="14595"/>
                  <a:pt x="14373" y="14558"/>
                  <a:pt x="14422" y="14528"/>
                </a:cubicBezTo>
                <a:cubicBezTo>
                  <a:pt x="14539" y="14445"/>
                  <a:pt x="14767" y="14355"/>
                  <a:pt x="14897" y="14347"/>
                </a:cubicBezTo>
                <a:cubicBezTo>
                  <a:pt x="14996" y="14340"/>
                  <a:pt x="14991" y="14355"/>
                  <a:pt x="14852" y="14483"/>
                </a:cubicBezTo>
                <a:close/>
                <a:moveTo>
                  <a:pt x="4879" y="10878"/>
                </a:moveTo>
                <a:cubicBezTo>
                  <a:pt x="4866" y="10923"/>
                  <a:pt x="4830" y="10960"/>
                  <a:pt x="4807" y="10960"/>
                </a:cubicBezTo>
                <a:cubicBezTo>
                  <a:pt x="4785" y="10960"/>
                  <a:pt x="4790" y="10915"/>
                  <a:pt x="4821" y="10855"/>
                </a:cubicBezTo>
                <a:cubicBezTo>
                  <a:pt x="4884" y="10735"/>
                  <a:pt x="4929" y="10757"/>
                  <a:pt x="4879" y="10878"/>
                </a:cubicBezTo>
                <a:close/>
                <a:moveTo>
                  <a:pt x="6426" y="9526"/>
                </a:moveTo>
                <a:cubicBezTo>
                  <a:pt x="6426" y="9488"/>
                  <a:pt x="6452" y="9496"/>
                  <a:pt x="6488" y="9548"/>
                </a:cubicBezTo>
                <a:cubicBezTo>
                  <a:pt x="6582" y="9691"/>
                  <a:pt x="6448" y="9804"/>
                  <a:pt x="6309" y="9691"/>
                </a:cubicBezTo>
                <a:cubicBezTo>
                  <a:pt x="6161" y="9578"/>
                  <a:pt x="6166" y="9443"/>
                  <a:pt x="6314" y="9533"/>
                </a:cubicBezTo>
                <a:cubicBezTo>
                  <a:pt x="6385" y="9578"/>
                  <a:pt x="6426" y="9578"/>
                  <a:pt x="6426" y="9526"/>
                </a:cubicBezTo>
                <a:close/>
                <a:moveTo>
                  <a:pt x="9348" y="9398"/>
                </a:moveTo>
                <a:cubicBezTo>
                  <a:pt x="9317" y="9451"/>
                  <a:pt x="9294" y="9458"/>
                  <a:pt x="9294" y="9413"/>
                </a:cubicBezTo>
                <a:cubicBezTo>
                  <a:pt x="9294" y="9308"/>
                  <a:pt x="9348" y="9218"/>
                  <a:pt x="9379" y="9271"/>
                </a:cubicBezTo>
                <a:cubicBezTo>
                  <a:pt x="9388" y="9293"/>
                  <a:pt x="9375" y="9353"/>
                  <a:pt x="9348" y="9398"/>
                </a:cubicBezTo>
                <a:close/>
                <a:moveTo>
                  <a:pt x="6650" y="9383"/>
                </a:moveTo>
                <a:cubicBezTo>
                  <a:pt x="6650" y="9413"/>
                  <a:pt x="6618" y="9466"/>
                  <a:pt x="6578" y="9488"/>
                </a:cubicBezTo>
                <a:cubicBezTo>
                  <a:pt x="6542" y="9511"/>
                  <a:pt x="6524" y="9503"/>
                  <a:pt x="6538" y="9458"/>
                </a:cubicBezTo>
                <a:cubicBezTo>
                  <a:pt x="6551" y="9413"/>
                  <a:pt x="6542" y="9383"/>
                  <a:pt x="6520" y="9383"/>
                </a:cubicBezTo>
                <a:cubicBezTo>
                  <a:pt x="6493" y="9383"/>
                  <a:pt x="6470" y="9353"/>
                  <a:pt x="6470" y="9315"/>
                </a:cubicBezTo>
                <a:cubicBezTo>
                  <a:pt x="6470" y="9278"/>
                  <a:pt x="6511" y="9263"/>
                  <a:pt x="6560" y="9285"/>
                </a:cubicBezTo>
                <a:cubicBezTo>
                  <a:pt x="6609" y="9308"/>
                  <a:pt x="6650" y="9353"/>
                  <a:pt x="6650" y="9383"/>
                </a:cubicBezTo>
                <a:close/>
                <a:moveTo>
                  <a:pt x="5695" y="4697"/>
                </a:moveTo>
                <a:cubicBezTo>
                  <a:pt x="5681" y="4719"/>
                  <a:pt x="5641" y="4727"/>
                  <a:pt x="5610" y="4704"/>
                </a:cubicBezTo>
                <a:cubicBezTo>
                  <a:pt x="5574" y="4682"/>
                  <a:pt x="5587" y="4659"/>
                  <a:pt x="5637" y="4659"/>
                </a:cubicBezTo>
                <a:cubicBezTo>
                  <a:pt x="5686" y="4652"/>
                  <a:pt x="5713" y="4674"/>
                  <a:pt x="5695" y="4697"/>
                </a:cubicBezTo>
                <a:close/>
                <a:moveTo>
                  <a:pt x="6515" y="3841"/>
                </a:moveTo>
                <a:cubicBezTo>
                  <a:pt x="6515" y="3946"/>
                  <a:pt x="6300" y="4276"/>
                  <a:pt x="6233" y="4276"/>
                </a:cubicBezTo>
                <a:cubicBezTo>
                  <a:pt x="6210" y="4276"/>
                  <a:pt x="6215" y="4223"/>
                  <a:pt x="6246" y="4163"/>
                </a:cubicBezTo>
                <a:cubicBezTo>
                  <a:pt x="6278" y="4103"/>
                  <a:pt x="6287" y="4051"/>
                  <a:pt x="6269" y="4051"/>
                </a:cubicBezTo>
                <a:cubicBezTo>
                  <a:pt x="6246" y="4051"/>
                  <a:pt x="6278" y="3983"/>
                  <a:pt x="6336" y="3900"/>
                </a:cubicBezTo>
                <a:cubicBezTo>
                  <a:pt x="6452" y="3728"/>
                  <a:pt x="6515" y="3713"/>
                  <a:pt x="6515" y="3841"/>
                </a:cubicBezTo>
                <a:close/>
                <a:moveTo>
                  <a:pt x="10007" y="3119"/>
                </a:moveTo>
                <a:cubicBezTo>
                  <a:pt x="10101" y="3149"/>
                  <a:pt x="10146" y="3209"/>
                  <a:pt x="10146" y="3300"/>
                </a:cubicBezTo>
                <a:cubicBezTo>
                  <a:pt x="10146" y="3405"/>
                  <a:pt x="10123" y="3427"/>
                  <a:pt x="10052" y="3397"/>
                </a:cubicBezTo>
                <a:cubicBezTo>
                  <a:pt x="9980" y="3367"/>
                  <a:pt x="9962" y="3382"/>
                  <a:pt x="9975" y="3457"/>
                </a:cubicBezTo>
                <a:cubicBezTo>
                  <a:pt x="10003" y="3578"/>
                  <a:pt x="9724" y="4051"/>
                  <a:pt x="9626" y="4051"/>
                </a:cubicBezTo>
                <a:cubicBezTo>
                  <a:pt x="9590" y="4051"/>
                  <a:pt x="9563" y="4081"/>
                  <a:pt x="9563" y="4111"/>
                </a:cubicBezTo>
                <a:cubicBezTo>
                  <a:pt x="9563" y="4216"/>
                  <a:pt x="9303" y="4426"/>
                  <a:pt x="9236" y="4381"/>
                </a:cubicBezTo>
                <a:cubicBezTo>
                  <a:pt x="9200" y="4359"/>
                  <a:pt x="9155" y="4374"/>
                  <a:pt x="9137" y="4419"/>
                </a:cubicBezTo>
                <a:cubicBezTo>
                  <a:pt x="9124" y="4464"/>
                  <a:pt x="9142" y="4524"/>
                  <a:pt x="9178" y="4546"/>
                </a:cubicBezTo>
                <a:cubicBezTo>
                  <a:pt x="9240" y="4584"/>
                  <a:pt x="9240" y="4606"/>
                  <a:pt x="9182" y="4697"/>
                </a:cubicBezTo>
                <a:cubicBezTo>
                  <a:pt x="9133" y="4779"/>
                  <a:pt x="9128" y="4847"/>
                  <a:pt x="9160" y="4952"/>
                </a:cubicBezTo>
                <a:cubicBezTo>
                  <a:pt x="9187" y="5035"/>
                  <a:pt x="9223" y="5162"/>
                  <a:pt x="9240" y="5230"/>
                </a:cubicBezTo>
                <a:cubicBezTo>
                  <a:pt x="9263" y="5305"/>
                  <a:pt x="9272" y="5538"/>
                  <a:pt x="9267" y="5748"/>
                </a:cubicBezTo>
                <a:cubicBezTo>
                  <a:pt x="9258" y="6071"/>
                  <a:pt x="9267" y="6131"/>
                  <a:pt x="9330" y="6123"/>
                </a:cubicBezTo>
                <a:cubicBezTo>
                  <a:pt x="9370" y="6123"/>
                  <a:pt x="9402" y="6154"/>
                  <a:pt x="9397" y="6199"/>
                </a:cubicBezTo>
                <a:cubicBezTo>
                  <a:pt x="9393" y="6251"/>
                  <a:pt x="9456" y="6311"/>
                  <a:pt x="9541" y="6334"/>
                </a:cubicBezTo>
                <a:cubicBezTo>
                  <a:pt x="9621" y="6364"/>
                  <a:pt x="9698" y="6416"/>
                  <a:pt x="9707" y="6462"/>
                </a:cubicBezTo>
                <a:cubicBezTo>
                  <a:pt x="9716" y="6514"/>
                  <a:pt x="9841" y="6484"/>
                  <a:pt x="10052" y="6394"/>
                </a:cubicBezTo>
                <a:cubicBezTo>
                  <a:pt x="10235" y="6311"/>
                  <a:pt x="10415" y="6259"/>
                  <a:pt x="10446" y="6281"/>
                </a:cubicBezTo>
                <a:cubicBezTo>
                  <a:pt x="10482" y="6304"/>
                  <a:pt x="10527" y="6289"/>
                  <a:pt x="10545" y="6244"/>
                </a:cubicBezTo>
                <a:cubicBezTo>
                  <a:pt x="10558" y="6199"/>
                  <a:pt x="10715" y="6146"/>
                  <a:pt x="10886" y="6123"/>
                </a:cubicBezTo>
                <a:cubicBezTo>
                  <a:pt x="11145" y="6094"/>
                  <a:pt x="11217" y="6109"/>
                  <a:pt x="11311" y="6229"/>
                </a:cubicBezTo>
                <a:cubicBezTo>
                  <a:pt x="11437" y="6386"/>
                  <a:pt x="11423" y="6446"/>
                  <a:pt x="11253" y="6469"/>
                </a:cubicBezTo>
                <a:cubicBezTo>
                  <a:pt x="11186" y="6477"/>
                  <a:pt x="11132" y="6529"/>
                  <a:pt x="11132" y="6589"/>
                </a:cubicBezTo>
                <a:cubicBezTo>
                  <a:pt x="11132" y="6687"/>
                  <a:pt x="10908" y="6679"/>
                  <a:pt x="10460" y="6582"/>
                </a:cubicBezTo>
                <a:cubicBezTo>
                  <a:pt x="10249" y="6537"/>
                  <a:pt x="9724" y="6935"/>
                  <a:pt x="9868" y="7032"/>
                </a:cubicBezTo>
                <a:cubicBezTo>
                  <a:pt x="9944" y="7085"/>
                  <a:pt x="9935" y="7213"/>
                  <a:pt x="9854" y="7160"/>
                </a:cubicBezTo>
                <a:cubicBezTo>
                  <a:pt x="9819" y="7130"/>
                  <a:pt x="9787" y="7070"/>
                  <a:pt x="9787" y="7010"/>
                </a:cubicBezTo>
                <a:cubicBezTo>
                  <a:pt x="9787" y="6950"/>
                  <a:pt x="9761" y="6905"/>
                  <a:pt x="9733" y="6912"/>
                </a:cubicBezTo>
                <a:cubicBezTo>
                  <a:pt x="9648" y="6920"/>
                  <a:pt x="9487" y="7040"/>
                  <a:pt x="9554" y="7047"/>
                </a:cubicBezTo>
                <a:cubicBezTo>
                  <a:pt x="9635" y="7055"/>
                  <a:pt x="9621" y="7205"/>
                  <a:pt x="9536" y="7205"/>
                </a:cubicBezTo>
                <a:cubicBezTo>
                  <a:pt x="9478" y="7205"/>
                  <a:pt x="9469" y="7250"/>
                  <a:pt x="9496" y="7408"/>
                </a:cubicBezTo>
                <a:cubicBezTo>
                  <a:pt x="9532" y="7656"/>
                  <a:pt x="9568" y="7723"/>
                  <a:pt x="9595" y="7596"/>
                </a:cubicBezTo>
                <a:cubicBezTo>
                  <a:pt x="9608" y="7551"/>
                  <a:pt x="9653" y="7506"/>
                  <a:pt x="9702" y="7506"/>
                </a:cubicBezTo>
                <a:cubicBezTo>
                  <a:pt x="9747" y="7506"/>
                  <a:pt x="9787" y="7476"/>
                  <a:pt x="9787" y="7438"/>
                </a:cubicBezTo>
                <a:cubicBezTo>
                  <a:pt x="9787" y="7348"/>
                  <a:pt x="9962" y="7280"/>
                  <a:pt x="9993" y="7363"/>
                </a:cubicBezTo>
                <a:cubicBezTo>
                  <a:pt x="10007" y="7400"/>
                  <a:pt x="10052" y="7430"/>
                  <a:pt x="10092" y="7430"/>
                </a:cubicBezTo>
                <a:cubicBezTo>
                  <a:pt x="10245" y="7430"/>
                  <a:pt x="10200" y="8174"/>
                  <a:pt x="10052" y="8181"/>
                </a:cubicBezTo>
                <a:cubicBezTo>
                  <a:pt x="10038" y="8181"/>
                  <a:pt x="9953" y="8069"/>
                  <a:pt x="9859" y="7926"/>
                </a:cubicBezTo>
                <a:cubicBezTo>
                  <a:pt x="9707" y="7701"/>
                  <a:pt x="9675" y="7686"/>
                  <a:pt x="9563" y="7753"/>
                </a:cubicBezTo>
                <a:cubicBezTo>
                  <a:pt x="9388" y="7866"/>
                  <a:pt x="9276" y="8317"/>
                  <a:pt x="9308" y="8782"/>
                </a:cubicBezTo>
                <a:cubicBezTo>
                  <a:pt x="9335" y="9165"/>
                  <a:pt x="9258" y="9383"/>
                  <a:pt x="9101" y="9383"/>
                </a:cubicBezTo>
                <a:cubicBezTo>
                  <a:pt x="9061" y="9383"/>
                  <a:pt x="9025" y="9436"/>
                  <a:pt x="9025" y="9496"/>
                </a:cubicBezTo>
                <a:cubicBezTo>
                  <a:pt x="9025" y="9563"/>
                  <a:pt x="8976" y="9646"/>
                  <a:pt x="8918" y="9699"/>
                </a:cubicBezTo>
                <a:cubicBezTo>
                  <a:pt x="8797" y="9789"/>
                  <a:pt x="8644" y="9729"/>
                  <a:pt x="8689" y="9608"/>
                </a:cubicBezTo>
                <a:cubicBezTo>
                  <a:pt x="8770" y="9391"/>
                  <a:pt x="8133" y="9488"/>
                  <a:pt x="8017" y="9721"/>
                </a:cubicBezTo>
                <a:cubicBezTo>
                  <a:pt x="7994" y="9766"/>
                  <a:pt x="7846" y="9849"/>
                  <a:pt x="7694" y="9909"/>
                </a:cubicBezTo>
                <a:cubicBezTo>
                  <a:pt x="7403" y="10006"/>
                  <a:pt x="7277" y="9954"/>
                  <a:pt x="7277" y="9721"/>
                </a:cubicBezTo>
                <a:cubicBezTo>
                  <a:pt x="7277" y="9511"/>
                  <a:pt x="7152" y="9541"/>
                  <a:pt x="6721" y="9864"/>
                </a:cubicBezTo>
                <a:cubicBezTo>
                  <a:pt x="6627" y="9931"/>
                  <a:pt x="6538" y="9969"/>
                  <a:pt x="6520" y="9946"/>
                </a:cubicBezTo>
                <a:cubicBezTo>
                  <a:pt x="6484" y="9879"/>
                  <a:pt x="6694" y="9601"/>
                  <a:pt x="6739" y="9646"/>
                </a:cubicBezTo>
                <a:cubicBezTo>
                  <a:pt x="6757" y="9669"/>
                  <a:pt x="6784" y="9631"/>
                  <a:pt x="6802" y="9571"/>
                </a:cubicBezTo>
                <a:cubicBezTo>
                  <a:pt x="6815" y="9511"/>
                  <a:pt x="6860" y="9458"/>
                  <a:pt x="6896" y="9458"/>
                </a:cubicBezTo>
                <a:cubicBezTo>
                  <a:pt x="6936" y="9458"/>
                  <a:pt x="6955" y="9421"/>
                  <a:pt x="6941" y="9383"/>
                </a:cubicBezTo>
                <a:cubicBezTo>
                  <a:pt x="6923" y="9338"/>
                  <a:pt x="6887" y="9331"/>
                  <a:pt x="6860" y="9361"/>
                </a:cubicBezTo>
                <a:cubicBezTo>
                  <a:pt x="6824" y="9398"/>
                  <a:pt x="6824" y="9376"/>
                  <a:pt x="6860" y="9293"/>
                </a:cubicBezTo>
                <a:cubicBezTo>
                  <a:pt x="6892" y="9233"/>
                  <a:pt x="6905" y="9158"/>
                  <a:pt x="6887" y="9135"/>
                </a:cubicBezTo>
                <a:cubicBezTo>
                  <a:pt x="6874" y="9105"/>
                  <a:pt x="6883" y="9083"/>
                  <a:pt x="6910" y="9083"/>
                </a:cubicBezTo>
                <a:cubicBezTo>
                  <a:pt x="6941" y="9083"/>
                  <a:pt x="6963" y="9023"/>
                  <a:pt x="6968" y="8948"/>
                </a:cubicBezTo>
                <a:cubicBezTo>
                  <a:pt x="6972" y="8865"/>
                  <a:pt x="6986" y="8887"/>
                  <a:pt x="7004" y="9008"/>
                </a:cubicBezTo>
                <a:cubicBezTo>
                  <a:pt x="7031" y="9173"/>
                  <a:pt x="7062" y="9195"/>
                  <a:pt x="7232" y="9195"/>
                </a:cubicBezTo>
                <a:cubicBezTo>
                  <a:pt x="7398" y="9195"/>
                  <a:pt x="7434" y="9165"/>
                  <a:pt x="7452" y="9045"/>
                </a:cubicBezTo>
                <a:cubicBezTo>
                  <a:pt x="7474" y="8827"/>
                  <a:pt x="7591" y="8715"/>
                  <a:pt x="7784" y="8707"/>
                </a:cubicBezTo>
                <a:cubicBezTo>
                  <a:pt x="7909" y="8707"/>
                  <a:pt x="7950" y="8677"/>
                  <a:pt x="7950" y="8572"/>
                </a:cubicBezTo>
                <a:cubicBezTo>
                  <a:pt x="7950" y="8467"/>
                  <a:pt x="7958" y="8459"/>
                  <a:pt x="7994" y="8557"/>
                </a:cubicBezTo>
                <a:cubicBezTo>
                  <a:pt x="8017" y="8617"/>
                  <a:pt x="8044" y="8647"/>
                  <a:pt x="8053" y="8632"/>
                </a:cubicBezTo>
                <a:cubicBezTo>
                  <a:pt x="8106" y="8534"/>
                  <a:pt x="8214" y="8001"/>
                  <a:pt x="8192" y="7964"/>
                </a:cubicBezTo>
                <a:cubicBezTo>
                  <a:pt x="8174" y="7941"/>
                  <a:pt x="8151" y="7964"/>
                  <a:pt x="8142" y="8009"/>
                </a:cubicBezTo>
                <a:cubicBezTo>
                  <a:pt x="8106" y="8181"/>
                  <a:pt x="8035" y="8114"/>
                  <a:pt x="8062" y="7934"/>
                </a:cubicBezTo>
                <a:cubicBezTo>
                  <a:pt x="8084" y="7799"/>
                  <a:pt x="8111" y="7528"/>
                  <a:pt x="8125" y="7273"/>
                </a:cubicBezTo>
                <a:cubicBezTo>
                  <a:pt x="8129" y="7243"/>
                  <a:pt x="8174" y="7198"/>
                  <a:pt x="8232" y="7167"/>
                </a:cubicBezTo>
                <a:cubicBezTo>
                  <a:pt x="8286" y="7137"/>
                  <a:pt x="8339" y="7108"/>
                  <a:pt x="8353" y="7100"/>
                </a:cubicBezTo>
                <a:cubicBezTo>
                  <a:pt x="8367" y="7092"/>
                  <a:pt x="8420" y="7062"/>
                  <a:pt x="8479" y="7025"/>
                </a:cubicBezTo>
                <a:cubicBezTo>
                  <a:pt x="8532" y="6995"/>
                  <a:pt x="8577" y="6920"/>
                  <a:pt x="8577" y="6852"/>
                </a:cubicBezTo>
                <a:cubicBezTo>
                  <a:pt x="8577" y="6785"/>
                  <a:pt x="8608" y="6694"/>
                  <a:pt x="8644" y="6649"/>
                </a:cubicBezTo>
                <a:cubicBezTo>
                  <a:pt x="8698" y="6582"/>
                  <a:pt x="8698" y="6537"/>
                  <a:pt x="8653" y="6386"/>
                </a:cubicBezTo>
                <a:cubicBezTo>
                  <a:pt x="8599" y="6199"/>
                  <a:pt x="8564" y="6161"/>
                  <a:pt x="8330" y="5988"/>
                </a:cubicBezTo>
                <a:cubicBezTo>
                  <a:pt x="8192" y="5883"/>
                  <a:pt x="8142" y="5711"/>
                  <a:pt x="8200" y="5493"/>
                </a:cubicBezTo>
                <a:cubicBezTo>
                  <a:pt x="8218" y="5425"/>
                  <a:pt x="8232" y="5275"/>
                  <a:pt x="8232" y="5170"/>
                </a:cubicBezTo>
                <a:cubicBezTo>
                  <a:pt x="8232" y="5042"/>
                  <a:pt x="8272" y="4929"/>
                  <a:pt x="8357" y="4832"/>
                </a:cubicBezTo>
                <a:cubicBezTo>
                  <a:pt x="8429" y="4757"/>
                  <a:pt x="8487" y="4652"/>
                  <a:pt x="8487" y="4614"/>
                </a:cubicBezTo>
                <a:cubicBezTo>
                  <a:pt x="8487" y="4539"/>
                  <a:pt x="8801" y="4276"/>
                  <a:pt x="8895" y="4276"/>
                </a:cubicBezTo>
                <a:cubicBezTo>
                  <a:pt x="8918" y="4276"/>
                  <a:pt x="9012" y="4156"/>
                  <a:pt x="9106" y="4006"/>
                </a:cubicBezTo>
                <a:cubicBezTo>
                  <a:pt x="9227" y="3810"/>
                  <a:pt x="9254" y="3728"/>
                  <a:pt x="9209" y="3683"/>
                </a:cubicBezTo>
                <a:cubicBezTo>
                  <a:pt x="9160" y="3630"/>
                  <a:pt x="9169" y="3570"/>
                  <a:pt x="9249" y="3390"/>
                </a:cubicBezTo>
                <a:cubicBezTo>
                  <a:pt x="9308" y="3262"/>
                  <a:pt x="9370" y="3172"/>
                  <a:pt x="9393" y="3195"/>
                </a:cubicBezTo>
                <a:cubicBezTo>
                  <a:pt x="9411" y="3217"/>
                  <a:pt x="9429" y="3195"/>
                  <a:pt x="9429" y="3157"/>
                </a:cubicBezTo>
                <a:cubicBezTo>
                  <a:pt x="9429" y="3067"/>
                  <a:pt x="9783" y="3044"/>
                  <a:pt x="10007" y="3119"/>
                </a:cubicBezTo>
                <a:close/>
                <a:moveTo>
                  <a:pt x="8008" y="1475"/>
                </a:moveTo>
                <a:cubicBezTo>
                  <a:pt x="7976" y="1490"/>
                  <a:pt x="7923" y="1490"/>
                  <a:pt x="7896" y="1475"/>
                </a:cubicBezTo>
                <a:cubicBezTo>
                  <a:pt x="7864" y="1452"/>
                  <a:pt x="7887" y="1437"/>
                  <a:pt x="7950" y="1437"/>
                </a:cubicBezTo>
                <a:cubicBezTo>
                  <a:pt x="8012" y="1437"/>
                  <a:pt x="8035" y="1452"/>
                  <a:pt x="8008" y="1475"/>
                </a:cubicBezTo>
                <a:close/>
                <a:moveTo>
                  <a:pt x="7654" y="1542"/>
                </a:moveTo>
                <a:cubicBezTo>
                  <a:pt x="7667" y="1602"/>
                  <a:pt x="7663" y="1632"/>
                  <a:pt x="7636" y="1610"/>
                </a:cubicBezTo>
                <a:cubicBezTo>
                  <a:pt x="7609" y="1587"/>
                  <a:pt x="7591" y="1535"/>
                  <a:pt x="7591" y="1490"/>
                </a:cubicBezTo>
                <a:cubicBezTo>
                  <a:pt x="7591" y="1385"/>
                  <a:pt x="7622" y="1407"/>
                  <a:pt x="7654" y="1542"/>
                </a:cubicBezTo>
                <a:close/>
                <a:moveTo>
                  <a:pt x="8129" y="1047"/>
                </a:moveTo>
                <a:cubicBezTo>
                  <a:pt x="8129" y="1084"/>
                  <a:pt x="8093" y="1122"/>
                  <a:pt x="8053" y="1122"/>
                </a:cubicBezTo>
                <a:cubicBezTo>
                  <a:pt x="7985" y="1122"/>
                  <a:pt x="7981" y="1107"/>
                  <a:pt x="8039" y="1047"/>
                </a:cubicBezTo>
                <a:cubicBezTo>
                  <a:pt x="8125" y="956"/>
                  <a:pt x="8129" y="956"/>
                  <a:pt x="8129" y="1047"/>
                </a:cubicBezTo>
                <a:close/>
                <a:moveTo>
                  <a:pt x="8577" y="896"/>
                </a:moveTo>
                <a:cubicBezTo>
                  <a:pt x="8577" y="934"/>
                  <a:pt x="8546" y="949"/>
                  <a:pt x="8510" y="926"/>
                </a:cubicBezTo>
                <a:cubicBezTo>
                  <a:pt x="8474" y="896"/>
                  <a:pt x="8442" y="866"/>
                  <a:pt x="8442" y="851"/>
                </a:cubicBezTo>
                <a:cubicBezTo>
                  <a:pt x="8442" y="836"/>
                  <a:pt x="8474" y="821"/>
                  <a:pt x="8510" y="821"/>
                </a:cubicBezTo>
                <a:cubicBezTo>
                  <a:pt x="8546" y="821"/>
                  <a:pt x="8577" y="851"/>
                  <a:pt x="8577" y="896"/>
                </a:cubicBezTo>
                <a:close/>
                <a:moveTo>
                  <a:pt x="10639" y="175"/>
                </a:moveTo>
                <a:cubicBezTo>
                  <a:pt x="10639" y="243"/>
                  <a:pt x="10504" y="281"/>
                  <a:pt x="10482" y="220"/>
                </a:cubicBezTo>
                <a:cubicBezTo>
                  <a:pt x="10464" y="175"/>
                  <a:pt x="10495" y="145"/>
                  <a:pt x="10545" y="145"/>
                </a:cubicBezTo>
                <a:cubicBezTo>
                  <a:pt x="10599" y="145"/>
                  <a:pt x="10639" y="160"/>
                  <a:pt x="10639" y="175"/>
                </a:cubicBezTo>
                <a:close/>
                <a:moveTo>
                  <a:pt x="10146" y="220"/>
                </a:moveTo>
                <a:cubicBezTo>
                  <a:pt x="10146" y="258"/>
                  <a:pt x="10123" y="295"/>
                  <a:pt x="10097" y="295"/>
                </a:cubicBezTo>
                <a:cubicBezTo>
                  <a:pt x="10074" y="295"/>
                  <a:pt x="10065" y="258"/>
                  <a:pt x="10078" y="220"/>
                </a:cubicBezTo>
                <a:cubicBezTo>
                  <a:pt x="10092" y="175"/>
                  <a:pt x="10115" y="145"/>
                  <a:pt x="10128" y="145"/>
                </a:cubicBezTo>
                <a:cubicBezTo>
                  <a:pt x="10137" y="145"/>
                  <a:pt x="10146" y="175"/>
                  <a:pt x="10146" y="220"/>
                </a:cubicBezTo>
                <a:close/>
                <a:moveTo>
                  <a:pt x="9944" y="78"/>
                </a:moveTo>
                <a:cubicBezTo>
                  <a:pt x="9926" y="123"/>
                  <a:pt x="9881" y="138"/>
                  <a:pt x="9841" y="108"/>
                </a:cubicBezTo>
                <a:cubicBezTo>
                  <a:pt x="9805" y="85"/>
                  <a:pt x="9724" y="138"/>
                  <a:pt x="9662" y="235"/>
                </a:cubicBezTo>
                <a:cubicBezTo>
                  <a:pt x="9599" y="333"/>
                  <a:pt x="9563" y="363"/>
                  <a:pt x="9581" y="311"/>
                </a:cubicBezTo>
                <a:cubicBezTo>
                  <a:pt x="9604" y="251"/>
                  <a:pt x="9572" y="220"/>
                  <a:pt x="9465" y="220"/>
                </a:cubicBezTo>
                <a:cubicBezTo>
                  <a:pt x="9272" y="220"/>
                  <a:pt x="9111" y="295"/>
                  <a:pt x="9137" y="371"/>
                </a:cubicBezTo>
                <a:cubicBezTo>
                  <a:pt x="9164" y="446"/>
                  <a:pt x="8945" y="551"/>
                  <a:pt x="8806" y="528"/>
                </a:cubicBezTo>
                <a:cubicBezTo>
                  <a:pt x="8729" y="513"/>
                  <a:pt x="8712" y="536"/>
                  <a:pt x="8734" y="611"/>
                </a:cubicBezTo>
                <a:cubicBezTo>
                  <a:pt x="8761" y="686"/>
                  <a:pt x="8756" y="693"/>
                  <a:pt x="8707" y="611"/>
                </a:cubicBezTo>
                <a:cubicBezTo>
                  <a:pt x="8599" y="446"/>
                  <a:pt x="8308" y="521"/>
                  <a:pt x="8308" y="716"/>
                </a:cubicBezTo>
                <a:cubicBezTo>
                  <a:pt x="8308" y="829"/>
                  <a:pt x="8304" y="829"/>
                  <a:pt x="8142" y="859"/>
                </a:cubicBezTo>
                <a:cubicBezTo>
                  <a:pt x="7958" y="889"/>
                  <a:pt x="7896" y="964"/>
                  <a:pt x="7918" y="1122"/>
                </a:cubicBezTo>
                <a:cubicBezTo>
                  <a:pt x="7932" y="1204"/>
                  <a:pt x="7918" y="1294"/>
                  <a:pt x="7896" y="1325"/>
                </a:cubicBezTo>
                <a:cubicBezTo>
                  <a:pt x="7864" y="1354"/>
                  <a:pt x="7860" y="1332"/>
                  <a:pt x="7882" y="1272"/>
                </a:cubicBezTo>
                <a:cubicBezTo>
                  <a:pt x="7909" y="1197"/>
                  <a:pt x="7891" y="1189"/>
                  <a:pt x="7793" y="1227"/>
                </a:cubicBezTo>
                <a:cubicBezTo>
                  <a:pt x="7681" y="1272"/>
                  <a:pt x="7672" y="1264"/>
                  <a:pt x="7721" y="1167"/>
                </a:cubicBezTo>
                <a:cubicBezTo>
                  <a:pt x="7806" y="1002"/>
                  <a:pt x="7721" y="1009"/>
                  <a:pt x="7484" y="1204"/>
                </a:cubicBezTo>
                <a:cubicBezTo>
                  <a:pt x="7335" y="1317"/>
                  <a:pt x="7291" y="1392"/>
                  <a:pt x="7309" y="1475"/>
                </a:cubicBezTo>
                <a:cubicBezTo>
                  <a:pt x="7327" y="1557"/>
                  <a:pt x="7317" y="1580"/>
                  <a:pt x="7286" y="1542"/>
                </a:cubicBezTo>
                <a:cubicBezTo>
                  <a:pt x="7223" y="1482"/>
                  <a:pt x="6919" y="1685"/>
                  <a:pt x="6919" y="1790"/>
                </a:cubicBezTo>
                <a:cubicBezTo>
                  <a:pt x="6919" y="1895"/>
                  <a:pt x="6936" y="1895"/>
                  <a:pt x="7120" y="1768"/>
                </a:cubicBezTo>
                <a:cubicBezTo>
                  <a:pt x="7205" y="1707"/>
                  <a:pt x="7277" y="1670"/>
                  <a:pt x="7277" y="1685"/>
                </a:cubicBezTo>
                <a:cubicBezTo>
                  <a:pt x="7277" y="1700"/>
                  <a:pt x="7340" y="1685"/>
                  <a:pt x="7412" y="1647"/>
                </a:cubicBezTo>
                <a:cubicBezTo>
                  <a:pt x="7492" y="1610"/>
                  <a:pt x="7546" y="1610"/>
                  <a:pt x="7546" y="1655"/>
                </a:cubicBezTo>
                <a:cubicBezTo>
                  <a:pt x="7546" y="1692"/>
                  <a:pt x="7515" y="1723"/>
                  <a:pt x="7479" y="1723"/>
                </a:cubicBezTo>
                <a:cubicBezTo>
                  <a:pt x="7443" y="1723"/>
                  <a:pt x="7412" y="1790"/>
                  <a:pt x="7412" y="1865"/>
                </a:cubicBezTo>
                <a:cubicBezTo>
                  <a:pt x="7412" y="1948"/>
                  <a:pt x="7322" y="2121"/>
                  <a:pt x="7188" y="2278"/>
                </a:cubicBezTo>
                <a:cubicBezTo>
                  <a:pt x="7067" y="2428"/>
                  <a:pt x="6963" y="2579"/>
                  <a:pt x="6963" y="2616"/>
                </a:cubicBezTo>
                <a:cubicBezTo>
                  <a:pt x="6963" y="2654"/>
                  <a:pt x="6923" y="2699"/>
                  <a:pt x="6874" y="2721"/>
                </a:cubicBezTo>
                <a:cubicBezTo>
                  <a:pt x="6811" y="2744"/>
                  <a:pt x="6784" y="2827"/>
                  <a:pt x="6784" y="2954"/>
                </a:cubicBezTo>
                <a:cubicBezTo>
                  <a:pt x="6784" y="3209"/>
                  <a:pt x="6636" y="3450"/>
                  <a:pt x="6484" y="3450"/>
                </a:cubicBezTo>
                <a:cubicBezTo>
                  <a:pt x="6381" y="3450"/>
                  <a:pt x="6372" y="3465"/>
                  <a:pt x="6426" y="3532"/>
                </a:cubicBezTo>
                <a:cubicBezTo>
                  <a:pt x="6479" y="3600"/>
                  <a:pt x="6484" y="3615"/>
                  <a:pt x="6430" y="3653"/>
                </a:cubicBezTo>
                <a:cubicBezTo>
                  <a:pt x="6399" y="3675"/>
                  <a:pt x="6291" y="3825"/>
                  <a:pt x="6197" y="3983"/>
                </a:cubicBezTo>
                <a:cubicBezTo>
                  <a:pt x="6040" y="4246"/>
                  <a:pt x="6013" y="4269"/>
                  <a:pt x="5928" y="4186"/>
                </a:cubicBezTo>
                <a:cubicBezTo>
                  <a:pt x="5852" y="4103"/>
                  <a:pt x="5829" y="4111"/>
                  <a:pt x="5785" y="4208"/>
                </a:cubicBezTo>
                <a:cubicBezTo>
                  <a:pt x="5753" y="4276"/>
                  <a:pt x="5704" y="4314"/>
                  <a:pt x="5668" y="4291"/>
                </a:cubicBezTo>
                <a:cubicBezTo>
                  <a:pt x="5623" y="4269"/>
                  <a:pt x="5614" y="4291"/>
                  <a:pt x="5632" y="4374"/>
                </a:cubicBezTo>
                <a:cubicBezTo>
                  <a:pt x="5650" y="4456"/>
                  <a:pt x="5623" y="4501"/>
                  <a:pt x="5525" y="4539"/>
                </a:cubicBezTo>
                <a:cubicBezTo>
                  <a:pt x="5453" y="4569"/>
                  <a:pt x="5395" y="4621"/>
                  <a:pt x="5395" y="4659"/>
                </a:cubicBezTo>
                <a:cubicBezTo>
                  <a:pt x="5395" y="4697"/>
                  <a:pt x="5345" y="4742"/>
                  <a:pt x="5283" y="4772"/>
                </a:cubicBezTo>
                <a:cubicBezTo>
                  <a:pt x="5220" y="4794"/>
                  <a:pt x="5171" y="4847"/>
                  <a:pt x="5171" y="4892"/>
                </a:cubicBezTo>
                <a:cubicBezTo>
                  <a:pt x="5171" y="4929"/>
                  <a:pt x="5153" y="4944"/>
                  <a:pt x="5135" y="4922"/>
                </a:cubicBezTo>
                <a:cubicBezTo>
                  <a:pt x="5112" y="4899"/>
                  <a:pt x="5036" y="4944"/>
                  <a:pt x="4960" y="5027"/>
                </a:cubicBezTo>
                <a:cubicBezTo>
                  <a:pt x="4825" y="5162"/>
                  <a:pt x="4821" y="5185"/>
                  <a:pt x="4816" y="5733"/>
                </a:cubicBezTo>
                <a:cubicBezTo>
                  <a:pt x="4812" y="6206"/>
                  <a:pt x="4825" y="6289"/>
                  <a:pt x="4879" y="6259"/>
                </a:cubicBezTo>
                <a:cubicBezTo>
                  <a:pt x="4951" y="6214"/>
                  <a:pt x="4973" y="6341"/>
                  <a:pt x="4911" y="6409"/>
                </a:cubicBezTo>
                <a:cubicBezTo>
                  <a:pt x="4857" y="6462"/>
                  <a:pt x="4852" y="6905"/>
                  <a:pt x="4906" y="6905"/>
                </a:cubicBezTo>
                <a:cubicBezTo>
                  <a:pt x="4929" y="6905"/>
                  <a:pt x="4946" y="6972"/>
                  <a:pt x="4946" y="7055"/>
                </a:cubicBezTo>
                <a:cubicBezTo>
                  <a:pt x="4946" y="7145"/>
                  <a:pt x="5014" y="7273"/>
                  <a:pt x="5126" y="7393"/>
                </a:cubicBezTo>
                <a:cubicBezTo>
                  <a:pt x="5359" y="7641"/>
                  <a:pt x="5601" y="7641"/>
                  <a:pt x="5803" y="7393"/>
                </a:cubicBezTo>
                <a:cubicBezTo>
                  <a:pt x="5888" y="7295"/>
                  <a:pt x="6040" y="7137"/>
                  <a:pt x="6148" y="7047"/>
                </a:cubicBezTo>
                <a:cubicBezTo>
                  <a:pt x="6251" y="6957"/>
                  <a:pt x="6336" y="6830"/>
                  <a:pt x="6340" y="6762"/>
                </a:cubicBezTo>
                <a:cubicBezTo>
                  <a:pt x="6340" y="6664"/>
                  <a:pt x="6349" y="6657"/>
                  <a:pt x="6367" y="6755"/>
                </a:cubicBezTo>
                <a:cubicBezTo>
                  <a:pt x="6381" y="6815"/>
                  <a:pt x="6421" y="6897"/>
                  <a:pt x="6452" y="6927"/>
                </a:cubicBezTo>
                <a:cubicBezTo>
                  <a:pt x="6488" y="6957"/>
                  <a:pt x="6515" y="7077"/>
                  <a:pt x="6515" y="7190"/>
                </a:cubicBezTo>
                <a:cubicBezTo>
                  <a:pt x="6515" y="7303"/>
                  <a:pt x="6556" y="7476"/>
                  <a:pt x="6605" y="7581"/>
                </a:cubicBezTo>
                <a:cubicBezTo>
                  <a:pt x="6654" y="7686"/>
                  <a:pt x="6694" y="7799"/>
                  <a:pt x="6694" y="7828"/>
                </a:cubicBezTo>
                <a:cubicBezTo>
                  <a:pt x="6694" y="7866"/>
                  <a:pt x="6766" y="8016"/>
                  <a:pt x="6851" y="8166"/>
                </a:cubicBezTo>
                <a:cubicBezTo>
                  <a:pt x="6936" y="8317"/>
                  <a:pt x="6986" y="8452"/>
                  <a:pt x="6963" y="8467"/>
                </a:cubicBezTo>
                <a:cubicBezTo>
                  <a:pt x="6936" y="8482"/>
                  <a:pt x="6919" y="8542"/>
                  <a:pt x="6919" y="8602"/>
                </a:cubicBezTo>
                <a:cubicBezTo>
                  <a:pt x="6919" y="8662"/>
                  <a:pt x="6905" y="8700"/>
                  <a:pt x="6887" y="8700"/>
                </a:cubicBezTo>
                <a:cubicBezTo>
                  <a:pt x="6815" y="8677"/>
                  <a:pt x="6560" y="8805"/>
                  <a:pt x="6560" y="8857"/>
                </a:cubicBezTo>
                <a:cubicBezTo>
                  <a:pt x="6560" y="8932"/>
                  <a:pt x="6296" y="9038"/>
                  <a:pt x="6260" y="8985"/>
                </a:cubicBezTo>
                <a:cubicBezTo>
                  <a:pt x="6251" y="8962"/>
                  <a:pt x="6260" y="8880"/>
                  <a:pt x="6287" y="8805"/>
                </a:cubicBezTo>
                <a:cubicBezTo>
                  <a:pt x="6331" y="8677"/>
                  <a:pt x="6331" y="8677"/>
                  <a:pt x="6336" y="8805"/>
                </a:cubicBezTo>
                <a:cubicBezTo>
                  <a:pt x="6336" y="8880"/>
                  <a:pt x="6358" y="8917"/>
                  <a:pt x="6381" y="8895"/>
                </a:cubicBezTo>
                <a:cubicBezTo>
                  <a:pt x="6407" y="8865"/>
                  <a:pt x="6417" y="8820"/>
                  <a:pt x="6403" y="8782"/>
                </a:cubicBezTo>
                <a:cubicBezTo>
                  <a:pt x="6390" y="8745"/>
                  <a:pt x="6399" y="8700"/>
                  <a:pt x="6426" y="8670"/>
                </a:cubicBezTo>
                <a:cubicBezTo>
                  <a:pt x="6506" y="8587"/>
                  <a:pt x="6475" y="8407"/>
                  <a:pt x="6381" y="8407"/>
                </a:cubicBezTo>
                <a:cubicBezTo>
                  <a:pt x="6291" y="8407"/>
                  <a:pt x="6255" y="8227"/>
                  <a:pt x="6331" y="8144"/>
                </a:cubicBezTo>
                <a:cubicBezTo>
                  <a:pt x="6385" y="8091"/>
                  <a:pt x="6381" y="7656"/>
                  <a:pt x="6327" y="7656"/>
                </a:cubicBezTo>
                <a:cubicBezTo>
                  <a:pt x="6309" y="7656"/>
                  <a:pt x="6291" y="7686"/>
                  <a:pt x="6291" y="7731"/>
                </a:cubicBezTo>
                <a:cubicBezTo>
                  <a:pt x="6291" y="7768"/>
                  <a:pt x="6264" y="7806"/>
                  <a:pt x="6228" y="7806"/>
                </a:cubicBezTo>
                <a:cubicBezTo>
                  <a:pt x="6197" y="7806"/>
                  <a:pt x="6143" y="7859"/>
                  <a:pt x="6112" y="7919"/>
                </a:cubicBezTo>
                <a:cubicBezTo>
                  <a:pt x="6080" y="7979"/>
                  <a:pt x="6000" y="8031"/>
                  <a:pt x="5928" y="8031"/>
                </a:cubicBezTo>
                <a:cubicBezTo>
                  <a:pt x="5686" y="8031"/>
                  <a:pt x="5520" y="8835"/>
                  <a:pt x="5699" y="9143"/>
                </a:cubicBezTo>
                <a:cubicBezTo>
                  <a:pt x="5762" y="9263"/>
                  <a:pt x="5767" y="9361"/>
                  <a:pt x="5708" y="9421"/>
                </a:cubicBezTo>
                <a:cubicBezTo>
                  <a:pt x="5686" y="9443"/>
                  <a:pt x="5677" y="9511"/>
                  <a:pt x="5695" y="9578"/>
                </a:cubicBezTo>
                <a:cubicBezTo>
                  <a:pt x="5713" y="9661"/>
                  <a:pt x="5735" y="9669"/>
                  <a:pt x="5780" y="9601"/>
                </a:cubicBezTo>
                <a:cubicBezTo>
                  <a:pt x="5829" y="9533"/>
                  <a:pt x="5843" y="9541"/>
                  <a:pt x="5843" y="9638"/>
                </a:cubicBezTo>
                <a:cubicBezTo>
                  <a:pt x="5843" y="9706"/>
                  <a:pt x="5820" y="9759"/>
                  <a:pt x="5794" y="9759"/>
                </a:cubicBezTo>
                <a:cubicBezTo>
                  <a:pt x="5758" y="9759"/>
                  <a:pt x="5758" y="9796"/>
                  <a:pt x="5798" y="9871"/>
                </a:cubicBezTo>
                <a:cubicBezTo>
                  <a:pt x="5897" y="10067"/>
                  <a:pt x="5776" y="10217"/>
                  <a:pt x="5569" y="10164"/>
                </a:cubicBezTo>
                <a:cubicBezTo>
                  <a:pt x="5453" y="10127"/>
                  <a:pt x="5363" y="10149"/>
                  <a:pt x="5296" y="10224"/>
                </a:cubicBezTo>
                <a:cubicBezTo>
                  <a:pt x="5233" y="10292"/>
                  <a:pt x="5135" y="10322"/>
                  <a:pt x="5054" y="10307"/>
                </a:cubicBezTo>
                <a:cubicBezTo>
                  <a:pt x="4843" y="10254"/>
                  <a:pt x="4651" y="10450"/>
                  <a:pt x="4615" y="10757"/>
                </a:cubicBezTo>
                <a:cubicBezTo>
                  <a:pt x="4570" y="11155"/>
                  <a:pt x="4274" y="11606"/>
                  <a:pt x="3938" y="11794"/>
                </a:cubicBezTo>
                <a:cubicBezTo>
                  <a:pt x="3741" y="11899"/>
                  <a:pt x="3709" y="11944"/>
                  <a:pt x="3678" y="12185"/>
                </a:cubicBezTo>
                <a:cubicBezTo>
                  <a:pt x="3642" y="12425"/>
                  <a:pt x="3615" y="12470"/>
                  <a:pt x="3463" y="12538"/>
                </a:cubicBezTo>
                <a:cubicBezTo>
                  <a:pt x="3364" y="12583"/>
                  <a:pt x="3261" y="12688"/>
                  <a:pt x="3230" y="12763"/>
                </a:cubicBezTo>
                <a:cubicBezTo>
                  <a:pt x="3167" y="12936"/>
                  <a:pt x="3010" y="12958"/>
                  <a:pt x="2920" y="12815"/>
                </a:cubicBezTo>
                <a:cubicBezTo>
                  <a:pt x="2889" y="12755"/>
                  <a:pt x="2804" y="12688"/>
                  <a:pt x="2732" y="12658"/>
                </a:cubicBezTo>
                <a:cubicBezTo>
                  <a:pt x="2616" y="12613"/>
                  <a:pt x="2607" y="12620"/>
                  <a:pt x="2638" y="12778"/>
                </a:cubicBezTo>
                <a:cubicBezTo>
                  <a:pt x="2732" y="13289"/>
                  <a:pt x="2723" y="13326"/>
                  <a:pt x="2539" y="13326"/>
                </a:cubicBezTo>
                <a:cubicBezTo>
                  <a:pt x="2445" y="13326"/>
                  <a:pt x="2347" y="13296"/>
                  <a:pt x="2315" y="13266"/>
                </a:cubicBezTo>
                <a:cubicBezTo>
                  <a:pt x="2257" y="13206"/>
                  <a:pt x="1916" y="13273"/>
                  <a:pt x="1809" y="13371"/>
                </a:cubicBezTo>
                <a:cubicBezTo>
                  <a:pt x="1724" y="13439"/>
                  <a:pt x="1715" y="13814"/>
                  <a:pt x="1795" y="13814"/>
                </a:cubicBezTo>
                <a:cubicBezTo>
                  <a:pt x="1827" y="13814"/>
                  <a:pt x="1854" y="13844"/>
                  <a:pt x="1854" y="13889"/>
                </a:cubicBezTo>
                <a:cubicBezTo>
                  <a:pt x="1854" y="13927"/>
                  <a:pt x="1881" y="13942"/>
                  <a:pt x="1912" y="13919"/>
                </a:cubicBezTo>
                <a:cubicBezTo>
                  <a:pt x="2015" y="13852"/>
                  <a:pt x="2212" y="14025"/>
                  <a:pt x="2185" y="14152"/>
                </a:cubicBezTo>
                <a:cubicBezTo>
                  <a:pt x="2172" y="14212"/>
                  <a:pt x="2181" y="14265"/>
                  <a:pt x="2212" y="14265"/>
                </a:cubicBezTo>
                <a:cubicBezTo>
                  <a:pt x="2239" y="14265"/>
                  <a:pt x="2248" y="14227"/>
                  <a:pt x="2235" y="14190"/>
                </a:cubicBezTo>
                <a:cubicBezTo>
                  <a:pt x="2185" y="14055"/>
                  <a:pt x="2347" y="14115"/>
                  <a:pt x="2445" y="14265"/>
                </a:cubicBezTo>
                <a:cubicBezTo>
                  <a:pt x="2504" y="14347"/>
                  <a:pt x="2517" y="14415"/>
                  <a:pt x="2486" y="14415"/>
                </a:cubicBezTo>
                <a:cubicBezTo>
                  <a:pt x="2445" y="14415"/>
                  <a:pt x="2450" y="14453"/>
                  <a:pt x="2499" y="14535"/>
                </a:cubicBezTo>
                <a:cubicBezTo>
                  <a:pt x="2539" y="14595"/>
                  <a:pt x="2571" y="14685"/>
                  <a:pt x="2571" y="14723"/>
                </a:cubicBezTo>
                <a:cubicBezTo>
                  <a:pt x="2571" y="14761"/>
                  <a:pt x="2602" y="14791"/>
                  <a:pt x="2642" y="14791"/>
                </a:cubicBezTo>
                <a:cubicBezTo>
                  <a:pt x="2678" y="14791"/>
                  <a:pt x="2696" y="14821"/>
                  <a:pt x="2683" y="14866"/>
                </a:cubicBezTo>
                <a:cubicBezTo>
                  <a:pt x="2669" y="14903"/>
                  <a:pt x="2674" y="14941"/>
                  <a:pt x="2696" y="14941"/>
                </a:cubicBezTo>
                <a:cubicBezTo>
                  <a:pt x="2719" y="14941"/>
                  <a:pt x="2737" y="14986"/>
                  <a:pt x="2737" y="15031"/>
                </a:cubicBezTo>
                <a:cubicBezTo>
                  <a:pt x="2737" y="15084"/>
                  <a:pt x="2746" y="15159"/>
                  <a:pt x="2755" y="15204"/>
                </a:cubicBezTo>
                <a:cubicBezTo>
                  <a:pt x="2773" y="15309"/>
                  <a:pt x="2710" y="16060"/>
                  <a:pt x="2656" y="16353"/>
                </a:cubicBezTo>
                <a:cubicBezTo>
                  <a:pt x="2602" y="16623"/>
                  <a:pt x="2477" y="16773"/>
                  <a:pt x="2347" y="16706"/>
                </a:cubicBezTo>
                <a:cubicBezTo>
                  <a:pt x="2270" y="16668"/>
                  <a:pt x="1670" y="16593"/>
                  <a:pt x="1105" y="16563"/>
                </a:cubicBezTo>
                <a:cubicBezTo>
                  <a:pt x="975" y="16556"/>
                  <a:pt x="859" y="16526"/>
                  <a:pt x="841" y="16496"/>
                </a:cubicBezTo>
                <a:cubicBezTo>
                  <a:pt x="778" y="16390"/>
                  <a:pt x="612" y="16443"/>
                  <a:pt x="531" y="16593"/>
                </a:cubicBezTo>
                <a:cubicBezTo>
                  <a:pt x="486" y="16676"/>
                  <a:pt x="415" y="16743"/>
                  <a:pt x="375" y="16743"/>
                </a:cubicBezTo>
                <a:cubicBezTo>
                  <a:pt x="249" y="16743"/>
                  <a:pt x="186" y="16924"/>
                  <a:pt x="236" y="17141"/>
                </a:cubicBezTo>
                <a:cubicBezTo>
                  <a:pt x="258" y="17239"/>
                  <a:pt x="285" y="17554"/>
                  <a:pt x="289" y="17840"/>
                </a:cubicBezTo>
                <a:cubicBezTo>
                  <a:pt x="303" y="18388"/>
                  <a:pt x="200" y="19019"/>
                  <a:pt x="65" y="19199"/>
                </a:cubicBezTo>
                <a:cubicBezTo>
                  <a:pt x="29" y="19252"/>
                  <a:pt x="11" y="19297"/>
                  <a:pt x="25" y="19297"/>
                </a:cubicBezTo>
                <a:cubicBezTo>
                  <a:pt x="43" y="19297"/>
                  <a:pt x="38" y="19394"/>
                  <a:pt x="16" y="19522"/>
                </a:cubicBezTo>
                <a:cubicBezTo>
                  <a:pt x="-6" y="19657"/>
                  <a:pt x="-6" y="19747"/>
                  <a:pt x="20" y="19747"/>
                </a:cubicBezTo>
                <a:cubicBezTo>
                  <a:pt x="43" y="19747"/>
                  <a:pt x="61" y="19800"/>
                  <a:pt x="61" y="19860"/>
                </a:cubicBezTo>
                <a:cubicBezTo>
                  <a:pt x="61" y="19920"/>
                  <a:pt x="88" y="19965"/>
                  <a:pt x="119" y="19950"/>
                </a:cubicBezTo>
                <a:cubicBezTo>
                  <a:pt x="177" y="19935"/>
                  <a:pt x="186" y="20318"/>
                  <a:pt x="132" y="20649"/>
                </a:cubicBezTo>
                <a:cubicBezTo>
                  <a:pt x="101" y="20829"/>
                  <a:pt x="110" y="20837"/>
                  <a:pt x="294" y="20829"/>
                </a:cubicBezTo>
                <a:cubicBezTo>
                  <a:pt x="401" y="20829"/>
                  <a:pt x="531" y="20799"/>
                  <a:pt x="590" y="20769"/>
                </a:cubicBezTo>
                <a:cubicBezTo>
                  <a:pt x="751" y="20679"/>
                  <a:pt x="868" y="20791"/>
                  <a:pt x="944" y="21107"/>
                </a:cubicBezTo>
                <a:cubicBezTo>
                  <a:pt x="1020" y="21437"/>
                  <a:pt x="1190" y="21573"/>
                  <a:pt x="1284" y="21377"/>
                </a:cubicBezTo>
                <a:cubicBezTo>
                  <a:pt x="1383" y="21174"/>
                  <a:pt x="1647" y="21032"/>
                  <a:pt x="1921" y="21024"/>
                </a:cubicBezTo>
                <a:cubicBezTo>
                  <a:pt x="2069" y="21024"/>
                  <a:pt x="2226" y="21024"/>
                  <a:pt x="2270" y="21017"/>
                </a:cubicBezTo>
                <a:cubicBezTo>
                  <a:pt x="2311" y="21017"/>
                  <a:pt x="2378" y="20912"/>
                  <a:pt x="2414" y="20791"/>
                </a:cubicBezTo>
                <a:cubicBezTo>
                  <a:pt x="2463" y="20641"/>
                  <a:pt x="2530" y="20551"/>
                  <a:pt x="2620" y="20521"/>
                </a:cubicBezTo>
                <a:cubicBezTo>
                  <a:pt x="2723" y="20491"/>
                  <a:pt x="2773" y="20408"/>
                  <a:pt x="2826" y="20191"/>
                </a:cubicBezTo>
                <a:cubicBezTo>
                  <a:pt x="2862" y="20025"/>
                  <a:pt x="2920" y="19898"/>
                  <a:pt x="2952" y="19898"/>
                </a:cubicBezTo>
                <a:cubicBezTo>
                  <a:pt x="2983" y="19898"/>
                  <a:pt x="3033" y="19845"/>
                  <a:pt x="3064" y="19785"/>
                </a:cubicBezTo>
                <a:cubicBezTo>
                  <a:pt x="3113" y="19687"/>
                  <a:pt x="3109" y="19650"/>
                  <a:pt x="3055" y="19575"/>
                </a:cubicBezTo>
                <a:cubicBezTo>
                  <a:pt x="2947" y="19432"/>
                  <a:pt x="2934" y="19259"/>
                  <a:pt x="3010" y="19057"/>
                </a:cubicBezTo>
                <a:cubicBezTo>
                  <a:pt x="3171" y="18658"/>
                  <a:pt x="3445" y="18170"/>
                  <a:pt x="3508" y="18170"/>
                </a:cubicBezTo>
                <a:cubicBezTo>
                  <a:pt x="3543" y="18170"/>
                  <a:pt x="3678" y="18080"/>
                  <a:pt x="3808" y="17968"/>
                </a:cubicBezTo>
                <a:cubicBezTo>
                  <a:pt x="4050" y="17765"/>
                  <a:pt x="4184" y="17464"/>
                  <a:pt x="4095" y="17314"/>
                </a:cubicBezTo>
                <a:cubicBezTo>
                  <a:pt x="4072" y="17277"/>
                  <a:pt x="4050" y="17164"/>
                  <a:pt x="4050" y="17074"/>
                </a:cubicBezTo>
                <a:cubicBezTo>
                  <a:pt x="4050" y="16706"/>
                  <a:pt x="4525" y="16571"/>
                  <a:pt x="4798" y="16863"/>
                </a:cubicBezTo>
                <a:cubicBezTo>
                  <a:pt x="4946" y="17021"/>
                  <a:pt x="5050" y="16991"/>
                  <a:pt x="5211" y="16751"/>
                </a:cubicBezTo>
                <a:cubicBezTo>
                  <a:pt x="5296" y="16623"/>
                  <a:pt x="5417" y="16503"/>
                  <a:pt x="5489" y="16480"/>
                </a:cubicBezTo>
                <a:cubicBezTo>
                  <a:pt x="5560" y="16450"/>
                  <a:pt x="5641" y="16368"/>
                  <a:pt x="5664" y="16293"/>
                </a:cubicBezTo>
                <a:cubicBezTo>
                  <a:pt x="5686" y="16218"/>
                  <a:pt x="5735" y="16143"/>
                  <a:pt x="5771" y="16120"/>
                </a:cubicBezTo>
                <a:cubicBezTo>
                  <a:pt x="5865" y="16060"/>
                  <a:pt x="6246" y="16353"/>
                  <a:pt x="6246" y="16488"/>
                </a:cubicBezTo>
                <a:cubicBezTo>
                  <a:pt x="6246" y="16548"/>
                  <a:pt x="6273" y="16661"/>
                  <a:pt x="6305" y="16751"/>
                </a:cubicBezTo>
                <a:cubicBezTo>
                  <a:pt x="6349" y="16878"/>
                  <a:pt x="6345" y="16916"/>
                  <a:pt x="6278" y="17006"/>
                </a:cubicBezTo>
                <a:cubicBezTo>
                  <a:pt x="6219" y="17074"/>
                  <a:pt x="6210" y="17119"/>
                  <a:pt x="6251" y="17156"/>
                </a:cubicBezTo>
                <a:cubicBezTo>
                  <a:pt x="6278" y="17186"/>
                  <a:pt x="6318" y="17171"/>
                  <a:pt x="6336" y="17111"/>
                </a:cubicBezTo>
                <a:cubicBezTo>
                  <a:pt x="6367" y="17036"/>
                  <a:pt x="6385" y="17036"/>
                  <a:pt x="6444" y="17111"/>
                </a:cubicBezTo>
                <a:cubicBezTo>
                  <a:pt x="6484" y="17171"/>
                  <a:pt x="6515" y="17261"/>
                  <a:pt x="6515" y="17314"/>
                </a:cubicBezTo>
                <a:cubicBezTo>
                  <a:pt x="6515" y="17374"/>
                  <a:pt x="6556" y="17419"/>
                  <a:pt x="6605" y="17419"/>
                </a:cubicBezTo>
                <a:cubicBezTo>
                  <a:pt x="6654" y="17419"/>
                  <a:pt x="6694" y="17442"/>
                  <a:pt x="6694" y="17479"/>
                </a:cubicBezTo>
                <a:cubicBezTo>
                  <a:pt x="6694" y="17592"/>
                  <a:pt x="7143" y="18125"/>
                  <a:pt x="7246" y="18133"/>
                </a:cubicBezTo>
                <a:cubicBezTo>
                  <a:pt x="7304" y="18133"/>
                  <a:pt x="7403" y="18223"/>
                  <a:pt x="7465" y="18336"/>
                </a:cubicBezTo>
                <a:cubicBezTo>
                  <a:pt x="7528" y="18456"/>
                  <a:pt x="7613" y="18546"/>
                  <a:pt x="7654" y="18546"/>
                </a:cubicBezTo>
                <a:cubicBezTo>
                  <a:pt x="7694" y="18546"/>
                  <a:pt x="7726" y="18598"/>
                  <a:pt x="7726" y="18666"/>
                </a:cubicBezTo>
                <a:cubicBezTo>
                  <a:pt x="7726" y="18734"/>
                  <a:pt x="7784" y="18824"/>
                  <a:pt x="7860" y="18869"/>
                </a:cubicBezTo>
                <a:cubicBezTo>
                  <a:pt x="7958" y="18929"/>
                  <a:pt x="8008" y="19034"/>
                  <a:pt x="8062" y="19297"/>
                </a:cubicBezTo>
                <a:cubicBezTo>
                  <a:pt x="8106" y="19507"/>
                  <a:pt x="8115" y="19642"/>
                  <a:pt x="8084" y="19657"/>
                </a:cubicBezTo>
                <a:cubicBezTo>
                  <a:pt x="8062" y="19672"/>
                  <a:pt x="8039" y="19747"/>
                  <a:pt x="8039" y="19815"/>
                </a:cubicBezTo>
                <a:cubicBezTo>
                  <a:pt x="8039" y="19988"/>
                  <a:pt x="7627" y="20145"/>
                  <a:pt x="7304" y="20093"/>
                </a:cubicBezTo>
                <a:cubicBezTo>
                  <a:pt x="7040" y="20056"/>
                  <a:pt x="6963" y="20093"/>
                  <a:pt x="6963" y="20273"/>
                </a:cubicBezTo>
                <a:cubicBezTo>
                  <a:pt x="6963" y="20401"/>
                  <a:pt x="7367" y="20799"/>
                  <a:pt x="7492" y="20799"/>
                </a:cubicBezTo>
                <a:cubicBezTo>
                  <a:pt x="7519" y="20799"/>
                  <a:pt x="7559" y="20844"/>
                  <a:pt x="7577" y="20896"/>
                </a:cubicBezTo>
                <a:cubicBezTo>
                  <a:pt x="7596" y="20957"/>
                  <a:pt x="7658" y="21017"/>
                  <a:pt x="7716" y="21047"/>
                </a:cubicBezTo>
                <a:cubicBezTo>
                  <a:pt x="7829" y="21092"/>
                  <a:pt x="7923" y="20889"/>
                  <a:pt x="7878" y="20694"/>
                </a:cubicBezTo>
                <a:cubicBezTo>
                  <a:pt x="7864" y="20626"/>
                  <a:pt x="7864" y="20484"/>
                  <a:pt x="7878" y="20378"/>
                </a:cubicBezTo>
                <a:cubicBezTo>
                  <a:pt x="7900" y="20228"/>
                  <a:pt x="7927" y="20198"/>
                  <a:pt x="7999" y="20236"/>
                </a:cubicBezTo>
                <a:cubicBezTo>
                  <a:pt x="8111" y="20296"/>
                  <a:pt x="8308" y="20018"/>
                  <a:pt x="8308" y="19800"/>
                </a:cubicBezTo>
                <a:cubicBezTo>
                  <a:pt x="8308" y="19725"/>
                  <a:pt x="8349" y="19642"/>
                  <a:pt x="8398" y="19620"/>
                </a:cubicBezTo>
                <a:cubicBezTo>
                  <a:pt x="8523" y="19567"/>
                  <a:pt x="8514" y="19282"/>
                  <a:pt x="8375" y="19147"/>
                </a:cubicBezTo>
                <a:cubicBezTo>
                  <a:pt x="8277" y="19042"/>
                  <a:pt x="8272" y="19012"/>
                  <a:pt x="8322" y="18846"/>
                </a:cubicBezTo>
                <a:cubicBezTo>
                  <a:pt x="8367" y="18696"/>
                  <a:pt x="8407" y="18666"/>
                  <a:pt x="8510" y="18681"/>
                </a:cubicBezTo>
                <a:cubicBezTo>
                  <a:pt x="8586" y="18696"/>
                  <a:pt x="8653" y="18741"/>
                  <a:pt x="8658" y="18779"/>
                </a:cubicBezTo>
                <a:cubicBezTo>
                  <a:pt x="8667" y="18816"/>
                  <a:pt x="8707" y="18906"/>
                  <a:pt x="8747" y="18966"/>
                </a:cubicBezTo>
                <a:cubicBezTo>
                  <a:pt x="8815" y="19079"/>
                  <a:pt x="8824" y="19079"/>
                  <a:pt x="8864" y="18929"/>
                </a:cubicBezTo>
                <a:cubicBezTo>
                  <a:pt x="8922" y="18703"/>
                  <a:pt x="8788" y="18478"/>
                  <a:pt x="8398" y="18163"/>
                </a:cubicBezTo>
                <a:cubicBezTo>
                  <a:pt x="8133" y="17952"/>
                  <a:pt x="8097" y="17892"/>
                  <a:pt x="8133" y="17780"/>
                </a:cubicBezTo>
                <a:cubicBezTo>
                  <a:pt x="8156" y="17705"/>
                  <a:pt x="8160" y="17645"/>
                  <a:pt x="8142" y="17637"/>
                </a:cubicBezTo>
                <a:cubicBezTo>
                  <a:pt x="8125" y="17637"/>
                  <a:pt x="8021" y="17629"/>
                  <a:pt x="7918" y="17615"/>
                </a:cubicBezTo>
                <a:cubicBezTo>
                  <a:pt x="7766" y="17600"/>
                  <a:pt x="7694" y="17540"/>
                  <a:pt x="7569" y="17322"/>
                </a:cubicBezTo>
                <a:cubicBezTo>
                  <a:pt x="7484" y="17171"/>
                  <a:pt x="7412" y="16991"/>
                  <a:pt x="7412" y="16916"/>
                </a:cubicBezTo>
                <a:cubicBezTo>
                  <a:pt x="7407" y="16728"/>
                  <a:pt x="7331" y="16578"/>
                  <a:pt x="7134" y="16383"/>
                </a:cubicBezTo>
                <a:cubicBezTo>
                  <a:pt x="6950" y="16195"/>
                  <a:pt x="6883" y="15970"/>
                  <a:pt x="6963" y="15805"/>
                </a:cubicBezTo>
                <a:cubicBezTo>
                  <a:pt x="6995" y="15737"/>
                  <a:pt x="6999" y="15692"/>
                  <a:pt x="6963" y="15654"/>
                </a:cubicBezTo>
                <a:cubicBezTo>
                  <a:pt x="6874" y="15564"/>
                  <a:pt x="6919" y="15422"/>
                  <a:pt x="7067" y="15331"/>
                </a:cubicBezTo>
                <a:cubicBezTo>
                  <a:pt x="7246" y="15226"/>
                  <a:pt x="7376" y="15211"/>
                  <a:pt x="7286" y="15301"/>
                </a:cubicBezTo>
                <a:cubicBezTo>
                  <a:pt x="7246" y="15346"/>
                  <a:pt x="7241" y="15422"/>
                  <a:pt x="7273" y="15557"/>
                </a:cubicBezTo>
                <a:cubicBezTo>
                  <a:pt x="7327" y="15805"/>
                  <a:pt x="7412" y="15895"/>
                  <a:pt x="7461" y="15759"/>
                </a:cubicBezTo>
                <a:cubicBezTo>
                  <a:pt x="7488" y="15677"/>
                  <a:pt x="7501" y="15699"/>
                  <a:pt x="7501" y="15820"/>
                </a:cubicBezTo>
                <a:cubicBezTo>
                  <a:pt x="7501" y="15910"/>
                  <a:pt x="7524" y="16007"/>
                  <a:pt x="7546" y="16030"/>
                </a:cubicBezTo>
                <a:cubicBezTo>
                  <a:pt x="7573" y="16052"/>
                  <a:pt x="7591" y="16007"/>
                  <a:pt x="7591" y="15925"/>
                </a:cubicBezTo>
                <a:cubicBezTo>
                  <a:pt x="7591" y="15842"/>
                  <a:pt x="7613" y="15752"/>
                  <a:pt x="7645" y="15722"/>
                </a:cubicBezTo>
                <a:cubicBezTo>
                  <a:pt x="7681" y="15684"/>
                  <a:pt x="7685" y="15707"/>
                  <a:pt x="7667" y="15797"/>
                </a:cubicBezTo>
                <a:cubicBezTo>
                  <a:pt x="7649" y="15872"/>
                  <a:pt x="7663" y="15977"/>
                  <a:pt x="7708" y="16045"/>
                </a:cubicBezTo>
                <a:cubicBezTo>
                  <a:pt x="7757" y="16135"/>
                  <a:pt x="7761" y="16180"/>
                  <a:pt x="7726" y="16218"/>
                </a:cubicBezTo>
                <a:cubicBezTo>
                  <a:pt x="7667" y="16278"/>
                  <a:pt x="7878" y="16593"/>
                  <a:pt x="7976" y="16593"/>
                </a:cubicBezTo>
                <a:cubicBezTo>
                  <a:pt x="8012" y="16593"/>
                  <a:pt x="8075" y="16661"/>
                  <a:pt x="8115" y="16743"/>
                </a:cubicBezTo>
                <a:cubicBezTo>
                  <a:pt x="8160" y="16826"/>
                  <a:pt x="8245" y="16894"/>
                  <a:pt x="8308" y="16901"/>
                </a:cubicBezTo>
                <a:lnTo>
                  <a:pt x="8420" y="16909"/>
                </a:lnTo>
                <a:lnTo>
                  <a:pt x="8308" y="16969"/>
                </a:lnTo>
                <a:cubicBezTo>
                  <a:pt x="8200" y="17029"/>
                  <a:pt x="8200" y="17029"/>
                  <a:pt x="8339" y="17036"/>
                </a:cubicBezTo>
                <a:cubicBezTo>
                  <a:pt x="8416" y="17044"/>
                  <a:pt x="8496" y="17074"/>
                  <a:pt x="8510" y="17119"/>
                </a:cubicBezTo>
                <a:cubicBezTo>
                  <a:pt x="8523" y="17156"/>
                  <a:pt x="8572" y="17194"/>
                  <a:pt x="8617" y="17194"/>
                </a:cubicBezTo>
                <a:cubicBezTo>
                  <a:pt x="8658" y="17194"/>
                  <a:pt x="8797" y="17322"/>
                  <a:pt x="8922" y="17472"/>
                </a:cubicBezTo>
                <a:lnTo>
                  <a:pt x="9155" y="17757"/>
                </a:lnTo>
                <a:lnTo>
                  <a:pt x="9128" y="18223"/>
                </a:lnTo>
                <a:cubicBezTo>
                  <a:pt x="9106" y="18658"/>
                  <a:pt x="9111" y="18689"/>
                  <a:pt x="9227" y="18816"/>
                </a:cubicBezTo>
                <a:cubicBezTo>
                  <a:pt x="9299" y="18891"/>
                  <a:pt x="9325" y="18966"/>
                  <a:pt x="9294" y="18996"/>
                </a:cubicBezTo>
                <a:cubicBezTo>
                  <a:pt x="9232" y="19064"/>
                  <a:pt x="9285" y="19297"/>
                  <a:pt x="9362" y="19297"/>
                </a:cubicBezTo>
                <a:cubicBezTo>
                  <a:pt x="9397" y="19297"/>
                  <a:pt x="9456" y="19349"/>
                  <a:pt x="9491" y="19417"/>
                </a:cubicBezTo>
                <a:cubicBezTo>
                  <a:pt x="9563" y="19530"/>
                  <a:pt x="9563" y="19665"/>
                  <a:pt x="9496" y="19928"/>
                </a:cubicBezTo>
                <a:cubicBezTo>
                  <a:pt x="9478" y="20003"/>
                  <a:pt x="9478" y="20086"/>
                  <a:pt x="9505" y="20116"/>
                </a:cubicBezTo>
                <a:cubicBezTo>
                  <a:pt x="9527" y="20138"/>
                  <a:pt x="9559" y="20221"/>
                  <a:pt x="9577" y="20288"/>
                </a:cubicBezTo>
                <a:cubicBezTo>
                  <a:pt x="9608" y="20438"/>
                  <a:pt x="9698" y="20468"/>
                  <a:pt x="9698" y="20333"/>
                </a:cubicBezTo>
                <a:cubicBezTo>
                  <a:pt x="9698" y="20145"/>
                  <a:pt x="9868" y="20521"/>
                  <a:pt x="9899" y="20776"/>
                </a:cubicBezTo>
                <a:cubicBezTo>
                  <a:pt x="9926" y="21009"/>
                  <a:pt x="9940" y="21032"/>
                  <a:pt x="10038" y="20994"/>
                </a:cubicBezTo>
                <a:cubicBezTo>
                  <a:pt x="10115" y="20957"/>
                  <a:pt x="10146" y="20979"/>
                  <a:pt x="10146" y="21062"/>
                </a:cubicBezTo>
                <a:cubicBezTo>
                  <a:pt x="10146" y="21122"/>
                  <a:pt x="10168" y="21174"/>
                  <a:pt x="10191" y="21174"/>
                </a:cubicBezTo>
                <a:cubicBezTo>
                  <a:pt x="10218" y="21174"/>
                  <a:pt x="10235" y="21137"/>
                  <a:pt x="10235" y="21099"/>
                </a:cubicBezTo>
                <a:cubicBezTo>
                  <a:pt x="10235" y="21054"/>
                  <a:pt x="10258" y="21024"/>
                  <a:pt x="10280" y="21024"/>
                </a:cubicBezTo>
                <a:cubicBezTo>
                  <a:pt x="10307" y="21024"/>
                  <a:pt x="10325" y="21107"/>
                  <a:pt x="10325" y="21212"/>
                </a:cubicBezTo>
                <a:cubicBezTo>
                  <a:pt x="10325" y="21317"/>
                  <a:pt x="10348" y="21400"/>
                  <a:pt x="10370" y="21400"/>
                </a:cubicBezTo>
                <a:cubicBezTo>
                  <a:pt x="10455" y="21400"/>
                  <a:pt x="10437" y="21017"/>
                  <a:pt x="10339" y="20686"/>
                </a:cubicBezTo>
                <a:cubicBezTo>
                  <a:pt x="10289" y="20529"/>
                  <a:pt x="10289" y="20491"/>
                  <a:pt x="10330" y="20551"/>
                </a:cubicBezTo>
                <a:cubicBezTo>
                  <a:pt x="10361" y="20604"/>
                  <a:pt x="10424" y="20649"/>
                  <a:pt x="10473" y="20649"/>
                </a:cubicBezTo>
                <a:cubicBezTo>
                  <a:pt x="10536" y="20649"/>
                  <a:pt x="10549" y="20611"/>
                  <a:pt x="10527" y="20491"/>
                </a:cubicBezTo>
                <a:cubicBezTo>
                  <a:pt x="10500" y="20363"/>
                  <a:pt x="10514" y="20341"/>
                  <a:pt x="10603" y="20363"/>
                </a:cubicBezTo>
                <a:cubicBezTo>
                  <a:pt x="10684" y="20378"/>
                  <a:pt x="10702" y="20356"/>
                  <a:pt x="10693" y="20243"/>
                </a:cubicBezTo>
                <a:cubicBezTo>
                  <a:pt x="10679" y="20116"/>
                  <a:pt x="10684" y="20108"/>
                  <a:pt x="10747" y="20191"/>
                </a:cubicBezTo>
                <a:cubicBezTo>
                  <a:pt x="10787" y="20251"/>
                  <a:pt x="10818" y="20266"/>
                  <a:pt x="10818" y="20236"/>
                </a:cubicBezTo>
                <a:cubicBezTo>
                  <a:pt x="10818" y="20206"/>
                  <a:pt x="10849" y="20221"/>
                  <a:pt x="10886" y="20273"/>
                </a:cubicBezTo>
                <a:cubicBezTo>
                  <a:pt x="10921" y="20326"/>
                  <a:pt x="10953" y="20431"/>
                  <a:pt x="10953" y="20514"/>
                </a:cubicBezTo>
                <a:cubicBezTo>
                  <a:pt x="10953" y="20649"/>
                  <a:pt x="10957" y="20649"/>
                  <a:pt x="11024" y="20544"/>
                </a:cubicBezTo>
                <a:cubicBezTo>
                  <a:pt x="11087" y="20438"/>
                  <a:pt x="11083" y="20408"/>
                  <a:pt x="11002" y="20258"/>
                </a:cubicBezTo>
                <a:cubicBezTo>
                  <a:pt x="10948" y="20168"/>
                  <a:pt x="10908" y="20123"/>
                  <a:pt x="10908" y="20153"/>
                </a:cubicBezTo>
                <a:cubicBezTo>
                  <a:pt x="10908" y="20266"/>
                  <a:pt x="10764" y="20018"/>
                  <a:pt x="10724" y="19845"/>
                </a:cubicBezTo>
                <a:cubicBezTo>
                  <a:pt x="10702" y="19740"/>
                  <a:pt x="10648" y="19672"/>
                  <a:pt x="10594" y="19672"/>
                </a:cubicBezTo>
                <a:cubicBezTo>
                  <a:pt x="10531" y="19672"/>
                  <a:pt x="10487" y="19597"/>
                  <a:pt x="10455" y="19447"/>
                </a:cubicBezTo>
                <a:cubicBezTo>
                  <a:pt x="10428" y="19319"/>
                  <a:pt x="10388" y="19222"/>
                  <a:pt x="10365" y="19222"/>
                </a:cubicBezTo>
                <a:cubicBezTo>
                  <a:pt x="10316" y="19222"/>
                  <a:pt x="10182" y="18786"/>
                  <a:pt x="10200" y="18681"/>
                </a:cubicBezTo>
                <a:cubicBezTo>
                  <a:pt x="10209" y="18636"/>
                  <a:pt x="10280" y="18689"/>
                  <a:pt x="10357" y="18801"/>
                </a:cubicBezTo>
                <a:cubicBezTo>
                  <a:pt x="10495" y="18996"/>
                  <a:pt x="10576" y="19057"/>
                  <a:pt x="10527" y="18921"/>
                </a:cubicBezTo>
                <a:cubicBezTo>
                  <a:pt x="10509" y="18876"/>
                  <a:pt x="10531" y="18869"/>
                  <a:pt x="10576" y="18899"/>
                </a:cubicBezTo>
                <a:cubicBezTo>
                  <a:pt x="10639" y="18936"/>
                  <a:pt x="10648" y="18921"/>
                  <a:pt x="10621" y="18801"/>
                </a:cubicBezTo>
                <a:cubicBezTo>
                  <a:pt x="10594" y="18689"/>
                  <a:pt x="10599" y="18674"/>
                  <a:pt x="10644" y="18749"/>
                </a:cubicBezTo>
                <a:cubicBezTo>
                  <a:pt x="10751" y="18929"/>
                  <a:pt x="10791" y="18846"/>
                  <a:pt x="10688" y="18666"/>
                </a:cubicBezTo>
                <a:cubicBezTo>
                  <a:pt x="10585" y="18486"/>
                  <a:pt x="10585" y="18486"/>
                  <a:pt x="10675" y="18403"/>
                </a:cubicBezTo>
                <a:cubicBezTo>
                  <a:pt x="10742" y="18343"/>
                  <a:pt x="10778" y="18343"/>
                  <a:pt x="10800" y="18411"/>
                </a:cubicBezTo>
                <a:cubicBezTo>
                  <a:pt x="10818" y="18463"/>
                  <a:pt x="10814" y="18471"/>
                  <a:pt x="10782" y="18441"/>
                </a:cubicBezTo>
                <a:cubicBezTo>
                  <a:pt x="10751" y="18411"/>
                  <a:pt x="10729" y="18426"/>
                  <a:pt x="10729" y="18463"/>
                </a:cubicBezTo>
                <a:cubicBezTo>
                  <a:pt x="10729" y="18606"/>
                  <a:pt x="10849" y="18553"/>
                  <a:pt x="10876" y="18403"/>
                </a:cubicBezTo>
                <a:cubicBezTo>
                  <a:pt x="10894" y="18268"/>
                  <a:pt x="10912" y="18268"/>
                  <a:pt x="11047" y="18351"/>
                </a:cubicBezTo>
                <a:cubicBezTo>
                  <a:pt x="11132" y="18396"/>
                  <a:pt x="11244" y="18478"/>
                  <a:pt x="11302" y="18531"/>
                </a:cubicBezTo>
                <a:cubicBezTo>
                  <a:pt x="11441" y="18658"/>
                  <a:pt x="11585" y="18621"/>
                  <a:pt x="11679" y="18426"/>
                </a:cubicBezTo>
                <a:cubicBezTo>
                  <a:pt x="11737" y="18305"/>
                  <a:pt x="11804" y="18268"/>
                  <a:pt x="11921" y="18275"/>
                </a:cubicBezTo>
                <a:cubicBezTo>
                  <a:pt x="12006" y="18283"/>
                  <a:pt x="12100" y="18245"/>
                  <a:pt x="12127" y="18185"/>
                </a:cubicBezTo>
                <a:cubicBezTo>
                  <a:pt x="12181" y="18080"/>
                  <a:pt x="12181" y="18080"/>
                  <a:pt x="12024" y="17968"/>
                </a:cubicBezTo>
                <a:cubicBezTo>
                  <a:pt x="11885" y="17870"/>
                  <a:pt x="11692" y="17277"/>
                  <a:pt x="11759" y="17164"/>
                </a:cubicBezTo>
                <a:cubicBezTo>
                  <a:pt x="11786" y="17119"/>
                  <a:pt x="11804" y="17014"/>
                  <a:pt x="11804" y="16924"/>
                </a:cubicBezTo>
                <a:cubicBezTo>
                  <a:pt x="11804" y="16826"/>
                  <a:pt x="11840" y="16743"/>
                  <a:pt x="11889" y="16721"/>
                </a:cubicBezTo>
                <a:cubicBezTo>
                  <a:pt x="11961" y="16691"/>
                  <a:pt x="11979" y="16608"/>
                  <a:pt x="11993" y="16323"/>
                </a:cubicBezTo>
                <a:cubicBezTo>
                  <a:pt x="12006" y="16007"/>
                  <a:pt x="12024" y="15940"/>
                  <a:pt x="12131" y="15857"/>
                </a:cubicBezTo>
                <a:cubicBezTo>
                  <a:pt x="12217" y="15789"/>
                  <a:pt x="12252" y="15699"/>
                  <a:pt x="12252" y="15572"/>
                </a:cubicBezTo>
                <a:cubicBezTo>
                  <a:pt x="12252" y="15466"/>
                  <a:pt x="12311" y="15279"/>
                  <a:pt x="12387" y="15144"/>
                </a:cubicBezTo>
                <a:cubicBezTo>
                  <a:pt x="12459" y="15008"/>
                  <a:pt x="12522" y="14858"/>
                  <a:pt x="12522" y="14806"/>
                </a:cubicBezTo>
                <a:cubicBezTo>
                  <a:pt x="12522" y="14761"/>
                  <a:pt x="12571" y="14715"/>
                  <a:pt x="12634" y="14715"/>
                </a:cubicBezTo>
                <a:cubicBezTo>
                  <a:pt x="12701" y="14715"/>
                  <a:pt x="12746" y="14761"/>
                  <a:pt x="12746" y="14828"/>
                </a:cubicBezTo>
                <a:cubicBezTo>
                  <a:pt x="12746" y="14941"/>
                  <a:pt x="12979" y="15046"/>
                  <a:pt x="13225" y="15038"/>
                </a:cubicBezTo>
                <a:cubicBezTo>
                  <a:pt x="13306" y="15031"/>
                  <a:pt x="13360" y="15061"/>
                  <a:pt x="13346" y="15099"/>
                </a:cubicBezTo>
                <a:cubicBezTo>
                  <a:pt x="13333" y="15136"/>
                  <a:pt x="13301" y="15166"/>
                  <a:pt x="13279" y="15166"/>
                </a:cubicBezTo>
                <a:cubicBezTo>
                  <a:pt x="13221" y="15166"/>
                  <a:pt x="13033" y="15466"/>
                  <a:pt x="13086" y="15474"/>
                </a:cubicBezTo>
                <a:cubicBezTo>
                  <a:pt x="13145" y="15489"/>
                  <a:pt x="13203" y="15512"/>
                  <a:pt x="13319" y="15579"/>
                </a:cubicBezTo>
                <a:cubicBezTo>
                  <a:pt x="13400" y="15624"/>
                  <a:pt x="13418" y="15684"/>
                  <a:pt x="13409" y="15835"/>
                </a:cubicBezTo>
                <a:cubicBezTo>
                  <a:pt x="13395" y="16000"/>
                  <a:pt x="13413" y="16030"/>
                  <a:pt x="13525" y="16052"/>
                </a:cubicBezTo>
                <a:cubicBezTo>
                  <a:pt x="13611" y="16067"/>
                  <a:pt x="13669" y="16037"/>
                  <a:pt x="13696" y="15962"/>
                </a:cubicBezTo>
                <a:cubicBezTo>
                  <a:pt x="13718" y="15895"/>
                  <a:pt x="13786" y="15842"/>
                  <a:pt x="13844" y="15842"/>
                </a:cubicBezTo>
                <a:cubicBezTo>
                  <a:pt x="13902" y="15842"/>
                  <a:pt x="13965" y="15805"/>
                  <a:pt x="13978" y="15767"/>
                </a:cubicBezTo>
                <a:cubicBezTo>
                  <a:pt x="13992" y="15722"/>
                  <a:pt x="14077" y="15692"/>
                  <a:pt x="14162" y="15692"/>
                </a:cubicBezTo>
                <a:cubicBezTo>
                  <a:pt x="14270" y="15692"/>
                  <a:pt x="14315" y="15654"/>
                  <a:pt x="14315" y="15579"/>
                </a:cubicBezTo>
                <a:cubicBezTo>
                  <a:pt x="14315" y="15452"/>
                  <a:pt x="14337" y="15474"/>
                  <a:pt x="14543" y="15782"/>
                </a:cubicBezTo>
                <a:cubicBezTo>
                  <a:pt x="14588" y="15857"/>
                  <a:pt x="14655" y="15917"/>
                  <a:pt x="14686" y="15917"/>
                </a:cubicBezTo>
                <a:cubicBezTo>
                  <a:pt x="14718" y="15917"/>
                  <a:pt x="14785" y="15970"/>
                  <a:pt x="14834" y="16030"/>
                </a:cubicBezTo>
                <a:cubicBezTo>
                  <a:pt x="14879" y="16090"/>
                  <a:pt x="14946" y="16143"/>
                  <a:pt x="14982" y="16143"/>
                </a:cubicBezTo>
                <a:cubicBezTo>
                  <a:pt x="15018" y="16143"/>
                  <a:pt x="15081" y="16195"/>
                  <a:pt x="15126" y="16263"/>
                </a:cubicBezTo>
                <a:cubicBezTo>
                  <a:pt x="15193" y="16360"/>
                  <a:pt x="15233" y="16368"/>
                  <a:pt x="15345" y="16308"/>
                </a:cubicBezTo>
                <a:cubicBezTo>
                  <a:pt x="15457" y="16240"/>
                  <a:pt x="15507" y="16248"/>
                  <a:pt x="15628" y="16360"/>
                </a:cubicBezTo>
                <a:cubicBezTo>
                  <a:pt x="15704" y="16443"/>
                  <a:pt x="15843" y="16526"/>
                  <a:pt x="15928" y="16556"/>
                </a:cubicBezTo>
                <a:cubicBezTo>
                  <a:pt x="16013" y="16586"/>
                  <a:pt x="16179" y="16706"/>
                  <a:pt x="16291" y="16826"/>
                </a:cubicBezTo>
                <a:cubicBezTo>
                  <a:pt x="16475" y="17021"/>
                  <a:pt x="16524" y="17044"/>
                  <a:pt x="16739" y="16999"/>
                </a:cubicBezTo>
                <a:lnTo>
                  <a:pt x="16981" y="16954"/>
                </a:lnTo>
                <a:lnTo>
                  <a:pt x="17273" y="17382"/>
                </a:lnTo>
                <a:cubicBezTo>
                  <a:pt x="17766" y="18095"/>
                  <a:pt x="18954" y="19004"/>
                  <a:pt x="18873" y="18598"/>
                </a:cubicBezTo>
                <a:cubicBezTo>
                  <a:pt x="18864" y="18553"/>
                  <a:pt x="18824" y="18508"/>
                  <a:pt x="18783" y="18508"/>
                </a:cubicBezTo>
                <a:cubicBezTo>
                  <a:pt x="18738" y="18508"/>
                  <a:pt x="18514" y="18155"/>
                  <a:pt x="18281" y="17727"/>
                </a:cubicBezTo>
                <a:cubicBezTo>
                  <a:pt x="17914" y="17066"/>
                  <a:pt x="17855" y="16916"/>
                  <a:pt x="17855" y="16698"/>
                </a:cubicBezTo>
                <a:cubicBezTo>
                  <a:pt x="17855" y="16450"/>
                  <a:pt x="17725" y="16143"/>
                  <a:pt x="17573" y="16037"/>
                </a:cubicBezTo>
                <a:cubicBezTo>
                  <a:pt x="17537" y="16015"/>
                  <a:pt x="17533" y="15985"/>
                  <a:pt x="17564" y="15940"/>
                </a:cubicBezTo>
                <a:cubicBezTo>
                  <a:pt x="17591" y="15910"/>
                  <a:pt x="17631" y="15782"/>
                  <a:pt x="17654" y="15662"/>
                </a:cubicBezTo>
                <a:cubicBezTo>
                  <a:pt x="17699" y="15429"/>
                  <a:pt x="17927" y="15166"/>
                  <a:pt x="18026" y="15226"/>
                </a:cubicBezTo>
                <a:cubicBezTo>
                  <a:pt x="18053" y="15241"/>
                  <a:pt x="18079" y="15211"/>
                  <a:pt x="18079" y="15151"/>
                </a:cubicBezTo>
                <a:cubicBezTo>
                  <a:pt x="18079" y="15001"/>
                  <a:pt x="18191" y="14843"/>
                  <a:pt x="18483" y="14595"/>
                </a:cubicBezTo>
                <a:cubicBezTo>
                  <a:pt x="18617" y="14475"/>
                  <a:pt x="18738" y="14370"/>
                  <a:pt x="18752" y="14355"/>
                </a:cubicBezTo>
                <a:cubicBezTo>
                  <a:pt x="18765" y="14340"/>
                  <a:pt x="18716" y="14250"/>
                  <a:pt x="18640" y="14152"/>
                </a:cubicBezTo>
                <a:cubicBezTo>
                  <a:pt x="18532" y="14002"/>
                  <a:pt x="18510" y="13919"/>
                  <a:pt x="18519" y="13709"/>
                </a:cubicBezTo>
                <a:cubicBezTo>
                  <a:pt x="18528" y="13499"/>
                  <a:pt x="18496" y="13386"/>
                  <a:pt x="18380" y="13161"/>
                </a:cubicBezTo>
                <a:cubicBezTo>
                  <a:pt x="18187" y="12800"/>
                  <a:pt x="18142" y="12658"/>
                  <a:pt x="18106" y="12260"/>
                </a:cubicBezTo>
                <a:cubicBezTo>
                  <a:pt x="18079" y="11944"/>
                  <a:pt x="18079" y="11944"/>
                  <a:pt x="18245" y="11869"/>
                </a:cubicBezTo>
                <a:cubicBezTo>
                  <a:pt x="18340" y="11824"/>
                  <a:pt x="18519" y="11787"/>
                  <a:pt x="18644" y="11787"/>
                </a:cubicBezTo>
                <a:cubicBezTo>
                  <a:pt x="18765" y="11787"/>
                  <a:pt x="18891" y="11749"/>
                  <a:pt x="18918" y="11704"/>
                </a:cubicBezTo>
                <a:cubicBezTo>
                  <a:pt x="19007" y="11554"/>
                  <a:pt x="19559" y="11599"/>
                  <a:pt x="19850" y="11771"/>
                </a:cubicBezTo>
                <a:cubicBezTo>
                  <a:pt x="20052" y="11899"/>
                  <a:pt x="20168" y="11929"/>
                  <a:pt x="20330" y="11892"/>
                </a:cubicBezTo>
                <a:cubicBezTo>
                  <a:pt x="20478" y="11854"/>
                  <a:pt x="20545" y="11869"/>
                  <a:pt x="20545" y="11929"/>
                </a:cubicBezTo>
                <a:cubicBezTo>
                  <a:pt x="20545" y="11974"/>
                  <a:pt x="20585" y="12012"/>
                  <a:pt x="20630" y="12012"/>
                </a:cubicBezTo>
                <a:cubicBezTo>
                  <a:pt x="20679" y="12012"/>
                  <a:pt x="20747" y="12064"/>
                  <a:pt x="20787" y="12124"/>
                </a:cubicBezTo>
                <a:cubicBezTo>
                  <a:pt x="20867" y="12267"/>
                  <a:pt x="20975" y="12267"/>
                  <a:pt x="21006" y="12132"/>
                </a:cubicBezTo>
                <a:cubicBezTo>
                  <a:pt x="21024" y="12057"/>
                  <a:pt x="21083" y="12034"/>
                  <a:pt x="21204" y="12064"/>
                </a:cubicBezTo>
                <a:cubicBezTo>
                  <a:pt x="21522" y="12132"/>
                  <a:pt x="21593" y="11696"/>
                  <a:pt x="21293" y="11524"/>
                </a:cubicBezTo>
                <a:cubicBezTo>
                  <a:pt x="21065" y="11396"/>
                  <a:pt x="20971" y="11261"/>
                  <a:pt x="21047" y="11171"/>
                </a:cubicBezTo>
                <a:cubicBezTo>
                  <a:pt x="21105" y="11103"/>
                  <a:pt x="21074" y="11050"/>
                  <a:pt x="20814" y="10735"/>
                </a:cubicBezTo>
                <a:cubicBezTo>
                  <a:pt x="20724" y="10630"/>
                  <a:pt x="20720" y="10600"/>
                  <a:pt x="20769" y="10269"/>
                </a:cubicBezTo>
                <a:cubicBezTo>
                  <a:pt x="20814" y="9961"/>
                  <a:pt x="20814" y="9894"/>
                  <a:pt x="20742" y="9691"/>
                </a:cubicBezTo>
                <a:cubicBezTo>
                  <a:pt x="20630" y="9376"/>
                  <a:pt x="20491" y="9383"/>
                  <a:pt x="20316" y="9721"/>
                </a:cubicBezTo>
                <a:cubicBezTo>
                  <a:pt x="20128" y="10074"/>
                  <a:pt x="19980" y="10074"/>
                  <a:pt x="19827" y="9714"/>
                </a:cubicBezTo>
                <a:cubicBezTo>
                  <a:pt x="19765" y="9571"/>
                  <a:pt x="19666" y="9346"/>
                  <a:pt x="19608" y="9225"/>
                </a:cubicBezTo>
                <a:cubicBezTo>
                  <a:pt x="19505" y="9008"/>
                  <a:pt x="19505" y="8993"/>
                  <a:pt x="19581" y="8857"/>
                </a:cubicBezTo>
                <a:cubicBezTo>
                  <a:pt x="19626" y="8775"/>
                  <a:pt x="19720" y="8707"/>
                  <a:pt x="19792" y="8707"/>
                </a:cubicBezTo>
                <a:cubicBezTo>
                  <a:pt x="20092" y="8707"/>
                  <a:pt x="20200" y="8106"/>
                  <a:pt x="19967" y="7746"/>
                </a:cubicBezTo>
                <a:cubicBezTo>
                  <a:pt x="19801" y="7490"/>
                  <a:pt x="19738" y="7220"/>
                  <a:pt x="19738" y="6769"/>
                </a:cubicBezTo>
                <a:cubicBezTo>
                  <a:pt x="19734" y="5921"/>
                  <a:pt x="19617" y="5080"/>
                  <a:pt x="19361" y="4133"/>
                </a:cubicBezTo>
                <a:cubicBezTo>
                  <a:pt x="19187" y="3480"/>
                  <a:pt x="19124" y="3172"/>
                  <a:pt x="19155" y="3112"/>
                </a:cubicBezTo>
                <a:cubicBezTo>
                  <a:pt x="19182" y="3059"/>
                  <a:pt x="19299" y="2962"/>
                  <a:pt x="19415" y="2887"/>
                </a:cubicBezTo>
                <a:cubicBezTo>
                  <a:pt x="19872" y="2601"/>
                  <a:pt x="20356" y="2023"/>
                  <a:pt x="20365" y="1760"/>
                </a:cubicBezTo>
                <a:cubicBezTo>
                  <a:pt x="20365" y="1715"/>
                  <a:pt x="20280" y="1542"/>
                  <a:pt x="20177" y="1370"/>
                </a:cubicBezTo>
                <a:cubicBezTo>
                  <a:pt x="19957" y="1016"/>
                  <a:pt x="19684" y="859"/>
                  <a:pt x="19155" y="784"/>
                </a:cubicBezTo>
                <a:cubicBezTo>
                  <a:pt x="18680" y="709"/>
                  <a:pt x="18658" y="701"/>
                  <a:pt x="18398" y="513"/>
                </a:cubicBezTo>
                <a:cubicBezTo>
                  <a:pt x="18223" y="393"/>
                  <a:pt x="18151" y="371"/>
                  <a:pt x="18115" y="431"/>
                </a:cubicBezTo>
                <a:cubicBezTo>
                  <a:pt x="18075" y="498"/>
                  <a:pt x="18088" y="558"/>
                  <a:pt x="18160" y="671"/>
                </a:cubicBezTo>
                <a:cubicBezTo>
                  <a:pt x="18214" y="761"/>
                  <a:pt x="18277" y="814"/>
                  <a:pt x="18299" y="791"/>
                </a:cubicBezTo>
                <a:cubicBezTo>
                  <a:pt x="18344" y="746"/>
                  <a:pt x="18694" y="1016"/>
                  <a:pt x="18783" y="1159"/>
                </a:cubicBezTo>
                <a:cubicBezTo>
                  <a:pt x="18869" y="1302"/>
                  <a:pt x="18855" y="1347"/>
                  <a:pt x="18729" y="1347"/>
                </a:cubicBezTo>
                <a:cubicBezTo>
                  <a:pt x="18649" y="1347"/>
                  <a:pt x="18626" y="1377"/>
                  <a:pt x="18644" y="1460"/>
                </a:cubicBezTo>
                <a:cubicBezTo>
                  <a:pt x="18667" y="1542"/>
                  <a:pt x="18653" y="1557"/>
                  <a:pt x="18599" y="1527"/>
                </a:cubicBezTo>
                <a:cubicBezTo>
                  <a:pt x="18564" y="1505"/>
                  <a:pt x="18532" y="1460"/>
                  <a:pt x="18532" y="1437"/>
                </a:cubicBezTo>
                <a:cubicBezTo>
                  <a:pt x="18546" y="1287"/>
                  <a:pt x="18465" y="1054"/>
                  <a:pt x="18389" y="1024"/>
                </a:cubicBezTo>
                <a:cubicBezTo>
                  <a:pt x="18295" y="979"/>
                  <a:pt x="18268" y="1091"/>
                  <a:pt x="18362" y="1144"/>
                </a:cubicBezTo>
                <a:cubicBezTo>
                  <a:pt x="18389" y="1159"/>
                  <a:pt x="18335" y="1204"/>
                  <a:pt x="18236" y="1234"/>
                </a:cubicBezTo>
                <a:cubicBezTo>
                  <a:pt x="18138" y="1264"/>
                  <a:pt x="18039" y="1317"/>
                  <a:pt x="18012" y="1347"/>
                </a:cubicBezTo>
                <a:cubicBezTo>
                  <a:pt x="17990" y="1377"/>
                  <a:pt x="17874" y="1400"/>
                  <a:pt x="17752" y="1400"/>
                </a:cubicBezTo>
                <a:cubicBezTo>
                  <a:pt x="17636" y="1407"/>
                  <a:pt x="17510" y="1445"/>
                  <a:pt x="17475" y="1497"/>
                </a:cubicBezTo>
                <a:cubicBezTo>
                  <a:pt x="17443" y="1542"/>
                  <a:pt x="17367" y="1572"/>
                  <a:pt x="17308" y="1557"/>
                </a:cubicBezTo>
                <a:cubicBezTo>
                  <a:pt x="17183" y="1527"/>
                  <a:pt x="17147" y="1302"/>
                  <a:pt x="17259" y="1249"/>
                </a:cubicBezTo>
                <a:cubicBezTo>
                  <a:pt x="17304" y="1227"/>
                  <a:pt x="17259" y="1212"/>
                  <a:pt x="17161" y="1204"/>
                </a:cubicBezTo>
                <a:cubicBezTo>
                  <a:pt x="17062" y="1204"/>
                  <a:pt x="16937" y="1249"/>
                  <a:pt x="16883" y="1309"/>
                </a:cubicBezTo>
                <a:cubicBezTo>
                  <a:pt x="16834" y="1370"/>
                  <a:pt x="16721" y="1430"/>
                  <a:pt x="16641" y="1437"/>
                </a:cubicBezTo>
                <a:cubicBezTo>
                  <a:pt x="16555" y="1445"/>
                  <a:pt x="16408" y="1535"/>
                  <a:pt x="16309" y="1625"/>
                </a:cubicBezTo>
                <a:cubicBezTo>
                  <a:pt x="16210" y="1723"/>
                  <a:pt x="16089" y="1798"/>
                  <a:pt x="16040" y="1798"/>
                </a:cubicBezTo>
                <a:cubicBezTo>
                  <a:pt x="15901" y="1805"/>
                  <a:pt x="15767" y="1970"/>
                  <a:pt x="15771" y="2136"/>
                </a:cubicBezTo>
                <a:cubicBezTo>
                  <a:pt x="15771" y="2218"/>
                  <a:pt x="15740" y="2308"/>
                  <a:pt x="15704" y="2338"/>
                </a:cubicBezTo>
                <a:cubicBezTo>
                  <a:pt x="15583" y="2428"/>
                  <a:pt x="15359" y="2398"/>
                  <a:pt x="15301" y="2286"/>
                </a:cubicBezTo>
                <a:cubicBezTo>
                  <a:pt x="15269" y="2226"/>
                  <a:pt x="15215" y="2173"/>
                  <a:pt x="15180" y="2173"/>
                </a:cubicBezTo>
                <a:cubicBezTo>
                  <a:pt x="15054" y="2173"/>
                  <a:pt x="15153" y="1993"/>
                  <a:pt x="15323" y="1918"/>
                </a:cubicBezTo>
                <a:lnTo>
                  <a:pt x="15493" y="1835"/>
                </a:lnTo>
                <a:lnTo>
                  <a:pt x="15341" y="1640"/>
                </a:lnTo>
                <a:cubicBezTo>
                  <a:pt x="15220" y="1482"/>
                  <a:pt x="15121" y="1437"/>
                  <a:pt x="14861" y="1407"/>
                </a:cubicBezTo>
                <a:cubicBezTo>
                  <a:pt x="14529" y="1370"/>
                  <a:pt x="14386" y="1445"/>
                  <a:pt x="14628" y="1535"/>
                </a:cubicBezTo>
                <a:cubicBezTo>
                  <a:pt x="14754" y="1580"/>
                  <a:pt x="14763" y="1610"/>
                  <a:pt x="14763" y="1903"/>
                </a:cubicBezTo>
                <a:cubicBezTo>
                  <a:pt x="14763" y="2173"/>
                  <a:pt x="14781" y="2241"/>
                  <a:pt x="14875" y="2308"/>
                </a:cubicBezTo>
                <a:cubicBezTo>
                  <a:pt x="14991" y="2398"/>
                  <a:pt x="15014" y="2511"/>
                  <a:pt x="14946" y="2691"/>
                </a:cubicBezTo>
                <a:cubicBezTo>
                  <a:pt x="14919" y="2767"/>
                  <a:pt x="14888" y="2774"/>
                  <a:pt x="14816" y="2706"/>
                </a:cubicBezTo>
                <a:cubicBezTo>
                  <a:pt x="14767" y="2661"/>
                  <a:pt x="14682" y="2624"/>
                  <a:pt x="14633" y="2624"/>
                </a:cubicBezTo>
                <a:cubicBezTo>
                  <a:pt x="14579" y="2624"/>
                  <a:pt x="14539" y="2571"/>
                  <a:pt x="14539" y="2504"/>
                </a:cubicBezTo>
                <a:cubicBezTo>
                  <a:pt x="14539" y="2428"/>
                  <a:pt x="14494" y="2458"/>
                  <a:pt x="14395" y="2616"/>
                </a:cubicBezTo>
                <a:cubicBezTo>
                  <a:pt x="14315" y="2744"/>
                  <a:pt x="14216" y="2849"/>
                  <a:pt x="14180" y="2849"/>
                </a:cubicBezTo>
                <a:cubicBezTo>
                  <a:pt x="14144" y="2849"/>
                  <a:pt x="14054" y="2932"/>
                  <a:pt x="13983" y="3022"/>
                </a:cubicBezTo>
                <a:lnTo>
                  <a:pt x="13853" y="3195"/>
                </a:lnTo>
                <a:lnTo>
                  <a:pt x="13956" y="3360"/>
                </a:lnTo>
                <a:cubicBezTo>
                  <a:pt x="14122" y="3615"/>
                  <a:pt x="14023" y="3705"/>
                  <a:pt x="13718" y="3570"/>
                </a:cubicBezTo>
                <a:cubicBezTo>
                  <a:pt x="13584" y="3510"/>
                  <a:pt x="13427" y="3420"/>
                  <a:pt x="13369" y="3375"/>
                </a:cubicBezTo>
                <a:cubicBezTo>
                  <a:pt x="13297" y="3307"/>
                  <a:pt x="13248" y="3307"/>
                  <a:pt x="13171" y="3375"/>
                </a:cubicBezTo>
                <a:cubicBezTo>
                  <a:pt x="13064" y="3472"/>
                  <a:pt x="13068" y="3675"/>
                  <a:pt x="13176" y="3675"/>
                </a:cubicBezTo>
                <a:cubicBezTo>
                  <a:pt x="13212" y="3675"/>
                  <a:pt x="13238" y="3705"/>
                  <a:pt x="13238" y="3750"/>
                </a:cubicBezTo>
                <a:cubicBezTo>
                  <a:pt x="13238" y="3788"/>
                  <a:pt x="13297" y="3825"/>
                  <a:pt x="13369" y="3825"/>
                </a:cubicBezTo>
                <a:cubicBezTo>
                  <a:pt x="13440" y="3825"/>
                  <a:pt x="13508" y="3870"/>
                  <a:pt x="13525" y="3938"/>
                </a:cubicBezTo>
                <a:cubicBezTo>
                  <a:pt x="13566" y="4133"/>
                  <a:pt x="13297" y="4103"/>
                  <a:pt x="13064" y="3893"/>
                </a:cubicBezTo>
                <a:cubicBezTo>
                  <a:pt x="12974" y="3818"/>
                  <a:pt x="12867" y="3750"/>
                  <a:pt x="12826" y="3750"/>
                </a:cubicBezTo>
                <a:cubicBezTo>
                  <a:pt x="12781" y="3750"/>
                  <a:pt x="12746" y="3705"/>
                  <a:pt x="12746" y="3653"/>
                </a:cubicBezTo>
                <a:cubicBezTo>
                  <a:pt x="12746" y="3593"/>
                  <a:pt x="12705" y="3488"/>
                  <a:pt x="12656" y="3412"/>
                </a:cubicBezTo>
                <a:cubicBezTo>
                  <a:pt x="12589" y="3307"/>
                  <a:pt x="12580" y="3247"/>
                  <a:pt x="12616" y="3134"/>
                </a:cubicBezTo>
                <a:cubicBezTo>
                  <a:pt x="12669" y="2962"/>
                  <a:pt x="12580" y="2811"/>
                  <a:pt x="12378" y="2736"/>
                </a:cubicBezTo>
                <a:cubicBezTo>
                  <a:pt x="12315" y="2714"/>
                  <a:pt x="12252" y="2646"/>
                  <a:pt x="12239" y="2594"/>
                </a:cubicBezTo>
                <a:cubicBezTo>
                  <a:pt x="12221" y="2526"/>
                  <a:pt x="12302" y="2534"/>
                  <a:pt x="12584" y="2624"/>
                </a:cubicBezTo>
                <a:cubicBezTo>
                  <a:pt x="13517" y="2947"/>
                  <a:pt x="13777" y="2947"/>
                  <a:pt x="14054" y="2616"/>
                </a:cubicBezTo>
                <a:cubicBezTo>
                  <a:pt x="14198" y="2444"/>
                  <a:pt x="14211" y="2278"/>
                  <a:pt x="14099" y="2046"/>
                </a:cubicBezTo>
                <a:cubicBezTo>
                  <a:pt x="14023" y="1888"/>
                  <a:pt x="13691" y="1617"/>
                  <a:pt x="13651" y="1677"/>
                </a:cubicBezTo>
                <a:cubicBezTo>
                  <a:pt x="13642" y="1700"/>
                  <a:pt x="13566" y="1662"/>
                  <a:pt x="13490" y="1595"/>
                </a:cubicBezTo>
                <a:cubicBezTo>
                  <a:pt x="13413" y="1527"/>
                  <a:pt x="13342" y="1475"/>
                  <a:pt x="13328" y="1475"/>
                </a:cubicBezTo>
                <a:cubicBezTo>
                  <a:pt x="13292" y="1482"/>
                  <a:pt x="13189" y="1414"/>
                  <a:pt x="12970" y="1257"/>
                </a:cubicBezTo>
                <a:cubicBezTo>
                  <a:pt x="12858" y="1174"/>
                  <a:pt x="12580" y="1077"/>
                  <a:pt x="12355" y="1032"/>
                </a:cubicBezTo>
                <a:cubicBezTo>
                  <a:pt x="12082" y="979"/>
                  <a:pt x="11939" y="919"/>
                  <a:pt x="11939" y="859"/>
                </a:cubicBezTo>
                <a:cubicBezTo>
                  <a:pt x="11939" y="754"/>
                  <a:pt x="11630" y="649"/>
                  <a:pt x="11562" y="731"/>
                </a:cubicBezTo>
                <a:cubicBezTo>
                  <a:pt x="11535" y="761"/>
                  <a:pt x="11423" y="769"/>
                  <a:pt x="11311" y="746"/>
                </a:cubicBezTo>
                <a:lnTo>
                  <a:pt x="11110" y="709"/>
                </a:lnTo>
                <a:lnTo>
                  <a:pt x="11257" y="618"/>
                </a:lnTo>
                <a:cubicBezTo>
                  <a:pt x="11343" y="566"/>
                  <a:pt x="11397" y="498"/>
                  <a:pt x="11383" y="461"/>
                </a:cubicBezTo>
                <a:cubicBezTo>
                  <a:pt x="11347" y="363"/>
                  <a:pt x="10827" y="130"/>
                  <a:pt x="10773" y="183"/>
                </a:cubicBezTo>
                <a:cubicBezTo>
                  <a:pt x="10747" y="205"/>
                  <a:pt x="10729" y="190"/>
                  <a:pt x="10729" y="153"/>
                </a:cubicBezTo>
                <a:cubicBezTo>
                  <a:pt x="10729" y="108"/>
                  <a:pt x="10661" y="70"/>
                  <a:pt x="10576" y="70"/>
                </a:cubicBezTo>
                <a:cubicBezTo>
                  <a:pt x="10473" y="70"/>
                  <a:pt x="10406" y="123"/>
                  <a:pt x="10357" y="235"/>
                </a:cubicBezTo>
                <a:cubicBezTo>
                  <a:pt x="10307" y="356"/>
                  <a:pt x="10285" y="371"/>
                  <a:pt x="10280" y="295"/>
                </a:cubicBezTo>
                <a:cubicBezTo>
                  <a:pt x="10280" y="235"/>
                  <a:pt x="10227" y="138"/>
                  <a:pt x="10159" y="85"/>
                </a:cubicBezTo>
                <a:cubicBezTo>
                  <a:pt x="10011" y="-27"/>
                  <a:pt x="9980" y="-27"/>
                  <a:pt x="9944" y="78"/>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50" name="AutoShape 46"/>
          <p:cNvSpPr>
            <a:spLocks/>
          </p:cNvSpPr>
          <p:nvPr/>
        </p:nvSpPr>
        <p:spPr bwMode="auto">
          <a:xfrm>
            <a:off x="10539413" y="6324600"/>
            <a:ext cx="4475162" cy="5340350"/>
          </a:xfrm>
          <a:custGeom>
            <a:avLst/>
            <a:gdLst>
              <a:gd name="T0" fmla="*/ 10785 w 21571"/>
              <a:gd name="T1" fmla="*/ 10790 h 21580"/>
              <a:gd name="T2" fmla="*/ 10785 w 21571"/>
              <a:gd name="T3" fmla="*/ 10790 h 21580"/>
              <a:gd name="T4" fmla="*/ 10785 w 21571"/>
              <a:gd name="T5" fmla="*/ 10790 h 21580"/>
              <a:gd name="T6" fmla="*/ 10785 w 21571"/>
              <a:gd name="T7" fmla="*/ 10790 h 21580"/>
            </a:gdLst>
            <a:ahLst/>
            <a:cxnLst>
              <a:cxn ang="0">
                <a:pos x="T0" y="T1"/>
              </a:cxn>
              <a:cxn ang="0">
                <a:pos x="T2" y="T3"/>
              </a:cxn>
              <a:cxn ang="0">
                <a:pos x="T4" y="T5"/>
              </a:cxn>
              <a:cxn ang="0">
                <a:pos x="T6" y="T7"/>
              </a:cxn>
            </a:cxnLst>
            <a:rect l="0" t="0" r="r" b="b"/>
            <a:pathLst>
              <a:path w="21571" h="21580">
                <a:moveTo>
                  <a:pt x="16219" y="14123"/>
                </a:moveTo>
                <a:cubicBezTo>
                  <a:pt x="16244" y="14161"/>
                  <a:pt x="16268" y="14265"/>
                  <a:pt x="16277" y="14348"/>
                </a:cubicBezTo>
                <a:cubicBezTo>
                  <a:pt x="16281" y="14434"/>
                  <a:pt x="16310" y="14524"/>
                  <a:pt x="16334" y="14545"/>
                </a:cubicBezTo>
                <a:cubicBezTo>
                  <a:pt x="16396" y="14596"/>
                  <a:pt x="16400" y="14734"/>
                  <a:pt x="16343" y="14762"/>
                </a:cubicBezTo>
                <a:cubicBezTo>
                  <a:pt x="16285" y="14793"/>
                  <a:pt x="16318" y="15273"/>
                  <a:pt x="16380" y="15290"/>
                </a:cubicBezTo>
                <a:cubicBezTo>
                  <a:pt x="16404" y="15297"/>
                  <a:pt x="16425" y="15318"/>
                  <a:pt x="16425" y="15335"/>
                </a:cubicBezTo>
                <a:cubicBezTo>
                  <a:pt x="16425" y="15356"/>
                  <a:pt x="16408" y="15359"/>
                  <a:pt x="16384" y="15349"/>
                </a:cubicBezTo>
                <a:cubicBezTo>
                  <a:pt x="16363" y="15339"/>
                  <a:pt x="16343" y="15346"/>
                  <a:pt x="16343" y="15363"/>
                </a:cubicBezTo>
                <a:cubicBezTo>
                  <a:pt x="16343" y="15384"/>
                  <a:pt x="16322" y="15401"/>
                  <a:pt x="16297" y="15401"/>
                </a:cubicBezTo>
                <a:cubicBezTo>
                  <a:pt x="16273" y="15401"/>
                  <a:pt x="16265" y="15370"/>
                  <a:pt x="16281" y="15332"/>
                </a:cubicBezTo>
                <a:cubicBezTo>
                  <a:pt x="16297" y="15290"/>
                  <a:pt x="16289" y="15242"/>
                  <a:pt x="16268" y="15218"/>
                </a:cubicBezTo>
                <a:cubicBezTo>
                  <a:pt x="16227" y="15173"/>
                  <a:pt x="16165" y="14907"/>
                  <a:pt x="16174" y="14797"/>
                </a:cubicBezTo>
                <a:cubicBezTo>
                  <a:pt x="16203" y="14386"/>
                  <a:pt x="16194" y="14268"/>
                  <a:pt x="16149" y="14192"/>
                </a:cubicBezTo>
                <a:cubicBezTo>
                  <a:pt x="16120" y="14144"/>
                  <a:pt x="16096" y="14096"/>
                  <a:pt x="16096" y="14078"/>
                </a:cubicBezTo>
                <a:cubicBezTo>
                  <a:pt x="16096" y="14027"/>
                  <a:pt x="16178" y="14058"/>
                  <a:pt x="16219" y="14123"/>
                </a:cubicBezTo>
                <a:close/>
                <a:moveTo>
                  <a:pt x="14737" y="12542"/>
                </a:moveTo>
                <a:cubicBezTo>
                  <a:pt x="14737" y="12593"/>
                  <a:pt x="14758" y="12645"/>
                  <a:pt x="14782" y="12656"/>
                </a:cubicBezTo>
                <a:cubicBezTo>
                  <a:pt x="14807" y="12670"/>
                  <a:pt x="14815" y="12704"/>
                  <a:pt x="14803" y="12732"/>
                </a:cubicBezTo>
                <a:cubicBezTo>
                  <a:pt x="14791" y="12759"/>
                  <a:pt x="14799" y="12815"/>
                  <a:pt x="14824" y="12856"/>
                </a:cubicBezTo>
                <a:cubicBezTo>
                  <a:pt x="14861" y="12911"/>
                  <a:pt x="14861" y="12932"/>
                  <a:pt x="14824" y="12942"/>
                </a:cubicBezTo>
                <a:cubicBezTo>
                  <a:pt x="14741" y="12966"/>
                  <a:pt x="14774" y="13087"/>
                  <a:pt x="14877" y="13119"/>
                </a:cubicBezTo>
                <a:cubicBezTo>
                  <a:pt x="14976" y="13153"/>
                  <a:pt x="15025" y="13222"/>
                  <a:pt x="15025" y="13332"/>
                </a:cubicBezTo>
                <a:cubicBezTo>
                  <a:pt x="15025" y="13371"/>
                  <a:pt x="15071" y="13478"/>
                  <a:pt x="15128" y="13571"/>
                </a:cubicBezTo>
                <a:cubicBezTo>
                  <a:pt x="15256" y="13781"/>
                  <a:pt x="15256" y="13785"/>
                  <a:pt x="15128" y="13736"/>
                </a:cubicBezTo>
                <a:cubicBezTo>
                  <a:pt x="15062" y="13712"/>
                  <a:pt x="15029" y="13678"/>
                  <a:pt x="15046" y="13647"/>
                </a:cubicBezTo>
                <a:cubicBezTo>
                  <a:pt x="15058" y="13623"/>
                  <a:pt x="15038" y="13567"/>
                  <a:pt x="15005" y="13526"/>
                </a:cubicBezTo>
                <a:cubicBezTo>
                  <a:pt x="14972" y="13484"/>
                  <a:pt x="14943" y="13429"/>
                  <a:pt x="14943" y="13405"/>
                </a:cubicBezTo>
                <a:cubicBezTo>
                  <a:pt x="14943" y="13377"/>
                  <a:pt x="14889" y="13301"/>
                  <a:pt x="14819" y="13236"/>
                </a:cubicBezTo>
                <a:cubicBezTo>
                  <a:pt x="14753" y="13174"/>
                  <a:pt x="14692" y="13094"/>
                  <a:pt x="14688" y="13060"/>
                </a:cubicBezTo>
                <a:cubicBezTo>
                  <a:pt x="14688" y="13029"/>
                  <a:pt x="14679" y="12953"/>
                  <a:pt x="14671" y="12897"/>
                </a:cubicBezTo>
                <a:cubicBezTo>
                  <a:pt x="14663" y="12839"/>
                  <a:pt x="14651" y="12670"/>
                  <a:pt x="14642" y="12518"/>
                </a:cubicBezTo>
                <a:cubicBezTo>
                  <a:pt x="14630" y="12269"/>
                  <a:pt x="14634" y="12252"/>
                  <a:pt x="14679" y="12345"/>
                </a:cubicBezTo>
                <a:cubicBezTo>
                  <a:pt x="14708" y="12400"/>
                  <a:pt x="14733" y="12490"/>
                  <a:pt x="14737" y="12542"/>
                </a:cubicBezTo>
                <a:close/>
                <a:moveTo>
                  <a:pt x="16161" y="11216"/>
                </a:moveTo>
                <a:cubicBezTo>
                  <a:pt x="16194" y="11254"/>
                  <a:pt x="16199" y="11288"/>
                  <a:pt x="16170" y="11316"/>
                </a:cubicBezTo>
                <a:cubicBezTo>
                  <a:pt x="16149" y="11340"/>
                  <a:pt x="16141" y="11371"/>
                  <a:pt x="16153" y="11388"/>
                </a:cubicBezTo>
                <a:cubicBezTo>
                  <a:pt x="16178" y="11426"/>
                  <a:pt x="16091" y="11602"/>
                  <a:pt x="16046" y="11602"/>
                </a:cubicBezTo>
                <a:cubicBezTo>
                  <a:pt x="16026" y="11602"/>
                  <a:pt x="16013" y="11620"/>
                  <a:pt x="16013" y="11640"/>
                </a:cubicBezTo>
                <a:cubicBezTo>
                  <a:pt x="16013" y="11664"/>
                  <a:pt x="15980" y="11703"/>
                  <a:pt x="15943" y="11727"/>
                </a:cubicBezTo>
                <a:cubicBezTo>
                  <a:pt x="15873" y="11772"/>
                  <a:pt x="15873" y="11779"/>
                  <a:pt x="15943" y="11823"/>
                </a:cubicBezTo>
                <a:cubicBezTo>
                  <a:pt x="16046" y="11892"/>
                  <a:pt x="15984" y="11913"/>
                  <a:pt x="15766" y="11879"/>
                </a:cubicBezTo>
                <a:cubicBezTo>
                  <a:pt x="15655" y="11861"/>
                  <a:pt x="15560" y="11865"/>
                  <a:pt x="15532" y="11882"/>
                </a:cubicBezTo>
                <a:cubicBezTo>
                  <a:pt x="15453" y="11937"/>
                  <a:pt x="15433" y="11861"/>
                  <a:pt x="15458" y="11613"/>
                </a:cubicBezTo>
                <a:cubicBezTo>
                  <a:pt x="15499" y="11243"/>
                  <a:pt x="15503" y="11233"/>
                  <a:pt x="15672" y="11188"/>
                </a:cubicBezTo>
                <a:cubicBezTo>
                  <a:pt x="15758" y="11164"/>
                  <a:pt x="15845" y="11133"/>
                  <a:pt x="15865" y="11119"/>
                </a:cubicBezTo>
                <a:cubicBezTo>
                  <a:pt x="15910" y="11081"/>
                  <a:pt x="16096" y="11140"/>
                  <a:pt x="16161" y="11216"/>
                </a:cubicBezTo>
                <a:close/>
                <a:moveTo>
                  <a:pt x="8307" y="65"/>
                </a:moveTo>
                <a:cubicBezTo>
                  <a:pt x="8167" y="131"/>
                  <a:pt x="7961" y="138"/>
                  <a:pt x="7858" y="82"/>
                </a:cubicBezTo>
                <a:cubicBezTo>
                  <a:pt x="7834" y="69"/>
                  <a:pt x="7796" y="79"/>
                  <a:pt x="7780" y="100"/>
                </a:cubicBezTo>
                <a:cubicBezTo>
                  <a:pt x="7759" y="131"/>
                  <a:pt x="7722" y="131"/>
                  <a:pt x="7636" y="96"/>
                </a:cubicBezTo>
                <a:cubicBezTo>
                  <a:pt x="7545" y="62"/>
                  <a:pt x="7517" y="62"/>
                  <a:pt x="7500" y="96"/>
                </a:cubicBezTo>
                <a:cubicBezTo>
                  <a:pt x="7492" y="117"/>
                  <a:pt x="7455" y="138"/>
                  <a:pt x="7414" y="138"/>
                </a:cubicBezTo>
                <a:cubicBezTo>
                  <a:pt x="7376" y="138"/>
                  <a:pt x="7319" y="158"/>
                  <a:pt x="7294" y="179"/>
                </a:cubicBezTo>
                <a:cubicBezTo>
                  <a:pt x="7253" y="214"/>
                  <a:pt x="7224" y="214"/>
                  <a:pt x="7162" y="179"/>
                </a:cubicBezTo>
                <a:cubicBezTo>
                  <a:pt x="7051" y="124"/>
                  <a:pt x="6936" y="127"/>
                  <a:pt x="6380" y="203"/>
                </a:cubicBezTo>
                <a:cubicBezTo>
                  <a:pt x="5915" y="269"/>
                  <a:pt x="5639" y="348"/>
                  <a:pt x="5639" y="421"/>
                </a:cubicBezTo>
                <a:cubicBezTo>
                  <a:pt x="5639" y="438"/>
                  <a:pt x="5610" y="448"/>
                  <a:pt x="5578" y="438"/>
                </a:cubicBezTo>
                <a:cubicBezTo>
                  <a:pt x="5545" y="424"/>
                  <a:pt x="5508" y="431"/>
                  <a:pt x="5495" y="448"/>
                </a:cubicBezTo>
                <a:cubicBezTo>
                  <a:pt x="5479" y="469"/>
                  <a:pt x="5442" y="483"/>
                  <a:pt x="5409" y="483"/>
                </a:cubicBezTo>
                <a:cubicBezTo>
                  <a:pt x="5376" y="483"/>
                  <a:pt x="5302" y="521"/>
                  <a:pt x="5244" y="569"/>
                </a:cubicBezTo>
                <a:cubicBezTo>
                  <a:pt x="5187" y="618"/>
                  <a:pt x="5121" y="656"/>
                  <a:pt x="5092" y="659"/>
                </a:cubicBezTo>
                <a:cubicBezTo>
                  <a:pt x="4989" y="666"/>
                  <a:pt x="4837" y="649"/>
                  <a:pt x="4804" y="625"/>
                </a:cubicBezTo>
                <a:cubicBezTo>
                  <a:pt x="4787" y="611"/>
                  <a:pt x="4668" y="611"/>
                  <a:pt x="4536" y="625"/>
                </a:cubicBezTo>
                <a:cubicBezTo>
                  <a:pt x="4277" y="656"/>
                  <a:pt x="4124" y="604"/>
                  <a:pt x="4087" y="480"/>
                </a:cubicBezTo>
                <a:cubicBezTo>
                  <a:pt x="4063" y="410"/>
                  <a:pt x="4005" y="397"/>
                  <a:pt x="3927" y="442"/>
                </a:cubicBezTo>
                <a:cubicBezTo>
                  <a:pt x="3902" y="455"/>
                  <a:pt x="3836" y="552"/>
                  <a:pt x="3783" y="656"/>
                </a:cubicBezTo>
                <a:cubicBezTo>
                  <a:pt x="3643" y="935"/>
                  <a:pt x="3548" y="1029"/>
                  <a:pt x="3293" y="1129"/>
                </a:cubicBezTo>
                <a:cubicBezTo>
                  <a:pt x="3046" y="1229"/>
                  <a:pt x="2799" y="1412"/>
                  <a:pt x="2799" y="1498"/>
                </a:cubicBezTo>
                <a:cubicBezTo>
                  <a:pt x="2799" y="1529"/>
                  <a:pt x="2758" y="1605"/>
                  <a:pt x="2708" y="1661"/>
                </a:cubicBezTo>
                <a:cubicBezTo>
                  <a:pt x="2634" y="1743"/>
                  <a:pt x="2614" y="1812"/>
                  <a:pt x="2614" y="1985"/>
                </a:cubicBezTo>
                <a:cubicBezTo>
                  <a:pt x="2614" y="2116"/>
                  <a:pt x="2593" y="2223"/>
                  <a:pt x="2564" y="2248"/>
                </a:cubicBezTo>
                <a:cubicBezTo>
                  <a:pt x="2535" y="2272"/>
                  <a:pt x="2511" y="2310"/>
                  <a:pt x="2511" y="2330"/>
                </a:cubicBezTo>
                <a:cubicBezTo>
                  <a:pt x="2511" y="2348"/>
                  <a:pt x="2445" y="2413"/>
                  <a:pt x="2362" y="2469"/>
                </a:cubicBezTo>
                <a:cubicBezTo>
                  <a:pt x="2280" y="2527"/>
                  <a:pt x="2177" y="2600"/>
                  <a:pt x="2132" y="2634"/>
                </a:cubicBezTo>
                <a:cubicBezTo>
                  <a:pt x="2037" y="2707"/>
                  <a:pt x="1803" y="2797"/>
                  <a:pt x="1708" y="2797"/>
                </a:cubicBezTo>
                <a:cubicBezTo>
                  <a:pt x="1617" y="2797"/>
                  <a:pt x="1560" y="2852"/>
                  <a:pt x="1453" y="3045"/>
                </a:cubicBezTo>
                <a:cubicBezTo>
                  <a:pt x="1399" y="3139"/>
                  <a:pt x="1341" y="3211"/>
                  <a:pt x="1325" y="3211"/>
                </a:cubicBezTo>
                <a:cubicBezTo>
                  <a:pt x="1214" y="3211"/>
                  <a:pt x="988" y="3494"/>
                  <a:pt x="988" y="3636"/>
                </a:cubicBezTo>
                <a:cubicBezTo>
                  <a:pt x="988" y="3719"/>
                  <a:pt x="880" y="3857"/>
                  <a:pt x="716" y="3988"/>
                </a:cubicBezTo>
                <a:cubicBezTo>
                  <a:pt x="666" y="4026"/>
                  <a:pt x="584" y="4150"/>
                  <a:pt x="531" y="4264"/>
                </a:cubicBezTo>
                <a:cubicBezTo>
                  <a:pt x="481" y="4378"/>
                  <a:pt x="407" y="4492"/>
                  <a:pt x="366" y="4513"/>
                </a:cubicBezTo>
                <a:cubicBezTo>
                  <a:pt x="329" y="4537"/>
                  <a:pt x="284" y="4613"/>
                  <a:pt x="267" y="4686"/>
                </a:cubicBezTo>
                <a:cubicBezTo>
                  <a:pt x="255" y="4758"/>
                  <a:pt x="230" y="4855"/>
                  <a:pt x="218" y="4900"/>
                </a:cubicBezTo>
                <a:cubicBezTo>
                  <a:pt x="201" y="4958"/>
                  <a:pt x="209" y="4976"/>
                  <a:pt x="251" y="4965"/>
                </a:cubicBezTo>
                <a:cubicBezTo>
                  <a:pt x="279" y="4958"/>
                  <a:pt x="349" y="4989"/>
                  <a:pt x="399" y="5034"/>
                </a:cubicBezTo>
                <a:cubicBezTo>
                  <a:pt x="494" y="5121"/>
                  <a:pt x="522" y="5214"/>
                  <a:pt x="456" y="5214"/>
                </a:cubicBezTo>
                <a:cubicBezTo>
                  <a:pt x="387" y="5214"/>
                  <a:pt x="366" y="5387"/>
                  <a:pt x="432" y="5466"/>
                </a:cubicBezTo>
                <a:cubicBezTo>
                  <a:pt x="518" y="5570"/>
                  <a:pt x="510" y="5867"/>
                  <a:pt x="411" y="6077"/>
                </a:cubicBezTo>
                <a:cubicBezTo>
                  <a:pt x="366" y="6174"/>
                  <a:pt x="329" y="6291"/>
                  <a:pt x="329" y="6343"/>
                </a:cubicBezTo>
                <a:cubicBezTo>
                  <a:pt x="329" y="6447"/>
                  <a:pt x="127" y="6733"/>
                  <a:pt x="53" y="6733"/>
                </a:cubicBezTo>
                <a:cubicBezTo>
                  <a:pt x="24" y="6733"/>
                  <a:pt x="0" y="6747"/>
                  <a:pt x="0" y="6768"/>
                </a:cubicBezTo>
                <a:cubicBezTo>
                  <a:pt x="0" y="6785"/>
                  <a:pt x="28" y="6802"/>
                  <a:pt x="61" y="6802"/>
                </a:cubicBezTo>
                <a:cubicBezTo>
                  <a:pt x="98" y="6802"/>
                  <a:pt x="144" y="6844"/>
                  <a:pt x="168" y="6896"/>
                </a:cubicBezTo>
                <a:cubicBezTo>
                  <a:pt x="193" y="6951"/>
                  <a:pt x="230" y="7020"/>
                  <a:pt x="251" y="7051"/>
                </a:cubicBezTo>
                <a:cubicBezTo>
                  <a:pt x="271" y="7086"/>
                  <a:pt x="271" y="7117"/>
                  <a:pt x="246" y="7130"/>
                </a:cubicBezTo>
                <a:cubicBezTo>
                  <a:pt x="222" y="7141"/>
                  <a:pt x="205" y="7224"/>
                  <a:pt x="205" y="7313"/>
                </a:cubicBezTo>
                <a:cubicBezTo>
                  <a:pt x="209" y="7448"/>
                  <a:pt x="230" y="7493"/>
                  <a:pt x="329" y="7576"/>
                </a:cubicBezTo>
                <a:cubicBezTo>
                  <a:pt x="465" y="7686"/>
                  <a:pt x="489" y="7745"/>
                  <a:pt x="387" y="7711"/>
                </a:cubicBezTo>
                <a:cubicBezTo>
                  <a:pt x="333" y="7693"/>
                  <a:pt x="325" y="7704"/>
                  <a:pt x="349" y="7773"/>
                </a:cubicBezTo>
                <a:cubicBezTo>
                  <a:pt x="395" y="7894"/>
                  <a:pt x="423" y="7907"/>
                  <a:pt x="514" y="7849"/>
                </a:cubicBezTo>
                <a:cubicBezTo>
                  <a:pt x="572" y="7811"/>
                  <a:pt x="580" y="7790"/>
                  <a:pt x="547" y="7780"/>
                </a:cubicBezTo>
                <a:cubicBezTo>
                  <a:pt x="485" y="7762"/>
                  <a:pt x="473" y="7666"/>
                  <a:pt x="531" y="7666"/>
                </a:cubicBezTo>
                <a:cubicBezTo>
                  <a:pt x="551" y="7666"/>
                  <a:pt x="588" y="7711"/>
                  <a:pt x="613" y="7769"/>
                </a:cubicBezTo>
                <a:cubicBezTo>
                  <a:pt x="633" y="7825"/>
                  <a:pt x="675" y="7873"/>
                  <a:pt x="695" y="7873"/>
                </a:cubicBezTo>
                <a:cubicBezTo>
                  <a:pt x="720" y="7873"/>
                  <a:pt x="740" y="7897"/>
                  <a:pt x="740" y="7925"/>
                </a:cubicBezTo>
                <a:cubicBezTo>
                  <a:pt x="740" y="7952"/>
                  <a:pt x="769" y="7977"/>
                  <a:pt x="802" y="7977"/>
                </a:cubicBezTo>
                <a:cubicBezTo>
                  <a:pt x="835" y="7977"/>
                  <a:pt x="864" y="7987"/>
                  <a:pt x="864" y="8004"/>
                </a:cubicBezTo>
                <a:cubicBezTo>
                  <a:pt x="864" y="8018"/>
                  <a:pt x="959" y="8111"/>
                  <a:pt x="1070" y="8215"/>
                </a:cubicBezTo>
                <a:cubicBezTo>
                  <a:pt x="1202" y="8336"/>
                  <a:pt x="1276" y="8432"/>
                  <a:pt x="1280" y="8491"/>
                </a:cubicBezTo>
                <a:cubicBezTo>
                  <a:pt x="1284" y="8636"/>
                  <a:pt x="1309" y="8712"/>
                  <a:pt x="1362" y="8736"/>
                </a:cubicBezTo>
                <a:cubicBezTo>
                  <a:pt x="1387" y="8750"/>
                  <a:pt x="1395" y="8781"/>
                  <a:pt x="1383" y="8802"/>
                </a:cubicBezTo>
                <a:cubicBezTo>
                  <a:pt x="1366" y="8823"/>
                  <a:pt x="1370" y="8840"/>
                  <a:pt x="1395" y="8840"/>
                </a:cubicBezTo>
                <a:cubicBezTo>
                  <a:pt x="1420" y="8840"/>
                  <a:pt x="1428" y="8861"/>
                  <a:pt x="1420" y="8881"/>
                </a:cubicBezTo>
                <a:cubicBezTo>
                  <a:pt x="1407" y="8909"/>
                  <a:pt x="1469" y="8950"/>
                  <a:pt x="1572" y="8988"/>
                </a:cubicBezTo>
                <a:cubicBezTo>
                  <a:pt x="1745" y="9047"/>
                  <a:pt x="1889" y="9144"/>
                  <a:pt x="2383" y="9517"/>
                </a:cubicBezTo>
                <a:cubicBezTo>
                  <a:pt x="2881" y="9893"/>
                  <a:pt x="3005" y="9924"/>
                  <a:pt x="3379" y="9772"/>
                </a:cubicBezTo>
                <a:cubicBezTo>
                  <a:pt x="3774" y="9613"/>
                  <a:pt x="4396" y="9599"/>
                  <a:pt x="4742" y="9741"/>
                </a:cubicBezTo>
                <a:cubicBezTo>
                  <a:pt x="4787" y="9758"/>
                  <a:pt x="4857" y="9751"/>
                  <a:pt x="4927" y="9720"/>
                </a:cubicBezTo>
                <a:cubicBezTo>
                  <a:pt x="5306" y="9561"/>
                  <a:pt x="5590" y="9461"/>
                  <a:pt x="5672" y="9461"/>
                </a:cubicBezTo>
                <a:cubicBezTo>
                  <a:pt x="5722" y="9461"/>
                  <a:pt x="5775" y="9437"/>
                  <a:pt x="5788" y="9413"/>
                </a:cubicBezTo>
                <a:cubicBezTo>
                  <a:pt x="5816" y="9347"/>
                  <a:pt x="6150" y="9289"/>
                  <a:pt x="6533" y="9282"/>
                </a:cubicBezTo>
                <a:cubicBezTo>
                  <a:pt x="6775" y="9275"/>
                  <a:pt x="6841" y="9285"/>
                  <a:pt x="6916" y="9341"/>
                </a:cubicBezTo>
                <a:cubicBezTo>
                  <a:pt x="7018" y="9420"/>
                  <a:pt x="7162" y="9641"/>
                  <a:pt x="7162" y="9717"/>
                </a:cubicBezTo>
                <a:cubicBezTo>
                  <a:pt x="7162" y="9745"/>
                  <a:pt x="7204" y="9803"/>
                  <a:pt x="7257" y="9841"/>
                </a:cubicBezTo>
                <a:cubicBezTo>
                  <a:pt x="7327" y="9900"/>
                  <a:pt x="7381" y="9910"/>
                  <a:pt x="7492" y="9893"/>
                </a:cubicBezTo>
                <a:cubicBezTo>
                  <a:pt x="7570" y="9883"/>
                  <a:pt x="7710" y="9865"/>
                  <a:pt x="7801" y="9859"/>
                </a:cubicBezTo>
                <a:cubicBezTo>
                  <a:pt x="7891" y="9848"/>
                  <a:pt x="8023" y="9838"/>
                  <a:pt x="8097" y="9831"/>
                </a:cubicBezTo>
                <a:cubicBezTo>
                  <a:pt x="8204" y="9817"/>
                  <a:pt x="8233" y="9831"/>
                  <a:pt x="8249" y="9896"/>
                </a:cubicBezTo>
                <a:cubicBezTo>
                  <a:pt x="8262" y="9938"/>
                  <a:pt x="8311" y="9986"/>
                  <a:pt x="8356" y="9997"/>
                </a:cubicBezTo>
                <a:cubicBezTo>
                  <a:pt x="8402" y="10007"/>
                  <a:pt x="8439" y="10038"/>
                  <a:pt x="8439" y="10062"/>
                </a:cubicBezTo>
                <a:cubicBezTo>
                  <a:pt x="8439" y="10090"/>
                  <a:pt x="8463" y="10128"/>
                  <a:pt x="8496" y="10149"/>
                </a:cubicBezTo>
                <a:cubicBezTo>
                  <a:pt x="8574" y="10204"/>
                  <a:pt x="8537" y="10539"/>
                  <a:pt x="8435" y="10711"/>
                </a:cubicBezTo>
                <a:cubicBezTo>
                  <a:pt x="8381" y="10798"/>
                  <a:pt x="8373" y="10843"/>
                  <a:pt x="8406" y="10850"/>
                </a:cubicBezTo>
                <a:cubicBezTo>
                  <a:pt x="8435" y="10860"/>
                  <a:pt x="8443" y="10888"/>
                  <a:pt x="8418" y="10932"/>
                </a:cubicBezTo>
                <a:cubicBezTo>
                  <a:pt x="8402" y="10967"/>
                  <a:pt x="8377" y="11067"/>
                  <a:pt x="8369" y="11154"/>
                </a:cubicBezTo>
                <a:cubicBezTo>
                  <a:pt x="8348" y="11302"/>
                  <a:pt x="8295" y="11375"/>
                  <a:pt x="8225" y="11340"/>
                </a:cubicBezTo>
                <a:cubicBezTo>
                  <a:pt x="8171" y="11312"/>
                  <a:pt x="8187" y="11409"/>
                  <a:pt x="8249" y="11520"/>
                </a:cubicBezTo>
                <a:cubicBezTo>
                  <a:pt x="8282" y="11575"/>
                  <a:pt x="8340" y="11682"/>
                  <a:pt x="8381" y="11758"/>
                </a:cubicBezTo>
                <a:cubicBezTo>
                  <a:pt x="8422" y="11834"/>
                  <a:pt x="8525" y="11951"/>
                  <a:pt x="8603" y="12017"/>
                </a:cubicBezTo>
                <a:cubicBezTo>
                  <a:pt x="8896" y="12255"/>
                  <a:pt x="9262" y="12711"/>
                  <a:pt x="9262" y="12839"/>
                </a:cubicBezTo>
                <a:cubicBezTo>
                  <a:pt x="9262" y="12880"/>
                  <a:pt x="9283" y="12922"/>
                  <a:pt x="9303" y="12932"/>
                </a:cubicBezTo>
                <a:cubicBezTo>
                  <a:pt x="9328" y="12946"/>
                  <a:pt x="9336" y="12966"/>
                  <a:pt x="9324" y="12984"/>
                </a:cubicBezTo>
                <a:cubicBezTo>
                  <a:pt x="9311" y="13001"/>
                  <a:pt x="9344" y="13098"/>
                  <a:pt x="9402" y="13198"/>
                </a:cubicBezTo>
                <a:cubicBezTo>
                  <a:pt x="9455" y="13298"/>
                  <a:pt x="9534" y="13464"/>
                  <a:pt x="9579" y="13564"/>
                </a:cubicBezTo>
                <a:cubicBezTo>
                  <a:pt x="9653" y="13744"/>
                  <a:pt x="9653" y="13750"/>
                  <a:pt x="9575" y="13795"/>
                </a:cubicBezTo>
                <a:cubicBezTo>
                  <a:pt x="9501" y="13844"/>
                  <a:pt x="9501" y="13854"/>
                  <a:pt x="9632" y="14130"/>
                </a:cubicBezTo>
                <a:cubicBezTo>
                  <a:pt x="9723" y="14324"/>
                  <a:pt x="9764" y="14469"/>
                  <a:pt x="9760" y="14572"/>
                </a:cubicBezTo>
                <a:cubicBezTo>
                  <a:pt x="9752" y="14752"/>
                  <a:pt x="9686" y="14917"/>
                  <a:pt x="9616" y="14917"/>
                </a:cubicBezTo>
                <a:cubicBezTo>
                  <a:pt x="9538" y="14921"/>
                  <a:pt x="9348" y="15208"/>
                  <a:pt x="9320" y="15370"/>
                </a:cubicBezTo>
                <a:cubicBezTo>
                  <a:pt x="9287" y="15577"/>
                  <a:pt x="9180" y="15884"/>
                  <a:pt x="9147" y="15884"/>
                </a:cubicBezTo>
                <a:cubicBezTo>
                  <a:pt x="9093" y="15884"/>
                  <a:pt x="9118" y="16520"/>
                  <a:pt x="9175" y="16634"/>
                </a:cubicBezTo>
                <a:cubicBezTo>
                  <a:pt x="9204" y="16696"/>
                  <a:pt x="9245" y="16748"/>
                  <a:pt x="9258" y="16748"/>
                </a:cubicBezTo>
                <a:cubicBezTo>
                  <a:pt x="9299" y="16748"/>
                  <a:pt x="9476" y="17055"/>
                  <a:pt x="9653" y="17421"/>
                </a:cubicBezTo>
                <a:cubicBezTo>
                  <a:pt x="9690" y="17497"/>
                  <a:pt x="9768" y="17628"/>
                  <a:pt x="9830" y="17715"/>
                </a:cubicBezTo>
                <a:cubicBezTo>
                  <a:pt x="9916" y="17839"/>
                  <a:pt x="9941" y="17918"/>
                  <a:pt x="9945" y="18112"/>
                </a:cubicBezTo>
                <a:cubicBezTo>
                  <a:pt x="9950" y="18243"/>
                  <a:pt x="9970" y="18429"/>
                  <a:pt x="9995" y="18526"/>
                </a:cubicBezTo>
                <a:cubicBezTo>
                  <a:pt x="10019" y="18619"/>
                  <a:pt x="10069" y="18837"/>
                  <a:pt x="10106" y="19006"/>
                </a:cubicBezTo>
                <a:cubicBezTo>
                  <a:pt x="10184" y="19362"/>
                  <a:pt x="10242" y="19472"/>
                  <a:pt x="10456" y="19669"/>
                </a:cubicBezTo>
                <a:cubicBezTo>
                  <a:pt x="10555" y="19759"/>
                  <a:pt x="10641" y="19894"/>
                  <a:pt x="10703" y="20049"/>
                </a:cubicBezTo>
                <a:cubicBezTo>
                  <a:pt x="10802" y="20304"/>
                  <a:pt x="10937" y="20553"/>
                  <a:pt x="10995" y="20584"/>
                </a:cubicBezTo>
                <a:cubicBezTo>
                  <a:pt x="11016" y="20595"/>
                  <a:pt x="11044" y="20674"/>
                  <a:pt x="11057" y="20764"/>
                </a:cubicBezTo>
                <a:cubicBezTo>
                  <a:pt x="11081" y="20899"/>
                  <a:pt x="11073" y="20926"/>
                  <a:pt x="11020" y="20926"/>
                </a:cubicBezTo>
                <a:cubicBezTo>
                  <a:pt x="10987" y="20926"/>
                  <a:pt x="10950" y="20947"/>
                  <a:pt x="10937" y="20968"/>
                </a:cubicBezTo>
                <a:cubicBezTo>
                  <a:pt x="10921" y="21016"/>
                  <a:pt x="10987" y="21133"/>
                  <a:pt x="11049" y="21171"/>
                </a:cubicBezTo>
                <a:cubicBezTo>
                  <a:pt x="11069" y="21185"/>
                  <a:pt x="11077" y="21233"/>
                  <a:pt x="11065" y="21282"/>
                </a:cubicBezTo>
                <a:cubicBezTo>
                  <a:pt x="11036" y="21399"/>
                  <a:pt x="11098" y="21482"/>
                  <a:pt x="11156" y="21410"/>
                </a:cubicBezTo>
                <a:cubicBezTo>
                  <a:pt x="11180" y="21375"/>
                  <a:pt x="11197" y="21372"/>
                  <a:pt x="11197" y="21399"/>
                </a:cubicBezTo>
                <a:cubicBezTo>
                  <a:pt x="11197" y="21423"/>
                  <a:pt x="11221" y="21444"/>
                  <a:pt x="11250" y="21444"/>
                </a:cubicBezTo>
                <a:cubicBezTo>
                  <a:pt x="11283" y="21444"/>
                  <a:pt x="11341" y="21475"/>
                  <a:pt x="11382" y="21513"/>
                </a:cubicBezTo>
                <a:cubicBezTo>
                  <a:pt x="11472" y="21600"/>
                  <a:pt x="11555" y="21600"/>
                  <a:pt x="11658" y="21524"/>
                </a:cubicBezTo>
                <a:cubicBezTo>
                  <a:pt x="11707" y="21486"/>
                  <a:pt x="11798" y="21465"/>
                  <a:pt x="11905" y="21468"/>
                </a:cubicBezTo>
                <a:cubicBezTo>
                  <a:pt x="12000" y="21472"/>
                  <a:pt x="12115" y="21451"/>
                  <a:pt x="12173" y="21420"/>
                </a:cubicBezTo>
                <a:cubicBezTo>
                  <a:pt x="12292" y="21354"/>
                  <a:pt x="12588" y="21337"/>
                  <a:pt x="12815" y="21382"/>
                </a:cubicBezTo>
                <a:cubicBezTo>
                  <a:pt x="12922" y="21403"/>
                  <a:pt x="12992" y="21403"/>
                  <a:pt x="13029" y="21375"/>
                </a:cubicBezTo>
                <a:cubicBezTo>
                  <a:pt x="13062" y="21354"/>
                  <a:pt x="13128" y="21341"/>
                  <a:pt x="13181" y="21347"/>
                </a:cubicBezTo>
                <a:cubicBezTo>
                  <a:pt x="13235" y="21354"/>
                  <a:pt x="13271" y="21341"/>
                  <a:pt x="13267" y="21320"/>
                </a:cubicBezTo>
                <a:cubicBezTo>
                  <a:pt x="13263" y="21296"/>
                  <a:pt x="13337" y="21271"/>
                  <a:pt x="13436" y="21265"/>
                </a:cubicBezTo>
                <a:cubicBezTo>
                  <a:pt x="13654" y="21244"/>
                  <a:pt x="14070" y="21016"/>
                  <a:pt x="14305" y="20795"/>
                </a:cubicBezTo>
                <a:cubicBezTo>
                  <a:pt x="14350" y="20750"/>
                  <a:pt x="14457" y="20657"/>
                  <a:pt x="14548" y="20588"/>
                </a:cubicBezTo>
                <a:cubicBezTo>
                  <a:pt x="14700" y="20464"/>
                  <a:pt x="14984" y="20125"/>
                  <a:pt x="14984" y="20066"/>
                </a:cubicBezTo>
                <a:cubicBezTo>
                  <a:pt x="14984" y="20021"/>
                  <a:pt x="15260" y="19787"/>
                  <a:pt x="15313" y="19787"/>
                </a:cubicBezTo>
                <a:cubicBezTo>
                  <a:pt x="15359" y="19787"/>
                  <a:pt x="15433" y="19659"/>
                  <a:pt x="15536" y="19390"/>
                </a:cubicBezTo>
                <a:cubicBezTo>
                  <a:pt x="15610" y="19196"/>
                  <a:pt x="15626" y="18941"/>
                  <a:pt x="15560" y="18975"/>
                </a:cubicBezTo>
                <a:cubicBezTo>
                  <a:pt x="15486" y="19013"/>
                  <a:pt x="15519" y="18930"/>
                  <a:pt x="15614" y="18837"/>
                </a:cubicBezTo>
                <a:cubicBezTo>
                  <a:pt x="15663" y="18789"/>
                  <a:pt x="15836" y="18706"/>
                  <a:pt x="15993" y="18650"/>
                </a:cubicBezTo>
                <a:cubicBezTo>
                  <a:pt x="16203" y="18581"/>
                  <a:pt x="16305" y="18523"/>
                  <a:pt x="16375" y="18440"/>
                </a:cubicBezTo>
                <a:cubicBezTo>
                  <a:pt x="16433" y="18367"/>
                  <a:pt x="16454" y="18312"/>
                  <a:pt x="16429" y="18291"/>
                </a:cubicBezTo>
                <a:cubicBezTo>
                  <a:pt x="16404" y="18271"/>
                  <a:pt x="16404" y="18226"/>
                  <a:pt x="16433" y="18167"/>
                </a:cubicBezTo>
                <a:cubicBezTo>
                  <a:pt x="16487" y="18056"/>
                  <a:pt x="16478" y="17780"/>
                  <a:pt x="16425" y="17735"/>
                </a:cubicBezTo>
                <a:cubicBezTo>
                  <a:pt x="16400" y="17715"/>
                  <a:pt x="16384" y="17683"/>
                  <a:pt x="16384" y="17666"/>
                </a:cubicBezTo>
                <a:cubicBezTo>
                  <a:pt x="16384" y="17646"/>
                  <a:pt x="16404" y="17652"/>
                  <a:pt x="16425" y="17680"/>
                </a:cubicBezTo>
                <a:cubicBezTo>
                  <a:pt x="16458" y="17722"/>
                  <a:pt x="16466" y="17718"/>
                  <a:pt x="16466" y="17652"/>
                </a:cubicBezTo>
                <a:cubicBezTo>
                  <a:pt x="16466" y="17611"/>
                  <a:pt x="16446" y="17580"/>
                  <a:pt x="16417" y="17583"/>
                </a:cubicBezTo>
                <a:cubicBezTo>
                  <a:pt x="16388" y="17590"/>
                  <a:pt x="16367" y="17545"/>
                  <a:pt x="16363" y="17473"/>
                </a:cubicBezTo>
                <a:cubicBezTo>
                  <a:pt x="16359" y="17407"/>
                  <a:pt x="16334" y="17349"/>
                  <a:pt x="16305" y="17342"/>
                </a:cubicBezTo>
                <a:cubicBezTo>
                  <a:pt x="16281" y="17335"/>
                  <a:pt x="16260" y="17293"/>
                  <a:pt x="16260" y="17252"/>
                </a:cubicBezTo>
                <a:cubicBezTo>
                  <a:pt x="16260" y="17162"/>
                  <a:pt x="16631" y="16817"/>
                  <a:pt x="16729" y="16817"/>
                </a:cubicBezTo>
                <a:cubicBezTo>
                  <a:pt x="16766" y="16817"/>
                  <a:pt x="16795" y="16803"/>
                  <a:pt x="16795" y="16789"/>
                </a:cubicBezTo>
                <a:cubicBezTo>
                  <a:pt x="16795" y="16775"/>
                  <a:pt x="16828" y="16724"/>
                  <a:pt x="16870" y="16679"/>
                </a:cubicBezTo>
                <a:cubicBezTo>
                  <a:pt x="17018" y="16510"/>
                  <a:pt x="17170" y="16409"/>
                  <a:pt x="17401" y="16330"/>
                </a:cubicBezTo>
                <a:cubicBezTo>
                  <a:pt x="17532" y="16288"/>
                  <a:pt x="17648" y="16240"/>
                  <a:pt x="17660" y="16230"/>
                </a:cubicBezTo>
                <a:cubicBezTo>
                  <a:pt x="17672" y="16216"/>
                  <a:pt x="17709" y="16192"/>
                  <a:pt x="17746" y="16175"/>
                </a:cubicBezTo>
                <a:cubicBezTo>
                  <a:pt x="17853" y="16126"/>
                  <a:pt x="18129" y="15812"/>
                  <a:pt x="18187" y="15670"/>
                </a:cubicBezTo>
                <a:cubicBezTo>
                  <a:pt x="18228" y="15570"/>
                  <a:pt x="18228" y="15508"/>
                  <a:pt x="18195" y="15394"/>
                </a:cubicBezTo>
                <a:cubicBezTo>
                  <a:pt x="18166" y="15311"/>
                  <a:pt x="18150" y="15052"/>
                  <a:pt x="18154" y="14797"/>
                </a:cubicBezTo>
                <a:cubicBezTo>
                  <a:pt x="18166" y="14220"/>
                  <a:pt x="18170" y="14244"/>
                  <a:pt x="18059" y="14203"/>
                </a:cubicBezTo>
                <a:cubicBezTo>
                  <a:pt x="17981" y="14172"/>
                  <a:pt x="17944" y="14113"/>
                  <a:pt x="17895" y="13926"/>
                </a:cubicBezTo>
                <a:cubicBezTo>
                  <a:pt x="17804" y="13626"/>
                  <a:pt x="17808" y="13581"/>
                  <a:pt x="17907" y="13560"/>
                </a:cubicBezTo>
                <a:cubicBezTo>
                  <a:pt x="17952" y="13550"/>
                  <a:pt x="17989" y="13522"/>
                  <a:pt x="17989" y="13502"/>
                </a:cubicBezTo>
                <a:cubicBezTo>
                  <a:pt x="17989" y="13478"/>
                  <a:pt x="17960" y="13467"/>
                  <a:pt x="17927" y="13481"/>
                </a:cubicBezTo>
                <a:cubicBezTo>
                  <a:pt x="17845" y="13505"/>
                  <a:pt x="17796" y="13408"/>
                  <a:pt x="17853" y="13332"/>
                </a:cubicBezTo>
                <a:cubicBezTo>
                  <a:pt x="17886" y="13287"/>
                  <a:pt x="17870" y="13246"/>
                  <a:pt x="17779" y="13153"/>
                </a:cubicBezTo>
                <a:cubicBezTo>
                  <a:pt x="17713" y="13091"/>
                  <a:pt x="17660" y="13011"/>
                  <a:pt x="17660" y="12984"/>
                </a:cubicBezTo>
                <a:cubicBezTo>
                  <a:pt x="17660" y="12911"/>
                  <a:pt x="17796" y="12590"/>
                  <a:pt x="17837" y="12566"/>
                </a:cubicBezTo>
                <a:cubicBezTo>
                  <a:pt x="17878" y="12542"/>
                  <a:pt x="18068" y="12176"/>
                  <a:pt x="18100" y="12058"/>
                </a:cubicBezTo>
                <a:cubicBezTo>
                  <a:pt x="18113" y="12017"/>
                  <a:pt x="18162" y="11965"/>
                  <a:pt x="18207" y="11944"/>
                </a:cubicBezTo>
                <a:cubicBezTo>
                  <a:pt x="18335" y="11886"/>
                  <a:pt x="18549" y="11692"/>
                  <a:pt x="18631" y="11564"/>
                </a:cubicBezTo>
                <a:cubicBezTo>
                  <a:pt x="18808" y="11271"/>
                  <a:pt x="19364" y="10770"/>
                  <a:pt x="19702" y="10591"/>
                </a:cubicBezTo>
                <a:cubicBezTo>
                  <a:pt x="19924" y="10473"/>
                  <a:pt x="20579" y="9872"/>
                  <a:pt x="20583" y="9783"/>
                </a:cubicBezTo>
                <a:cubicBezTo>
                  <a:pt x="20583" y="9769"/>
                  <a:pt x="20648" y="9669"/>
                  <a:pt x="20727" y="9565"/>
                </a:cubicBezTo>
                <a:cubicBezTo>
                  <a:pt x="20805" y="9461"/>
                  <a:pt x="20871" y="9351"/>
                  <a:pt x="20871" y="9316"/>
                </a:cubicBezTo>
                <a:cubicBezTo>
                  <a:pt x="20871" y="9247"/>
                  <a:pt x="21122" y="8795"/>
                  <a:pt x="21171" y="8778"/>
                </a:cubicBezTo>
                <a:cubicBezTo>
                  <a:pt x="21188" y="8771"/>
                  <a:pt x="21200" y="8750"/>
                  <a:pt x="21200" y="8729"/>
                </a:cubicBezTo>
                <a:cubicBezTo>
                  <a:pt x="21200" y="8712"/>
                  <a:pt x="21245" y="8619"/>
                  <a:pt x="21303" y="8522"/>
                </a:cubicBezTo>
                <a:cubicBezTo>
                  <a:pt x="21361" y="8429"/>
                  <a:pt x="21406" y="8298"/>
                  <a:pt x="21406" y="8229"/>
                </a:cubicBezTo>
                <a:cubicBezTo>
                  <a:pt x="21406" y="8139"/>
                  <a:pt x="21427" y="8104"/>
                  <a:pt x="21488" y="8090"/>
                </a:cubicBezTo>
                <a:cubicBezTo>
                  <a:pt x="21575" y="8070"/>
                  <a:pt x="21599" y="8025"/>
                  <a:pt x="21530" y="8004"/>
                </a:cubicBezTo>
                <a:cubicBezTo>
                  <a:pt x="21493" y="7994"/>
                  <a:pt x="21472" y="7811"/>
                  <a:pt x="21497" y="7686"/>
                </a:cubicBezTo>
                <a:cubicBezTo>
                  <a:pt x="21517" y="7590"/>
                  <a:pt x="21344" y="7548"/>
                  <a:pt x="21254" y="7628"/>
                </a:cubicBezTo>
                <a:cubicBezTo>
                  <a:pt x="21163" y="7704"/>
                  <a:pt x="20809" y="7807"/>
                  <a:pt x="20723" y="7780"/>
                </a:cubicBezTo>
                <a:cubicBezTo>
                  <a:pt x="20690" y="7769"/>
                  <a:pt x="20616" y="7780"/>
                  <a:pt x="20562" y="7804"/>
                </a:cubicBezTo>
                <a:cubicBezTo>
                  <a:pt x="20509" y="7828"/>
                  <a:pt x="20422" y="7838"/>
                  <a:pt x="20373" y="7828"/>
                </a:cubicBezTo>
                <a:cubicBezTo>
                  <a:pt x="20319" y="7814"/>
                  <a:pt x="20241" y="7835"/>
                  <a:pt x="20171" y="7880"/>
                </a:cubicBezTo>
                <a:cubicBezTo>
                  <a:pt x="20089" y="7928"/>
                  <a:pt x="20015" y="7945"/>
                  <a:pt x="19920" y="7935"/>
                </a:cubicBezTo>
                <a:cubicBezTo>
                  <a:pt x="19829" y="7925"/>
                  <a:pt x="19739" y="7938"/>
                  <a:pt x="19656" y="7980"/>
                </a:cubicBezTo>
                <a:cubicBezTo>
                  <a:pt x="19442" y="8090"/>
                  <a:pt x="19286" y="8046"/>
                  <a:pt x="19121" y="7828"/>
                </a:cubicBezTo>
                <a:cubicBezTo>
                  <a:pt x="19080" y="7776"/>
                  <a:pt x="19006" y="7724"/>
                  <a:pt x="18948" y="7714"/>
                </a:cubicBezTo>
                <a:lnTo>
                  <a:pt x="18850" y="7693"/>
                </a:lnTo>
                <a:lnTo>
                  <a:pt x="18944" y="7652"/>
                </a:lnTo>
                <a:cubicBezTo>
                  <a:pt x="19101" y="7586"/>
                  <a:pt x="19084" y="7486"/>
                  <a:pt x="18887" y="7313"/>
                </a:cubicBezTo>
                <a:cubicBezTo>
                  <a:pt x="18788" y="7227"/>
                  <a:pt x="18681" y="7124"/>
                  <a:pt x="18648" y="7082"/>
                </a:cubicBezTo>
                <a:cubicBezTo>
                  <a:pt x="18615" y="7044"/>
                  <a:pt x="18570" y="7010"/>
                  <a:pt x="18545" y="7010"/>
                </a:cubicBezTo>
                <a:cubicBezTo>
                  <a:pt x="18524" y="7010"/>
                  <a:pt x="18471" y="6961"/>
                  <a:pt x="18434" y="6906"/>
                </a:cubicBezTo>
                <a:cubicBezTo>
                  <a:pt x="18393" y="6847"/>
                  <a:pt x="18331" y="6792"/>
                  <a:pt x="18290" y="6778"/>
                </a:cubicBezTo>
                <a:cubicBezTo>
                  <a:pt x="18249" y="6764"/>
                  <a:pt x="18191" y="6733"/>
                  <a:pt x="18162" y="6709"/>
                </a:cubicBezTo>
                <a:cubicBezTo>
                  <a:pt x="18133" y="6688"/>
                  <a:pt x="18084" y="6675"/>
                  <a:pt x="18055" y="6685"/>
                </a:cubicBezTo>
                <a:cubicBezTo>
                  <a:pt x="18018" y="6695"/>
                  <a:pt x="17993" y="6671"/>
                  <a:pt x="17981" y="6616"/>
                </a:cubicBezTo>
                <a:cubicBezTo>
                  <a:pt x="17964" y="6554"/>
                  <a:pt x="17977" y="6526"/>
                  <a:pt x="18018" y="6526"/>
                </a:cubicBezTo>
                <a:cubicBezTo>
                  <a:pt x="18068" y="6526"/>
                  <a:pt x="18068" y="6519"/>
                  <a:pt x="18014" y="6474"/>
                </a:cubicBezTo>
                <a:cubicBezTo>
                  <a:pt x="17936" y="6405"/>
                  <a:pt x="17919" y="6409"/>
                  <a:pt x="17890" y="6499"/>
                </a:cubicBezTo>
                <a:cubicBezTo>
                  <a:pt x="17866" y="6578"/>
                  <a:pt x="17862" y="6578"/>
                  <a:pt x="17804" y="6509"/>
                </a:cubicBezTo>
                <a:cubicBezTo>
                  <a:pt x="17767" y="6471"/>
                  <a:pt x="17722" y="6378"/>
                  <a:pt x="17701" y="6302"/>
                </a:cubicBezTo>
                <a:cubicBezTo>
                  <a:pt x="17586" y="5904"/>
                  <a:pt x="17528" y="5804"/>
                  <a:pt x="17326" y="5673"/>
                </a:cubicBezTo>
                <a:cubicBezTo>
                  <a:pt x="17096" y="5521"/>
                  <a:pt x="17038" y="5411"/>
                  <a:pt x="17026" y="5076"/>
                </a:cubicBezTo>
                <a:cubicBezTo>
                  <a:pt x="17018" y="4945"/>
                  <a:pt x="16989" y="4813"/>
                  <a:pt x="16964" y="4786"/>
                </a:cubicBezTo>
                <a:cubicBezTo>
                  <a:pt x="16935" y="4755"/>
                  <a:pt x="16907" y="4692"/>
                  <a:pt x="16902" y="4644"/>
                </a:cubicBezTo>
                <a:cubicBezTo>
                  <a:pt x="16902" y="4596"/>
                  <a:pt x="16890" y="4558"/>
                  <a:pt x="16878" y="4558"/>
                </a:cubicBezTo>
                <a:cubicBezTo>
                  <a:pt x="16866" y="4558"/>
                  <a:pt x="16779" y="4499"/>
                  <a:pt x="16680" y="4427"/>
                </a:cubicBezTo>
                <a:cubicBezTo>
                  <a:pt x="16487" y="4282"/>
                  <a:pt x="16371" y="4040"/>
                  <a:pt x="16499" y="4040"/>
                </a:cubicBezTo>
                <a:cubicBezTo>
                  <a:pt x="16544" y="4040"/>
                  <a:pt x="16532" y="4016"/>
                  <a:pt x="16454" y="3957"/>
                </a:cubicBezTo>
                <a:cubicBezTo>
                  <a:pt x="16396" y="3912"/>
                  <a:pt x="16297" y="3784"/>
                  <a:pt x="16227" y="3674"/>
                </a:cubicBezTo>
                <a:cubicBezTo>
                  <a:pt x="16161" y="3560"/>
                  <a:pt x="16067" y="3411"/>
                  <a:pt x="16017" y="3339"/>
                </a:cubicBezTo>
                <a:cubicBezTo>
                  <a:pt x="15972" y="3266"/>
                  <a:pt x="15931" y="3190"/>
                  <a:pt x="15931" y="3166"/>
                </a:cubicBezTo>
                <a:cubicBezTo>
                  <a:pt x="15931" y="3142"/>
                  <a:pt x="15898" y="3083"/>
                  <a:pt x="15861" y="3038"/>
                </a:cubicBezTo>
                <a:cubicBezTo>
                  <a:pt x="15820" y="2990"/>
                  <a:pt x="15783" y="2924"/>
                  <a:pt x="15779" y="2890"/>
                </a:cubicBezTo>
                <a:cubicBezTo>
                  <a:pt x="15770" y="2852"/>
                  <a:pt x="15700" y="2762"/>
                  <a:pt x="15622" y="2683"/>
                </a:cubicBezTo>
                <a:cubicBezTo>
                  <a:pt x="15544" y="2607"/>
                  <a:pt x="15478" y="2507"/>
                  <a:pt x="15478" y="2465"/>
                </a:cubicBezTo>
                <a:cubicBezTo>
                  <a:pt x="15478" y="2420"/>
                  <a:pt x="15462" y="2379"/>
                  <a:pt x="15441" y="2365"/>
                </a:cubicBezTo>
                <a:cubicBezTo>
                  <a:pt x="15416" y="2355"/>
                  <a:pt x="15388" y="2237"/>
                  <a:pt x="15371" y="2106"/>
                </a:cubicBezTo>
                <a:cubicBezTo>
                  <a:pt x="15359" y="1975"/>
                  <a:pt x="15322" y="1840"/>
                  <a:pt x="15293" y="1806"/>
                </a:cubicBezTo>
                <a:cubicBezTo>
                  <a:pt x="15186" y="1685"/>
                  <a:pt x="14696" y="1726"/>
                  <a:pt x="14515" y="1871"/>
                </a:cubicBezTo>
                <a:cubicBezTo>
                  <a:pt x="14465" y="1909"/>
                  <a:pt x="14395" y="1930"/>
                  <a:pt x="14346" y="1919"/>
                </a:cubicBezTo>
                <a:cubicBezTo>
                  <a:pt x="14301" y="1913"/>
                  <a:pt x="14181" y="1885"/>
                  <a:pt x="14078" y="1868"/>
                </a:cubicBezTo>
                <a:cubicBezTo>
                  <a:pt x="13976" y="1847"/>
                  <a:pt x="13856" y="1816"/>
                  <a:pt x="13811" y="1799"/>
                </a:cubicBezTo>
                <a:cubicBezTo>
                  <a:pt x="13663" y="1743"/>
                  <a:pt x="13387" y="1698"/>
                  <a:pt x="13284" y="1716"/>
                </a:cubicBezTo>
                <a:cubicBezTo>
                  <a:pt x="13206" y="1730"/>
                  <a:pt x="13173" y="1716"/>
                  <a:pt x="13152" y="1661"/>
                </a:cubicBezTo>
                <a:cubicBezTo>
                  <a:pt x="13131" y="1605"/>
                  <a:pt x="13090" y="1588"/>
                  <a:pt x="12996" y="1588"/>
                </a:cubicBezTo>
                <a:cubicBezTo>
                  <a:pt x="12774" y="1588"/>
                  <a:pt x="12568" y="1522"/>
                  <a:pt x="12543" y="1450"/>
                </a:cubicBezTo>
                <a:cubicBezTo>
                  <a:pt x="12530" y="1408"/>
                  <a:pt x="12485" y="1381"/>
                  <a:pt x="12440" y="1381"/>
                </a:cubicBezTo>
                <a:cubicBezTo>
                  <a:pt x="12391" y="1381"/>
                  <a:pt x="12341" y="1363"/>
                  <a:pt x="12329" y="1346"/>
                </a:cubicBezTo>
                <a:cubicBezTo>
                  <a:pt x="12267" y="1263"/>
                  <a:pt x="11876" y="1339"/>
                  <a:pt x="11691" y="1471"/>
                </a:cubicBezTo>
                <a:cubicBezTo>
                  <a:pt x="11563" y="1564"/>
                  <a:pt x="11526" y="1719"/>
                  <a:pt x="11604" y="1826"/>
                </a:cubicBezTo>
                <a:cubicBezTo>
                  <a:pt x="11670" y="1916"/>
                  <a:pt x="11506" y="2103"/>
                  <a:pt x="11357" y="2106"/>
                </a:cubicBezTo>
                <a:cubicBezTo>
                  <a:pt x="11324" y="2106"/>
                  <a:pt x="11221" y="2061"/>
                  <a:pt x="11131" y="2009"/>
                </a:cubicBezTo>
                <a:cubicBezTo>
                  <a:pt x="10962" y="1906"/>
                  <a:pt x="10703" y="1830"/>
                  <a:pt x="10534" y="1830"/>
                </a:cubicBezTo>
                <a:cubicBezTo>
                  <a:pt x="10390" y="1830"/>
                  <a:pt x="10262" y="1743"/>
                  <a:pt x="10229" y="1619"/>
                </a:cubicBezTo>
                <a:cubicBezTo>
                  <a:pt x="10209" y="1550"/>
                  <a:pt x="10164" y="1502"/>
                  <a:pt x="10094" y="1478"/>
                </a:cubicBezTo>
                <a:cubicBezTo>
                  <a:pt x="10032" y="1457"/>
                  <a:pt x="9929" y="1419"/>
                  <a:pt x="9863" y="1388"/>
                </a:cubicBezTo>
                <a:cubicBezTo>
                  <a:pt x="9789" y="1357"/>
                  <a:pt x="9649" y="1336"/>
                  <a:pt x="9525" y="1339"/>
                </a:cubicBezTo>
                <a:cubicBezTo>
                  <a:pt x="9389" y="1343"/>
                  <a:pt x="9254" y="1319"/>
                  <a:pt x="9143" y="1277"/>
                </a:cubicBezTo>
                <a:cubicBezTo>
                  <a:pt x="8978" y="1208"/>
                  <a:pt x="8867" y="1101"/>
                  <a:pt x="8920" y="1056"/>
                </a:cubicBezTo>
                <a:cubicBezTo>
                  <a:pt x="8933" y="1046"/>
                  <a:pt x="8916" y="1035"/>
                  <a:pt x="8879" y="1035"/>
                </a:cubicBezTo>
                <a:cubicBezTo>
                  <a:pt x="8842" y="1035"/>
                  <a:pt x="8809" y="1049"/>
                  <a:pt x="8809" y="1070"/>
                </a:cubicBezTo>
                <a:cubicBezTo>
                  <a:pt x="8809" y="1129"/>
                  <a:pt x="8690" y="1108"/>
                  <a:pt x="8644" y="1039"/>
                </a:cubicBezTo>
                <a:cubicBezTo>
                  <a:pt x="8611" y="984"/>
                  <a:pt x="8628" y="956"/>
                  <a:pt x="8727" y="883"/>
                </a:cubicBezTo>
                <a:cubicBezTo>
                  <a:pt x="8797" y="835"/>
                  <a:pt x="8879" y="804"/>
                  <a:pt x="8912" y="814"/>
                </a:cubicBezTo>
                <a:cubicBezTo>
                  <a:pt x="8945" y="828"/>
                  <a:pt x="8974" y="818"/>
                  <a:pt x="8974" y="794"/>
                </a:cubicBezTo>
                <a:cubicBezTo>
                  <a:pt x="8974" y="773"/>
                  <a:pt x="8953" y="766"/>
                  <a:pt x="8933" y="776"/>
                </a:cubicBezTo>
                <a:cubicBezTo>
                  <a:pt x="8904" y="790"/>
                  <a:pt x="8900" y="752"/>
                  <a:pt x="8916" y="663"/>
                </a:cubicBezTo>
                <a:cubicBezTo>
                  <a:pt x="8937" y="545"/>
                  <a:pt x="8929" y="517"/>
                  <a:pt x="8854" y="486"/>
                </a:cubicBezTo>
                <a:cubicBezTo>
                  <a:pt x="8752" y="438"/>
                  <a:pt x="8743" y="362"/>
                  <a:pt x="8834" y="286"/>
                </a:cubicBezTo>
                <a:cubicBezTo>
                  <a:pt x="8867" y="255"/>
                  <a:pt x="8887" y="210"/>
                  <a:pt x="8875" y="182"/>
                </a:cubicBezTo>
                <a:cubicBezTo>
                  <a:pt x="8863" y="155"/>
                  <a:pt x="8871" y="145"/>
                  <a:pt x="8892" y="155"/>
                </a:cubicBezTo>
                <a:cubicBezTo>
                  <a:pt x="8916" y="165"/>
                  <a:pt x="8933" y="162"/>
                  <a:pt x="8933" y="145"/>
                </a:cubicBezTo>
                <a:cubicBezTo>
                  <a:pt x="8933" y="79"/>
                  <a:pt x="8875" y="72"/>
                  <a:pt x="8801" y="127"/>
                </a:cubicBezTo>
                <a:cubicBezTo>
                  <a:pt x="8727" y="182"/>
                  <a:pt x="8723" y="182"/>
                  <a:pt x="8702" y="113"/>
                </a:cubicBezTo>
                <a:cubicBezTo>
                  <a:pt x="8681" y="55"/>
                  <a:pt x="8583" y="3"/>
                  <a:pt x="8480" y="0"/>
                </a:cubicBezTo>
                <a:cubicBezTo>
                  <a:pt x="8467" y="0"/>
                  <a:pt x="8389" y="31"/>
                  <a:pt x="8307" y="65"/>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51" name="AutoShape 47"/>
          <p:cNvSpPr>
            <a:spLocks/>
          </p:cNvSpPr>
          <p:nvPr/>
        </p:nvSpPr>
        <p:spPr bwMode="auto">
          <a:xfrm>
            <a:off x="18796000" y="9901238"/>
            <a:ext cx="2628900" cy="2106612"/>
          </a:xfrm>
          <a:custGeom>
            <a:avLst/>
            <a:gdLst>
              <a:gd name="T0" fmla="+- 0 10813 33"/>
              <a:gd name="T1" fmla="*/ T0 w 21561"/>
              <a:gd name="T2" fmla="+- 0 10825 81"/>
              <a:gd name="T3" fmla="*/ 10825 h 21489"/>
              <a:gd name="T4" fmla="+- 0 10813 33"/>
              <a:gd name="T5" fmla="*/ T4 w 21561"/>
              <a:gd name="T6" fmla="+- 0 10825 81"/>
              <a:gd name="T7" fmla="*/ 10825 h 21489"/>
              <a:gd name="T8" fmla="+- 0 10813 33"/>
              <a:gd name="T9" fmla="*/ T8 w 21561"/>
              <a:gd name="T10" fmla="+- 0 10825 81"/>
              <a:gd name="T11" fmla="*/ 10825 h 21489"/>
              <a:gd name="T12" fmla="+- 0 10813 33"/>
              <a:gd name="T13" fmla="*/ T12 w 21561"/>
              <a:gd name="T14" fmla="+- 0 10825 81"/>
              <a:gd name="T15" fmla="*/ 10825 h 21489"/>
            </a:gdLst>
            <a:ahLst/>
            <a:cxnLst>
              <a:cxn ang="0">
                <a:pos x="T1" y="T3"/>
              </a:cxn>
              <a:cxn ang="0">
                <a:pos x="T5" y="T7"/>
              </a:cxn>
              <a:cxn ang="0">
                <a:pos x="T9" y="T11"/>
              </a:cxn>
              <a:cxn ang="0">
                <a:pos x="T13" y="T15"/>
              </a:cxn>
            </a:cxnLst>
            <a:rect l="0" t="0" r="r" b="b"/>
            <a:pathLst>
              <a:path w="21561" h="21489">
                <a:moveTo>
                  <a:pt x="14072" y="20691"/>
                </a:moveTo>
                <a:cubicBezTo>
                  <a:pt x="14023" y="20769"/>
                  <a:pt x="13967" y="20804"/>
                  <a:pt x="13953" y="20787"/>
                </a:cubicBezTo>
                <a:cubicBezTo>
                  <a:pt x="13904" y="20726"/>
                  <a:pt x="14002" y="20560"/>
                  <a:pt x="14086" y="20560"/>
                </a:cubicBezTo>
                <a:cubicBezTo>
                  <a:pt x="14128" y="20560"/>
                  <a:pt x="14128" y="20613"/>
                  <a:pt x="14072" y="20691"/>
                </a:cubicBezTo>
                <a:close/>
                <a:moveTo>
                  <a:pt x="765" y="11803"/>
                </a:moveTo>
                <a:cubicBezTo>
                  <a:pt x="765" y="11873"/>
                  <a:pt x="751" y="11934"/>
                  <a:pt x="737" y="11934"/>
                </a:cubicBezTo>
                <a:cubicBezTo>
                  <a:pt x="723" y="11934"/>
                  <a:pt x="695" y="11873"/>
                  <a:pt x="666" y="11803"/>
                </a:cubicBezTo>
                <a:cubicBezTo>
                  <a:pt x="646" y="11734"/>
                  <a:pt x="660" y="11673"/>
                  <a:pt x="695" y="11673"/>
                </a:cubicBezTo>
                <a:cubicBezTo>
                  <a:pt x="737" y="11673"/>
                  <a:pt x="765" y="11734"/>
                  <a:pt x="765" y="11803"/>
                </a:cubicBezTo>
                <a:close/>
                <a:moveTo>
                  <a:pt x="17308" y="101"/>
                </a:moveTo>
                <a:cubicBezTo>
                  <a:pt x="17273" y="162"/>
                  <a:pt x="17217" y="311"/>
                  <a:pt x="17189" y="432"/>
                </a:cubicBezTo>
                <a:cubicBezTo>
                  <a:pt x="17161" y="555"/>
                  <a:pt x="17077" y="781"/>
                  <a:pt x="16993" y="938"/>
                </a:cubicBezTo>
                <a:cubicBezTo>
                  <a:pt x="16916" y="1103"/>
                  <a:pt x="16846" y="1391"/>
                  <a:pt x="16832" y="1583"/>
                </a:cubicBezTo>
                <a:cubicBezTo>
                  <a:pt x="16818" y="1775"/>
                  <a:pt x="16776" y="1983"/>
                  <a:pt x="16734" y="2044"/>
                </a:cubicBezTo>
                <a:cubicBezTo>
                  <a:pt x="16699" y="2106"/>
                  <a:pt x="16650" y="2402"/>
                  <a:pt x="16629" y="2707"/>
                </a:cubicBezTo>
                <a:cubicBezTo>
                  <a:pt x="16587" y="3369"/>
                  <a:pt x="16348" y="4327"/>
                  <a:pt x="16167" y="4580"/>
                </a:cubicBezTo>
                <a:cubicBezTo>
                  <a:pt x="16090" y="4676"/>
                  <a:pt x="16033" y="4798"/>
                  <a:pt x="16033" y="4850"/>
                </a:cubicBezTo>
                <a:cubicBezTo>
                  <a:pt x="16033" y="5024"/>
                  <a:pt x="15816" y="5225"/>
                  <a:pt x="15641" y="5225"/>
                </a:cubicBezTo>
                <a:cubicBezTo>
                  <a:pt x="15529" y="5225"/>
                  <a:pt x="15368" y="5094"/>
                  <a:pt x="15193" y="4876"/>
                </a:cubicBezTo>
                <a:cubicBezTo>
                  <a:pt x="15039" y="4684"/>
                  <a:pt x="14857" y="4527"/>
                  <a:pt x="14787" y="4527"/>
                </a:cubicBezTo>
                <a:cubicBezTo>
                  <a:pt x="14717" y="4527"/>
                  <a:pt x="14611" y="4432"/>
                  <a:pt x="14563" y="4310"/>
                </a:cubicBezTo>
                <a:cubicBezTo>
                  <a:pt x="14513" y="4188"/>
                  <a:pt x="14430" y="4092"/>
                  <a:pt x="14380" y="4092"/>
                </a:cubicBezTo>
                <a:cubicBezTo>
                  <a:pt x="14324" y="4092"/>
                  <a:pt x="14268" y="3996"/>
                  <a:pt x="14240" y="3874"/>
                </a:cubicBezTo>
                <a:cubicBezTo>
                  <a:pt x="14191" y="3639"/>
                  <a:pt x="14072" y="3578"/>
                  <a:pt x="14072" y="3787"/>
                </a:cubicBezTo>
                <a:cubicBezTo>
                  <a:pt x="14072" y="3874"/>
                  <a:pt x="13946" y="3769"/>
                  <a:pt x="13729" y="3517"/>
                </a:cubicBezTo>
                <a:lnTo>
                  <a:pt x="13386" y="3107"/>
                </a:lnTo>
                <a:lnTo>
                  <a:pt x="13526" y="2924"/>
                </a:lnTo>
                <a:cubicBezTo>
                  <a:pt x="13603" y="2820"/>
                  <a:pt x="13694" y="2654"/>
                  <a:pt x="13729" y="2541"/>
                </a:cubicBezTo>
                <a:cubicBezTo>
                  <a:pt x="13764" y="2428"/>
                  <a:pt x="13827" y="2366"/>
                  <a:pt x="13869" y="2393"/>
                </a:cubicBezTo>
                <a:cubicBezTo>
                  <a:pt x="13911" y="2428"/>
                  <a:pt x="13925" y="2506"/>
                  <a:pt x="13904" y="2567"/>
                </a:cubicBezTo>
                <a:cubicBezTo>
                  <a:pt x="13869" y="2680"/>
                  <a:pt x="14121" y="2811"/>
                  <a:pt x="14226" y="2733"/>
                </a:cubicBezTo>
                <a:cubicBezTo>
                  <a:pt x="14282" y="2689"/>
                  <a:pt x="14254" y="2280"/>
                  <a:pt x="14184" y="2193"/>
                </a:cubicBezTo>
                <a:cubicBezTo>
                  <a:pt x="14163" y="2166"/>
                  <a:pt x="14100" y="2201"/>
                  <a:pt x="14037" y="2262"/>
                </a:cubicBezTo>
                <a:cubicBezTo>
                  <a:pt x="13946" y="2358"/>
                  <a:pt x="13932" y="2340"/>
                  <a:pt x="13932" y="2140"/>
                </a:cubicBezTo>
                <a:cubicBezTo>
                  <a:pt x="13932" y="2018"/>
                  <a:pt x="13967" y="1922"/>
                  <a:pt x="14009" y="1931"/>
                </a:cubicBezTo>
                <a:cubicBezTo>
                  <a:pt x="14051" y="1949"/>
                  <a:pt x="14163" y="1783"/>
                  <a:pt x="14261" y="1565"/>
                </a:cubicBezTo>
                <a:cubicBezTo>
                  <a:pt x="14401" y="1243"/>
                  <a:pt x="14409" y="1165"/>
                  <a:pt x="14332" y="1086"/>
                </a:cubicBezTo>
                <a:cubicBezTo>
                  <a:pt x="14276" y="1042"/>
                  <a:pt x="14247" y="947"/>
                  <a:pt x="14261" y="886"/>
                </a:cubicBezTo>
                <a:cubicBezTo>
                  <a:pt x="14282" y="833"/>
                  <a:pt x="14261" y="781"/>
                  <a:pt x="14219" y="781"/>
                </a:cubicBezTo>
                <a:cubicBezTo>
                  <a:pt x="14178" y="781"/>
                  <a:pt x="14142" y="816"/>
                  <a:pt x="14142" y="860"/>
                </a:cubicBezTo>
                <a:cubicBezTo>
                  <a:pt x="14142" y="903"/>
                  <a:pt x="14079" y="955"/>
                  <a:pt x="13995" y="981"/>
                </a:cubicBezTo>
                <a:cubicBezTo>
                  <a:pt x="13890" y="1016"/>
                  <a:pt x="13862" y="999"/>
                  <a:pt x="13890" y="903"/>
                </a:cubicBezTo>
                <a:cubicBezTo>
                  <a:pt x="13939" y="737"/>
                  <a:pt x="13890" y="746"/>
                  <a:pt x="13652" y="973"/>
                </a:cubicBezTo>
                <a:cubicBezTo>
                  <a:pt x="13491" y="1121"/>
                  <a:pt x="13421" y="1138"/>
                  <a:pt x="13358" y="1060"/>
                </a:cubicBezTo>
                <a:cubicBezTo>
                  <a:pt x="13309" y="999"/>
                  <a:pt x="13204" y="955"/>
                  <a:pt x="13119" y="955"/>
                </a:cubicBezTo>
                <a:cubicBezTo>
                  <a:pt x="13029" y="955"/>
                  <a:pt x="12917" y="903"/>
                  <a:pt x="12867" y="842"/>
                </a:cubicBezTo>
                <a:cubicBezTo>
                  <a:pt x="12819" y="772"/>
                  <a:pt x="12734" y="737"/>
                  <a:pt x="12686" y="763"/>
                </a:cubicBezTo>
                <a:cubicBezTo>
                  <a:pt x="12644" y="781"/>
                  <a:pt x="12601" y="720"/>
                  <a:pt x="12601" y="633"/>
                </a:cubicBezTo>
                <a:cubicBezTo>
                  <a:pt x="12601" y="502"/>
                  <a:pt x="12587" y="493"/>
                  <a:pt x="12532" y="607"/>
                </a:cubicBezTo>
                <a:cubicBezTo>
                  <a:pt x="12468" y="720"/>
                  <a:pt x="12447" y="720"/>
                  <a:pt x="12384" y="581"/>
                </a:cubicBezTo>
                <a:cubicBezTo>
                  <a:pt x="12342" y="502"/>
                  <a:pt x="12286" y="450"/>
                  <a:pt x="12244" y="476"/>
                </a:cubicBezTo>
                <a:cubicBezTo>
                  <a:pt x="12209" y="511"/>
                  <a:pt x="12181" y="450"/>
                  <a:pt x="12181" y="354"/>
                </a:cubicBezTo>
                <a:cubicBezTo>
                  <a:pt x="12181" y="197"/>
                  <a:pt x="12160" y="188"/>
                  <a:pt x="12006" y="258"/>
                </a:cubicBezTo>
                <a:cubicBezTo>
                  <a:pt x="11908" y="302"/>
                  <a:pt x="11831" y="311"/>
                  <a:pt x="11831" y="284"/>
                </a:cubicBezTo>
                <a:cubicBezTo>
                  <a:pt x="11831" y="250"/>
                  <a:pt x="11796" y="267"/>
                  <a:pt x="11747" y="328"/>
                </a:cubicBezTo>
                <a:cubicBezTo>
                  <a:pt x="11649" y="450"/>
                  <a:pt x="11796" y="703"/>
                  <a:pt x="11929" y="642"/>
                </a:cubicBezTo>
                <a:cubicBezTo>
                  <a:pt x="12062" y="581"/>
                  <a:pt x="12132" y="860"/>
                  <a:pt x="12027" y="1016"/>
                </a:cubicBezTo>
                <a:cubicBezTo>
                  <a:pt x="11964" y="1121"/>
                  <a:pt x="11845" y="1138"/>
                  <a:pt x="11572" y="1103"/>
                </a:cubicBezTo>
                <a:cubicBezTo>
                  <a:pt x="11361" y="1077"/>
                  <a:pt x="11201" y="1094"/>
                  <a:pt x="11201" y="1138"/>
                </a:cubicBezTo>
                <a:cubicBezTo>
                  <a:pt x="11201" y="1182"/>
                  <a:pt x="11165" y="1217"/>
                  <a:pt x="11117" y="1217"/>
                </a:cubicBezTo>
                <a:cubicBezTo>
                  <a:pt x="10990" y="1217"/>
                  <a:pt x="10647" y="1739"/>
                  <a:pt x="10682" y="1870"/>
                </a:cubicBezTo>
                <a:cubicBezTo>
                  <a:pt x="10703" y="1940"/>
                  <a:pt x="10654" y="2027"/>
                  <a:pt x="10577" y="2088"/>
                </a:cubicBezTo>
                <a:cubicBezTo>
                  <a:pt x="10493" y="2140"/>
                  <a:pt x="10430" y="2227"/>
                  <a:pt x="10430" y="2280"/>
                </a:cubicBezTo>
                <a:cubicBezTo>
                  <a:pt x="10430" y="2340"/>
                  <a:pt x="10360" y="2471"/>
                  <a:pt x="10276" y="2585"/>
                </a:cubicBezTo>
                <a:cubicBezTo>
                  <a:pt x="10150" y="2750"/>
                  <a:pt x="10136" y="2811"/>
                  <a:pt x="10213" y="2864"/>
                </a:cubicBezTo>
                <a:cubicBezTo>
                  <a:pt x="10374" y="2994"/>
                  <a:pt x="10227" y="3125"/>
                  <a:pt x="9968" y="3081"/>
                </a:cubicBezTo>
                <a:cubicBezTo>
                  <a:pt x="9828" y="3064"/>
                  <a:pt x="9667" y="3090"/>
                  <a:pt x="9618" y="3142"/>
                </a:cubicBezTo>
                <a:cubicBezTo>
                  <a:pt x="9534" y="3229"/>
                  <a:pt x="9527" y="3221"/>
                  <a:pt x="9561" y="3099"/>
                </a:cubicBezTo>
                <a:cubicBezTo>
                  <a:pt x="9590" y="3012"/>
                  <a:pt x="9561" y="2942"/>
                  <a:pt x="9492" y="2907"/>
                </a:cubicBezTo>
                <a:cubicBezTo>
                  <a:pt x="9428" y="2881"/>
                  <a:pt x="9380" y="2802"/>
                  <a:pt x="9380" y="2742"/>
                </a:cubicBezTo>
                <a:cubicBezTo>
                  <a:pt x="9380" y="2671"/>
                  <a:pt x="9282" y="2532"/>
                  <a:pt x="9162" y="2428"/>
                </a:cubicBezTo>
                <a:cubicBezTo>
                  <a:pt x="8959" y="2254"/>
                  <a:pt x="8931" y="2245"/>
                  <a:pt x="8854" y="2375"/>
                </a:cubicBezTo>
                <a:cubicBezTo>
                  <a:pt x="8805" y="2454"/>
                  <a:pt x="8756" y="2506"/>
                  <a:pt x="8742" y="2480"/>
                </a:cubicBezTo>
                <a:cubicBezTo>
                  <a:pt x="8665" y="2393"/>
                  <a:pt x="8259" y="2349"/>
                  <a:pt x="8259" y="2437"/>
                </a:cubicBezTo>
                <a:cubicBezTo>
                  <a:pt x="8259" y="2480"/>
                  <a:pt x="8294" y="2524"/>
                  <a:pt x="8329" y="2524"/>
                </a:cubicBezTo>
                <a:cubicBezTo>
                  <a:pt x="8371" y="2524"/>
                  <a:pt x="8399" y="2611"/>
                  <a:pt x="8399" y="2716"/>
                </a:cubicBezTo>
                <a:cubicBezTo>
                  <a:pt x="8392" y="2907"/>
                  <a:pt x="8392" y="2916"/>
                  <a:pt x="8294" y="2750"/>
                </a:cubicBezTo>
                <a:cubicBezTo>
                  <a:pt x="8196" y="2593"/>
                  <a:pt x="8189" y="2593"/>
                  <a:pt x="8189" y="2733"/>
                </a:cubicBezTo>
                <a:cubicBezTo>
                  <a:pt x="8189" y="2846"/>
                  <a:pt x="8154" y="2872"/>
                  <a:pt x="8049" y="2829"/>
                </a:cubicBezTo>
                <a:cubicBezTo>
                  <a:pt x="7930" y="2785"/>
                  <a:pt x="7909" y="2811"/>
                  <a:pt x="7909" y="3012"/>
                </a:cubicBezTo>
                <a:cubicBezTo>
                  <a:pt x="7909" y="3142"/>
                  <a:pt x="7888" y="3229"/>
                  <a:pt x="7867" y="3203"/>
                </a:cubicBezTo>
                <a:cubicBezTo>
                  <a:pt x="7790" y="3107"/>
                  <a:pt x="7461" y="3586"/>
                  <a:pt x="7447" y="3813"/>
                </a:cubicBezTo>
                <a:cubicBezTo>
                  <a:pt x="7440" y="3944"/>
                  <a:pt x="7425" y="4083"/>
                  <a:pt x="7425" y="4127"/>
                </a:cubicBezTo>
                <a:cubicBezTo>
                  <a:pt x="7419" y="4162"/>
                  <a:pt x="7307" y="4170"/>
                  <a:pt x="7166" y="4136"/>
                </a:cubicBezTo>
                <a:cubicBezTo>
                  <a:pt x="7005" y="4101"/>
                  <a:pt x="6928" y="4109"/>
                  <a:pt x="6956" y="4170"/>
                </a:cubicBezTo>
                <a:cubicBezTo>
                  <a:pt x="6984" y="4214"/>
                  <a:pt x="6970" y="4275"/>
                  <a:pt x="6928" y="4310"/>
                </a:cubicBezTo>
                <a:cubicBezTo>
                  <a:pt x="6879" y="4345"/>
                  <a:pt x="6879" y="4414"/>
                  <a:pt x="6928" y="4536"/>
                </a:cubicBezTo>
                <a:cubicBezTo>
                  <a:pt x="6977" y="4632"/>
                  <a:pt x="6977" y="4702"/>
                  <a:pt x="6935" y="4702"/>
                </a:cubicBezTo>
                <a:cubicBezTo>
                  <a:pt x="6900" y="4702"/>
                  <a:pt x="6858" y="4772"/>
                  <a:pt x="6837" y="4850"/>
                </a:cubicBezTo>
                <a:cubicBezTo>
                  <a:pt x="6823" y="4937"/>
                  <a:pt x="6781" y="4841"/>
                  <a:pt x="6753" y="4632"/>
                </a:cubicBezTo>
                <a:cubicBezTo>
                  <a:pt x="6725" y="4432"/>
                  <a:pt x="6676" y="4267"/>
                  <a:pt x="6655" y="4267"/>
                </a:cubicBezTo>
                <a:cubicBezTo>
                  <a:pt x="6627" y="4267"/>
                  <a:pt x="6487" y="4414"/>
                  <a:pt x="6347" y="4598"/>
                </a:cubicBezTo>
                <a:cubicBezTo>
                  <a:pt x="6144" y="4850"/>
                  <a:pt x="6088" y="4998"/>
                  <a:pt x="6088" y="5234"/>
                </a:cubicBezTo>
                <a:cubicBezTo>
                  <a:pt x="6088" y="5468"/>
                  <a:pt x="6024" y="5625"/>
                  <a:pt x="5864" y="5852"/>
                </a:cubicBezTo>
                <a:cubicBezTo>
                  <a:pt x="5737" y="6026"/>
                  <a:pt x="5576" y="6262"/>
                  <a:pt x="5506" y="6392"/>
                </a:cubicBezTo>
                <a:cubicBezTo>
                  <a:pt x="5331" y="6706"/>
                  <a:pt x="4995" y="6906"/>
                  <a:pt x="4603" y="6924"/>
                </a:cubicBezTo>
                <a:cubicBezTo>
                  <a:pt x="4407" y="6932"/>
                  <a:pt x="4218" y="6993"/>
                  <a:pt x="4141" y="7081"/>
                </a:cubicBezTo>
                <a:cubicBezTo>
                  <a:pt x="4070" y="7159"/>
                  <a:pt x="3931" y="7229"/>
                  <a:pt x="3833" y="7229"/>
                </a:cubicBezTo>
                <a:cubicBezTo>
                  <a:pt x="3734" y="7229"/>
                  <a:pt x="3616" y="7290"/>
                  <a:pt x="3566" y="7360"/>
                </a:cubicBezTo>
                <a:cubicBezTo>
                  <a:pt x="3504" y="7455"/>
                  <a:pt x="3391" y="7482"/>
                  <a:pt x="3209" y="7455"/>
                </a:cubicBezTo>
                <a:cubicBezTo>
                  <a:pt x="3055" y="7438"/>
                  <a:pt x="2922" y="7455"/>
                  <a:pt x="2894" y="7499"/>
                </a:cubicBezTo>
                <a:cubicBezTo>
                  <a:pt x="2873" y="7542"/>
                  <a:pt x="2810" y="7577"/>
                  <a:pt x="2754" y="7577"/>
                </a:cubicBezTo>
                <a:cubicBezTo>
                  <a:pt x="2698" y="7577"/>
                  <a:pt x="2551" y="7691"/>
                  <a:pt x="2425" y="7830"/>
                </a:cubicBezTo>
                <a:cubicBezTo>
                  <a:pt x="2306" y="7978"/>
                  <a:pt x="2088" y="8152"/>
                  <a:pt x="1948" y="8231"/>
                </a:cubicBezTo>
                <a:cubicBezTo>
                  <a:pt x="1808" y="8318"/>
                  <a:pt x="1654" y="8483"/>
                  <a:pt x="1598" y="8614"/>
                </a:cubicBezTo>
                <a:lnTo>
                  <a:pt x="1514" y="8840"/>
                </a:lnTo>
                <a:lnTo>
                  <a:pt x="1472" y="8580"/>
                </a:lnTo>
                <a:cubicBezTo>
                  <a:pt x="1437" y="8370"/>
                  <a:pt x="1416" y="8344"/>
                  <a:pt x="1360" y="8449"/>
                </a:cubicBezTo>
                <a:cubicBezTo>
                  <a:pt x="1185" y="8780"/>
                  <a:pt x="1115" y="9015"/>
                  <a:pt x="1115" y="9250"/>
                </a:cubicBezTo>
                <a:cubicBezTo>
                  <a:pt x="1115" y="9390"/>
                  <a:pt x="1038" y="9651"/>
                  <a:pt x="940" y="9826"/>
                </a:cubicBezTo>
                <a:cubicBezTo>
                  <a:pt x="730" y="10209"/>
                  <a:pt x="730" y="10287"/>
                  <a:pt x="891" y="10949"/>
                </a:cubicBezTo>
                <a:cubicBezTo>
                  <a:pt x="1052" y="11603"/>
                  <a:pt x="1017" y="11934"/>
                  <a:pt x="835" y="11446"/>
                </a:cubicBezTo>
                <a:lnTo>
                  <a:pt x="709" y="11106"/>
                </a:lnTo>
                <a:lnTo>
                  <a:pt x="639" y="11324"/>
                </a:lnTo>
                <a:lnTo>
                  <a:pt x="569" y="11542"/>
                </a:lnTo>
                <a:lnTo>
                  <a:pt x="491" y="11324"/>
                </a:lnTo>
                <a:cubicBezTo>
                  <a:pt x="421" y="11132"/>
                  <a:pt x="414" y="11158"/>
                  <a:pt x="450" y="11489"/>
                </a:cubicBezTo>
                <a:cubicBezTo>
                  <a:pt x="471" y="11699"/>
                  <a:pt x="541" y="11987"/>
                  <a:pt x="597" y="12126"/>
                </a:cubicBezTo>
                <a:cubicBezTo>
                  <a:pt x="660" y="12274"/>
                  <a:pt x="716" y="12588"/>
                  <a:pt x="730" y="12840"/>
                </a:cubicBezTo>
                <a:cubicBezTo>
                  <a:pt x="744" y="13084"/>
                  <a:pt x="779" y="13398"/>
                  <a:pt x="800" y="13546"/>
                </a:cubicBezTo>
                <a:cubicBezTo>
                  <a:pt x="828" y="13685"/>
                  <a:pt x="849" y="13921"/>
                  <a:pt x="842" y="14069"/>
                </a:cubicBezTo>
                <a:cubicBezTo>
                  <a:pt x="842" y="14208"/>
                  <a:pt x="828" y="14801"/>
                  <a:pt x="821" y="15367"/>
                </a:cubicBezTo>
                <a:cubicBezTo>
                  <a:pt x="807" y="16108"/>
                  <a:pt x="772" y="16421"/>
                  <a:pt x="716" y="16439"/>
                </a:cubicBezTo>
                <a:cubicBezTo>
                  <a:pt x="666" y="16465"/>
                  <a:pt x="625" y="16569"/>
                  <a:pt x="625" y="16674"/>
                </a:cubicBezTo>
                <a:cubicBezTo>
                  <a:pt x="625" y="16936"/>
                  <a:pt x="436" y="17249"/>
                  <a:pt x="267" y="17249"/>
                </a:cubicBezTo>
                <a:cubicBezTo>
                  <a:pt x="183" y="17249"/>
                  <a:pt x="106" y="17336"/>
                  <a:pt x="64" y="17475"/>
                </a:cubicBezTo>
                <a:cubicBezTo>
                  <a:pt x="-33" y="17789"/>
                  <a:pt x="-27" y="17859"/>
                  <a:pt x="127" y="17859"/>
                </a:cubicBezTo>
                <a:cubicBezTo>
                  <a:pt x="204" y="17859"/>
                  <a:pt x="281" y="17929"/>
                  <a:pt x="302" y="18016"/>
                </a:cubicBezTo>
                <a:cubicBezTo>
                  <a:pt x="358" y="18225"/>
                  <a:pt x="583" y="18356"/>
                  <a:pt x="989" y="18416"/>
                </a:cubicBezTo>
                <a:cubicBezTo>
                  <a:pt x="1304" y="18461"/>
                  <a:pt x="1675" y="18347"/>
                  <a:pt x="1675" y="18208"/>
                </a:cubicBezTo>
                <a:cubicBezTo>
                  <a:pt x="1675" y="18138"/>
                  <a:pt x="1900" y="18025"/>
                  <a:pt x="2103" y="17990"/>
                </a:cubicBezTo>
                <a:cubicBezTo>
                  <a:pt x="2166" y="17981"/>
                  <a:pt x="2278" y="17894"/>
                  <a:pt x="2355" y="17798"/>
                </a:cubicBezTo>
                <a:cubicBezTo>
                  <a:pt x="2530" y="17580"/>
                  <a:pt x="3034" y="17493"/>
                  <a:pt x="3860" y="17546"/>
                </a:cubicBezTo>
                <a:lnTo>
                  <a:pt x="4463" y="17589"/>
                </a:lnTo>
                <a:lnTo>
                  <a:pt x="4771" y="17196"/>
                </a:lnTo>
                <a:cubicBezTo>
                  <a:pt x="4932" y="16988"/>
                  <a:pt x="5128" y="16813"/>
                  <a:pt x="5191" y="16813"/>
                </a:cubicBezTo>
                <a:cubicBezTo>
                  <a:pt x="5254" y="16813"/>
                  <a:pt x="5324" y="16779"/>
                  <a:pt x="5345" y="16735"/>
                </a:cubicBezTo>
                <a:cubicBezTo>
                  <a:pt x="5366" y="16691"/>
                  <a:pt x="5471" y="16631"/>
                  <a:pt x="5576" y="16596"/>
                </a:cubicBezTo>
                <a:cubicBezTo>
                  <a:pt x="5689" y="16569"/>
                  <a:pt x="5828" y="16482"/>
                  <a:pt x="5891" y="16404"/>
                </a:cubicBezTo>
                <a:cubicBezTo>
                  <a:pt x="5976" y="16308"/>
                  <a:pt x="6081" y="16291"/>
                  <a:pt x="6242" y="16326"/>
                </a:cubicBezTo>
                <a:cubicBezTo>
                  <a:pt x="6473" y="16378"/>
                  <a:pt x="7440" y="16108"/>
                  <a:pt x="7594" y="15942"/>
                </a:cubicBezTo>
                <a:cubicBezTo>
                  <a:pt x="7636" y="15898"/>
                  <a:pt x="7958" y="15838"/>
                  <a:pt x="8315" y="15803"/>
                </a:cubicBezTo>
                <a:cubicBezTo>
                  <a:pt x="8924" y="15742"/>
                  <a:pt x="8974" y="15750"/>
                  <a:pt x="9134" y="15942"/>
                </a:cubicBezTo>
                <a:cubicBezTo>
                  <a:pt x="9226" y="16047"/>
                  <a:pt x="9345" y="16116"/>
                  <a:pt x="9394" y="16099"/>
                </a:cubicBezTo>
                <a:cubicBezTo>
                  <a:pt x="9443" y="16073"/>
                  <a:pt x="9604" y="16151"/>
                  <a:pt x="9744" y="16264"/>
                </a:cubicBezTo>
                <a:cubicBezTo>
                  <a:pt x="9891" y="16369"/>
                  <a:pt x="10045" y="16465"/>
                  <a:pt x="10094" y="16465"/>
                </a:cubicBezTo>
                <a:cubicBezTo>
                  <a:pt x="10157" y="16465"/>
                  <a:pt x="10157" y="16491"/>
                  <a:pt x="10094" y="16569"/>
                </a:cubicBezTo>
                <a:cubicBezTo>
                  <a:pt x="9975" y="16717"/>
                  <a:pt x="9989" y="16988"/>
                  <a:pt x="10108" y="16988"/>
                </a:cubicBezTo>
                <a:cubicBezTo>
                  <a:pt x="10269" y="16988"/>
                  <a:pt x="10346" y="17780"/>
                  <a:pt x="10199" y="17894"/>
                </a:cubicBezTo>
                <a:cubicBezTo>
                  <a:pt x="10101" y="17972"/>
                  <a:pt x="10115" y="18016"/>
                  <a:pt x="10311" y="18234"/>
                </a:cubicBezTo>
                <a:cubicBezTo>
                  <a:pt x="10535" y="18478"/>
                  <a:pt x="10535" y="18478"/>
                  <a:pt x="10556" y="18286"/>
                </a:cubicBezTo>
                <a:cubicBezTo>
                  <a:pt x="10584" y="18068"/>
                  <a:pt x="11032" y="17511"/>
                  <a:pt x="11180" y="17511"/>
                </a:cubicBezTo>
                <a:cubicBezTo>
                  <a:pt x="11236" y="17511"/>
                  <a:pt x="11425" y="17336"/>
                  <a:pt x="11600" y="17118"/>
                </a:cubicBezTo>
                <a:cubicBezTo>
                  <a:pt x="11775" y="16901"/>
                  <a:pt x="11936" y="16744"/>
                  <a:pt x="11964" y="16779"/>
                </a:cubicBezTo>
                <a:cubicBezTo>
                  <a:pt x="11985" y="16813"/>
                  <a:pt x="11964" y="16857"/>
                  <a:pt x="11922" y="16874"/>
                </a:cubicBezTo>
                <a:cubicBezTo>
                  <a:pt x="11873" y="16901"/>
                  <a:pt x="11831" y="16988"/>
                  <a:pt x="11831" y="17075"/>
                </a:cubicBezTo>
                <a:cubicBezTo>
                  <a:pt x="11831" y="17162"/>
                  <a:pt x="11747" y="17293"/>
                  <a:pt x="11649" y="17380"/>
                </a:cubicBezTo>
                <a:cubicBezTo>
                  <a:pt x="11551" y="17458"/>
                  <a:pt x="11425" y="17658"/>
                  <a:pt x="11369" y="17824"/>
                </a:cubicBezTo>
                <a:cubicBezTo>
                  <a:pt x="11313" y="17990"/>
                  <a:pt x="11194" y="18164"/>
                  <a:pt x="11110" y="18199"/>
                </a:cubicBezTo>
                <a:cubicBezTo>
                  <a:pt x="11019" y="18242"/>
                  <a:pt x="10907" y="18347"/>
                  <a:pt x="10850" y="18434"/>
                </a:cubicBezTo>
                <a:cubicBezTo>
                  <a:pt x="10753" y="18573"/>
                  <a:pt x="10759" y="18582"/>
                  <a:pt x="10920" y="18530"/>
                </a:cubicBezTo>
                <a:cubicBezTo>
                  <a:pt x="11019" y="18495"/>
                  <a:pt x="11152" y="18469"/>
                  <a:pt x="11222" y="18469"/>
                </a:cubicBezTo>
                <a:cubicBezTo>
                  <a:pt x="11292" y="18469"/>
                  <a:pt x="11411" y="18330"/>
                  <a:pt x="11488" y="18164"/>
                </a:cubicBezTo>
                <a:cubicBezTo>
                  <a:pt x="11572" y="17998"/>
                  <a:pt x="11663" y="17859"/>
                  <a:pt x="11698" y="17859"/>
                </a:cubicBezTo>
                <a:cubicBezTo>
                  <a:pt x="11838" y="17859"/>
                  <a:pt x="11747" y="18295"/>
                  <a:pt x="11551" y="18539"/>
                </a:cubicBezTo>
                <a:cubicBezTo>
                  <a:pt x="11320" y="18826"/>
                  <a:pt x="11340" y="18922"/>
                  <a:pt x="11621" y="18852"/>
                </a:cubicBezTo>
                <a:cubicBezTo>
                  <a:pt x="11782" y="18809"/>
                  <a:pt x="11824" y="18844"/>
                  <a:pt x="11901" y="19088"/>
                </a:cubicBezTo>
                <a:cubicBezTo>
                  <a:pt x="11985" y="19340"/>
                  <a:pt x="11985" y="19401"/>
                  <a:pt x="11859" y="19680"/>
                </a:cubicBezTo>
                <a:cubicBezTo>
                  <a:pt x="11740" y="19950"/>
                  <a:pt x="11726" y="20037"/>
                  <a:pt x="11796" y="20290"/>
                </a:cubicBezTo>
                <a:cubicBezTo>
                  <a:pt x="11845" y="20456"/>
                  <a:pt x="11950" y="20621"/>
                  <a:pt x="12034" y="20656"/>
                </a:cubicBezTo>
                <a:cubicBezTo>
                  <a:pt x="12111" y="20700"/>
                  <a:pt x="12181" y="20761"/>
                  <a:pt x="12181" y="20804"/>
                </a:cubicBezTo>
                <a:cubicBezTo>
                  <a:pt x="12181" y="20847"/>
                  <a:pt x="12307" y="20882"/>
                  <a:pt x="12468" y="20882"/>
                </a:cubicBezTo>
                <a:cubicBezTo>
                  <a:pt x="12629" y="20882"/>
                  <a:pt x="12777" y="20926"/>
                  <a:pt x="12805" y="20970"/>
                </a:cubicBezTo>
                <a:cubicBezTo>
                  <a:pt x="12826" y="21022"/>
                  <a:pt x="12917" y="21100"/>
                  <a:pt x="13001" y="21161"/>
                </a:cubicBezTo>
                <a:cubicBezTo>
                  <a:pt x="13134" y="21249"/>
                  <a:pt x="13211" y="21231"/>
                  <a:pt x="13491" y="21048"/>
                </a:cubicBezTo>
                <a:cubicBezTo>
                  <a:pt x="13673" y="20926"/>
                  <a:pt x="13841" y="20856"/>
                  <a:pt x="13862" y="20891"/>
                </a:cubicBezTo>
                <a:cubicBezTo>
                  <a:pt x="13883" y="20926"/>
                  <a:pt x="14016" y="21031"/>
                  <a:pt x="14163" y="21118"/>
                </a:cubicBezTo>
                <a:cubicBezTo>
                  <a:pt x="14303" y="21214"/>
                  <a:pt x="14422" y="21344"/>
                  <a:pt x="14422" y="21414"/>
                </a:cubicBezTo>
                <a:cubicBezTo>
                  <a:pt x="14422" y="21519"/>
                  <a:pt x="14451" y="21519"/>
                  <a:pt x="14569" y="21379"/>
                </a:cubicBezTo>
                <a:cubicBezTo>
                  <a:pt x="14976" y="20926"/>
                  <a:pt x="15718" y="20473"/>
                  <a:pt x="16082" y="20473"/>
                </a:cubicBezTo>
                <a:cubicBezTo>
                  <a:pt x="16531" y="20473"/>
                  <a:pt x="16937" y="20194"/>
                  <a:pt x="16944" y="19889"/>
                </a:cubicBezTo>
                <a:cubicBezTo>
                  <a:pt x="16944" y="19828"/>
                  <a:pt x="17021" y="19680"/>
                  <a:pt x="17119" y="19549"/>
                </a:cubicBezTo>
                <a:cubicBezTo>
                  <a:pt x="17217" y="19419"/>
                  <a:pt x="17294" y="19270"/>
                  <a:pt x="17294" y="19210"/>
                </a:cubicBezTo>
                <a:cubicBezTo>
                  <a:pt x="17294" y="19157"/>
                  <a:pt x="17434" y="18948"/>
                  <a:pt x="17609" y="18748"/>
                </a:cubicBezTo>
                <a:cubicBezTo>
                  <a:pt x="17784" y="18547"/>
                  <a:pt x="18079" y="18156"/>
                  <a:pt x="18254" y="17877"/>
                </a:cubicBezTo>
                <a:cubicBezTo>
                  <a:pt x="18681" y="17215"/>
                  <a:pt x="19024" y="16805"/>
                  <a:pt x="19346" y="16596"/>
                </a:cubicBezTo>
                <a:cubicBezTo>
                  <a:pt x="19486" y="16500"/>
                  <a:pt x="19605" y="16378"/>
                  <a:pt x="19605" y="16326"/>
                </a:cubicBezTo>
                <a:cubicBezTo>
                  <a:pt x="19605" y="16274"/>
                  <a:pt x="19690" y="16116"/>
                  <a:pt x="19802" y="15969"/>
                </a:cubicBezTo>
                <a:cubicBezTo>
                  <a:pt x="20117" y="15541"/>
                  <a:pt x="20236" y="15332"/>
                  <a:pt x="20236" y="15228"/>
                </a:cubicBezTo>
                <a:cubicBezTo>
                  <a:pt x="20236" y="15167"/>
                  <a:pt x="20306" y="14983"/>
                  <a:pt x="20397" y="14818"/>
                </a:cubicBezTo>
                <a:cubicBezTo>
                  <a:pt x="20796" y="14060"/>
                  <a:pt x="21020" y="13546"/>
                  <a:pt x="21048" y="13293"/>
                </a:cubicBezTo>
                <a:cubicBezTo>
                  <a:pt x="21069" y="13145"/>
                  <a:pt x="21132" y="12875"/>
                  <a:pt x="21188" y="12683"/>
                </a:cubicBezTo>
                <a:cubicBezTo>
                  <a:pt x="21300" y="12326"/>
                  <a:pt x="21265" y="12117"/>
                  <a:pt x="21153" y="12465"/>
                </a:cubicBezTo>
                <a:cubicBezTo>
                  <a:pt x="21118" y="12579"/>
                  <a:pt x="21083" y="12631"/>
                  <a:pt x="21083" y="12588"/>
                </a:cubicBezTo>
                <a:cubicBezTo>
                  <a:pt x="21076" y="12492"/>
                  <a:pt x="21202" y="11873"/>
                  <a:pt x="21265" y="11673"/>
                </a:cubicBezTo>
                <a:cubicBezTo>
                  <a:pt x="21286" y="11603"/>
                  <a:pt x="21300" y="11507"/>
                  <a:pt x="21294" y="11472"/>
                </a:cubicBezTo>
                <a:cubicBezTo>
                  <a:pt x="21286" y="11429"/>
                  <a:pt x="21349" y="11272"/>
                  <a:pt x="21427" y="11106"/>
                </a:cubicBezTo>
                <a:cubicBezTo>
                  <a:pt x="21504" y="10949"/>
                  <a:pt x="21567" y="10749"/>
                  <a:pt x="21560" y="10662"/>
                </a:cubicBezTo>
                <a:cubicBezTo>
                  <a:pt x="21560" y="10540"/>
                  <a:pt x="21546" y="10531"/>
                  <a:pt x="21517" y="10627"/>
                </a:cubicBezTo>
                <a:cubicBezTo>
                  <a:pt x="21412" y="10984"/>
                  <a:pt x="21146" y="11046"/>
                  <a:pt x="21146" y="10705"/>
                </a:cubicBezTo>
                <a:cubicBezTo>
                  <a:pt x="21146" y="10618"/>
                  <a:pt x="21118" y="10540"/>
                  <a:pt x="21083" y="10540"/>
                </a:cubicBezTo>
                <a:cubicBezTo>
                  <a:pt x="21048" y="10540"/>
                  <a:pt x="21006" y="10418"/>
                  <a:pt x="20985" y="10279"/>
                </a:cubicBezTo>
                <a:cubicBezTo>
                  <a:pt x="20957" y="10131"/>
                  <a:pt x="20894" y="10017"/>
                  <a:pt x="20838" y="10017"/>
                </a:cubicBezTo>
                <a:cubicBezTo>
                  <a:pt x="20782" y="10017"/>
                  <a:pt x="20726" y="9930"/>
                  <a:pt x="20712" y="9817"/>
                </a:cubicBezTo>
                <a:cubicBezTo>
                  <a:pt x="20698" y="9712"/>
                  <a:pt x="20649" y="9634"/>
                  <a:pt x="20600" y="9651"/>
                </a:cubicBezTo>
                <a:cubicBezTo>
                  <a:pt x="20523" y="9669"/>
                  <a:pt x="20516" y="9564"/>
                  <a:pt x="20558" y="9181"/>
                </a:cubicBezTo>
                <a:cubicBezTo>
                  <a:pt x="20600" y="8710"/>
                  <a:pt x="20600" y="8684"/>
                  <a:pt x="20460" y="8728"/>
                </a:cubicBezTo>
                <a:cubicBezTo>
                  <a:pt x="20369" y="8762"/>
                  <a:pt x="20299" y="8728"/>
                  <a:pt x="20278" y="8649"/>
                </a:cubicBezTo>
                <a:cubicBezTo>
                  <a:pt x="20243" y="8536"/>
                  <a:pt x="20215" y="8536"/>
                  <a:pt x="20124" y="8632"/>
                </a:cubicBezTo>
                <a:cubicBezTo>
                  <a:pt x="20033" y="8728"/>
                  <a:pt x="20019" y="8693"/>
                  <a:pt x="20033" y="8388"/>
                </a:cubicBezTo>
                <a:cubicBezTo>
                  <a:pt x="20047" y="8170"/>
                  <a:pt x="20004" y="7944"/>
                  <a:pt x="19935" y="7804"/>
                </a:cubicBezTo>
                <a:cubicBezTo>
                  <a:pt x="19787" y="7534"/>
                  <a:pt x="19787" y="7490"/>
                  <a:pt x="19921" y="7490"/>
                </a:cubicBezTo>
                <a:cubicBezTo>
                  <a:pt x="19991" y="7490"/>
                  <a:pt x="20019" y="7421"/>
                  <a:pt x="19998" y="7290"/>
                </a:cubicBezTo>
                <a:cubicBezTo>
                  <a:pt x="19983" y="7185"/>
                  <a:pt x="19935" y="7107"/>
                  <a:pt x="19885" y="7124"/>
                </a:cubicBezTo>
                <a:cubicBezTo>
                  <a:pt x="19767" y="7159"/>
                  <a:pt x="19332" y="6785"/>
                  <a:pt x="19283" y="6601"/>
                </a:cubicBezTo>
                <a:cubicBezTo>
                  <a:pt x="19262" y="6514"/>
                  <a:pt x="19206" y="6471"/>
                  <a:pt x="19143" y="6506"/>
                </a:cubicBezTo>
                <a:cubicBezTo>
                  <a:pt x="19094" y="6532"/>
                  <a:pt x="19045" y="6506"/>
                  <a:pt x="19045" y="6445"/>
                </a:cubicBezTo>
                <a:cubicBezTo>
                  <a:pt x="19045" y="6392"/>
                  <a:pt x="19017" y="6366"/>
                  <a:pt x="18982" y="6392"/>
                </a:cubicBezTo>
                <a:cubicBezTo>
                  <a:pt x="18877" y="6480"/>
                  <a:pt x="18744" y="6192"/>
                  <a:pt x="18779" y="5965"/>
                </a:cubicBezTo>
                <a:cubicBezTo>
                  <a:pt x="18800" y="5844"/>
                  <a:pt x="18786" y="5721"/>
                  <a:pt x="18751" y="5695"/>
                </a:cubicBezTo>
                <a:cubicBezTo>
                  <a:pt x="18723" y="5669"/>
                  <a:pt x="18716" y="5608"/>
                  <a:pt x="18737" y="5556"/>
                </a:cubicBezTo>
                <a:cubicBezTo>
                  <a:pt x="18821" y="5390"/>
                  <a:pt x="18765" y="4676"/>
                  <a:pt x="18660" y="4527"/>
                </a:cubicBezTo>
                <a:cubicBezTo>
                  <a:pt x="18555" y="4388"/>
                  <a:pt x="18541" y="3456"/>
                  <a:pt x="18646" y="3255"/>
                </a:cubicBezTo>
                <a:cubicBezTo>
                  <a:pt x="18674" y="3195"/>
                  <a:pt x="18618" y="3090"/>
                  <a:pt x="18506" y="3002"/>
                </a:cubicBezTo>
                <a:cubicBezTo>
                  <a:pt x="18338" y="2864"/>
                  <a:pt x="18331" y="2837"/>
                  <a:pt x="18436" y="2742"/>
                </a:cubicBezTo>
                <a:cubicBezTo>
                  <a:pt x="18520" y="2663"/>
                  <a:pt x="18534" y="2619"/>
                  <a:pt x="18471" y="2541"/>
                </a:cubicBezTo>
                <a:cubicBezTo>
                  <a:pt x="18422" y="2480"/>
                  <a:pt x="18338" y="2437"/>
                  <a:pt x="18281" y="2445"/>
                </a:cubicBezTo>
                <a:cubicBezTo>
                  <a:pt x="18204" y="2445"/>
                  <a:pt x="18212" y="2471"/>
                  <a:pt x="18310" y="2524"/>
                </a:cubicBezTo>
                <a:cubicBezTo>
                  <a:pt x="18450" y="2602"/>
                  <a:pt x="18450" y="2602"/>
                  <a:pt x="18310" y="2611"/>
                </a:cubicBezTo>
                <a:cubicBezTo>
                  <a:pt x="18233" y="2628"/>
                  <a:pt x="18148" y="2628"/>
                  <a:pt x="18121" y="2619"/>
                </a:cubicBezTo>
                <a:cubicBezTo>
                  <a:pt x="18086" y="2619"/>
                  <a:pt x="18065" y="2645"/>
                  <a:pt x="18065" y="2698"/>
                </a:cubicBezTo>
                <a:cubicBezTo>
                  <a:pt x="18065" y="2742"/>
                  <a:pt x="18015" y="2785"/>
                  <a:pt x="17952" y="2785"/>
                </a:cubicBezTo>
                <a:cubicBezTo>
                  <a:pt x="17869" y="2785"/>
                  <a:pt x="17854" y="2698"/>
                  <a:pt x="17869" y="2349"/>
                </a:cubicBezTo>
                <a:cubicBezTo>
                  <a:pt x="17882" y="2027"/>
                  <a:pt x="17917" y="1922"/>
                  <a:pt x="17980" y="1957"/>
                </a:cubicBezTo>
                <a:cubicBezTo>
                  <a:pt x="18050" y="1992"/>
                  <a:pt x="18071" y="1914"/>
                  <a:pt x="18065" y="1670"/>
                </a:cubicBezTo>
                <a:cubicBezTo>
                  <a:pt x="18057" y="1496"/>
                  <a:pt x="18057" y="1330"/>
                  <a:pt x="18065" y="1304"/>
                </a:cubicBezTo>
                <a:cubicBezTo>
                  <a:pt x="18114" y="1121"/>
                  <a:pt x="18114" y="955"/>
                  <a:pt x="18057" y="955"/>
                </a:cubicBezTo>
                <a:cubicBezTo>
                  <a:pt x="17988" y="955"/>
                  <a:pt x="17967" y="1129"/>
                  <a:pt x="17988" y="1556"/>
                </a:cubicBezTo>
                <a:cubicBezTo>
                  <a:pt x="18002" y="1730"/>
                  <a:pt x="17980" y="1827"/>
                  <a:pt x="17938" y="1792"/>
                </a:cubicBezTo>
                <a:cubicBezTo>
                  <a:pt x="17896" y="1765"/>
                  <a:pt x="17875" y="1670"/>
                  <a:pt x="17890" y="1583"/>
                </a:cubicBezTo>
                <a:cubicBezTo>
                  <a:pt x="17896" y="1504"/>
                  <a:pt x="17875" y="1391"/>
                  <a:pt x="17840" y="1339"/>
                </a:cubicBezTo>
                <a:cubicBezTo>
                  <a:pt x="17770" y="1217"/>
                  <a:pt x="17791" y="1034"/>
                  <a:pt x="17890" y="929"/>
                </a:cubicBezTo>
                <a:cubicBezTo>
                  <a:pt x="17931" y="886"/>
                  <a:pt x="17911" y="868"/>
                  <a:pt x="17840" y="903"/>
                </a:cubicBezTo>
                <a:cubicBezTo>
                  <a:pt x="17721" y="947"/>
                  <a:pt x="17539" y="685"/>
                  <a:pt x="17616" y="581"/>
                </a:cubicBezTo>
                <a:cubicBezTo>
                  <a:pt x="17637" y="555"/>
                  <a:pt x="17637" y="415"/>
                  <a:pt x="17609" y="267"/>
                </a:cubicBezTo>
                <a:cubicBezTo>
                  <a:pt x="17560" y="-12"/>
                  <a:pt x="17434" y="-81"/>
                  <a:pt x="17308" y="101"/>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52" name="AutoShape 48"/>
          <p:cNvSpPr>
            <a:spLocks/>
          </p:cNvSpPr>
          <p:nvPr/>
        </p:nvSpPr>
        <p:spPr bwMode="auto">
          <a:xfrm>
            <a:off x="13258800" y="3603625"/>
            <a:ext cx="7923213" cy="5440363"/>
          </a:xfrm>
          <a:custGeom>
            <a:avLst/>
            <a:gdLst>
              <a:gd name="T0" fmla="*/ 10794 w 21589"/>
              <a:gd name="T1" fmla="+- 0 10812 25"/>
              <a:gd name="T2" fmla="*/ 10812 h 21575"/>
              <a:gd name="T3" fmla="*/ 10794 w 21589"/>
              <a:gd name="T4" fmla="+- 0 10812 25"/>
              <a:gd name="T5" fmla="*/ 10812 h 21575"/>
              <a:gd name="T6" fmla="*/ 10794 w 21589"/>
              <a:gd name="T7" fmla="+- 0 10812 25"/>
              <a:gd name="T8" fmla="*/ 10812 h 21575"/>
              <a:gd name="T9" fmla="*/ 10794 w 21589"/>
              <a:gd name="T10" fmla="+- 0 10812 25"/>
              <a:gd name="T11" fmla="*/ 10812 h 21575"/>
            </a:gdLst>
            <a:ahLst/>
            <a:cxnLst>
              <a:cxn ang="0">
                <a:pos x="T0" y="T2"/>
              </a:cxn>
              <a:cxn ang="0">
                <a:pos x="T3" y="T5"/>
              </a:cxn>
              <a:cxn ang="0">
                <a:pos x="T6" y="T8"/>
              </a:cxn>
              <a:cxn ang="0">
                <a:pos x="T9" y="T11"/>
              </a:cxn>
            </a:cxnLst>
            <a:rect l="0" t="0" r="r" b="b"/>
            <a:pathLst>
              <a:path w="21589" h="21575">
                <a:moveTo>
                  <a:pt x="14484" y="18830"/>
                </a:moveTo>
                <a:cubicBezTo>
                  <a:pt x="14507" y="18867"/>
                  <a:pt x="14514" y="18897"/>
                  <a:pt x="14500" y="18897"/>
                </a:cubicBezTo>
                <a:cubicBezTo>
                  <a:pt x="14486" y="18897"/>
                  <a:pt x="14463" y="18867"/>
                  <a:pt x="14449" y="18830"/>
                </a:cubicBezTo>
                <a:cubicBezTo>
                  <a:pt x="14435" y="18792"/>
                  <a:pt x="14428" y="18762"/>
                  <a:pt x="14433" y="18762"/>
                </a:cubicBezTo>
                <a:cubicBezTo>
                  <a:pt x="14438" y="18762"/>
                  <a:pt x="14461" y="18792"/>
                  <a:pt x="14484" y="18830"/>
                </a:cubicBezTo>
                <a:close/>
                <a:moveTo>
                  <a:pt x="13995" y="18521"/>
                </a:moveTo>
                <a:cubicBezTo>
                  <a:pt x="14002" y="18538"/>
                  <a:pt x="13998" y="18562"/>
                  <a:pt x="13984" y="18575"/>
                </a:cubicBezTo>
                <a:cubicBezTo>
                  <a:pt x="13972" y="18586"/>
                  <a:pt x="13961" y="18572"/>
                  <a:pt x="13961" y="18545"/>
                </a:cubicBezTo>
                <a:cubicBezTo>
                  <a:pt x="13961" y="18484"/>
                  <a:pt x="13975" y="18474"/>
                  <a:pt x="13995" y="18521"/>
                </a:cubicBezTo>
                <a:close/>
                <a:moveTo>
                  <a:pt x="3080" y="16891"/>
                </a:moveTo>
                <a:cubicBezTo>
                  <a:pt x="3087" y="16908"/>
                  <a:pt x="3078" y="16922"/>
                  <a:pt x="3059" y="16922"/>
                </a:cubicBezTo>
                <a:cubicBezTo>
                  <a:pt x="3041" y="16922"/>
                  <a:pt x="3031" y="16908"/>
                  <a:pt x="3038" y="16891"/>
                </a:cubicBezTo>
                <a:cubicBezTo>
                  <a:pt x="3045" y="16878"/>
                  <a:pt x="3055" y="16864"/>
                  <a:pt x="3059" y="16864"/>
                </a:cubicBezTo>
                <a:cubicBezTo>
                  <a:pt x="3064" y="16864"/>
                  <a:pt x="3073" y="16878"/>
                  <a:pt x="3080" y="16891"/>
                </a:cubicBezTo>
                <a:close/>
                <a:moveTo>
                  <a:pt x="10633" y="15949"/>
                </a:moveTo>
                <a:cubicBezTo>
                  <a:pt x="10633" y="15966"/>
                  <a:pt x="10629" y="15983"/>
                  <a:pt x="10624" y="15983"/>
                </a:cubicBezTo>
                <a:cubicBezTo>
                  <a:pt x="10617" y="15983"/>
                  <a:pt x="10605" y="15966"/>
                  <a:pt x="10598" y="15949"/>
                </a:cubicBezTo>
                <a:cubicBezTo>
                  <a:pt x="10591" y="15929"/>
                  <a:pt x="10596" y="15915"/>
                  <a:pt x="10608" y="15915"/>
                </a:cubicBezTo>
                <a:cubicBezTo>
                  <a:pt x="10622" y="15915"/>
                  <a:pt x="10633" y="15929"/>
                  <a:pt x="10633" y="15949"/>
                </a:cubicBezTo>
                <a:close/>
                <a:moveTo>
                  <a:pt x="1675" y="13391"/>
                </a:moveTo>
                <a:cubicBezTo>
                  <a:pt x="1675" y="13418"/>
                  <a:pt x="1666" y="13442"/>
                  <a:pt x="1652" y="13442"/>
                </a:cubicBezTo>
                <a:cubicBezTo>
                  <a:pt x="1640" y="13442"/>
                  <a:pt x="1635" y="13418"/>
                  <a:pt x="1642" y="13391"/>
                </a:cubicBezTo>
                <a:cubicBezTo>
                  <a:pt x="1652" y="13363"/>
                  <a:pt x="1661" y="13340"/>
                  <a:pt x="1666" y="13340"/>
                </a:cubicBezTo>
                <a:cubicBezTo>
                  <a:pt x="1670" y="13340"/>
                  <a:pt x="1675" y="13363"/>
                  <a:pt x="1675" y="13391"/>
                </a:cubicBezTo>
                <a:close/>
                <a:moveTo>
                  <a:pt x="4563" y="9517"/>
                </a:moveTo>
                <a:cubicBezTo>
                  <a:pt x="4577" y="9561"/>
                  <a:pt x="4621" y="9639"/>
                  <a:pt x="4663" y="9690"/>
                </a:cubicBezTo>
                <a:cubicBezTo>
                  <a:pt x="4702" y="9744"/>
                  <a:pt x="4721" y="9778"/>
                  <a:pt x="4704" y="9765"/>
                </a:cubicBezTo>
                <a:cubicBezTo>
                  <a:pt x="4686" y="9751"/>
                  <a:pt x="4658" y="9768"/>
                  <a:pt x="4639" y="9802"/>
                </a:cubicBezTo>
                <a:cubicBezTo>
                  <a:pt x="4614" y="9849"/>
                  <a:pt x="4600" y="9853"/>
                  <a:pt x="4593" y="9822"/>
                </a:cubicBezTo>
                <a:cubicBezTo>
                  <a:pt x="4586" y="9802"/>
                  <a:pt x="4558" y="9782"/>
                  <a:pt x="4532" y="9782"/>
                </a:cubicBezTo>
                <a:cubicBezTo>
                  <a:pt x="4472" y="9782"/>
                  <a:pt x="4423" y="9690"/>
                  <a:pt x="4421" y="9571"/>
                </a:cubicBezTo>
                <a:cubicBezTo>
                  <a:pt x="4421" y="9433"/>
                  <a:pt x="4518" y="9395"/>
                  <a:pt x="4563" y="9517"/>
                </a:cubicBezTo>
                <a:close/>
                <a:moveTo>
                  <a:pt x="5200" y="8758"/>
                </a:moveTo>
                <a:cubicBezTo>
                  <a:pt x="5186" y="8779"/>
                  <a:pt x="5142" y="8606"/>
                  <a:pt x="5144" y="8535"/>
                </a:cubicBezTo>
                <a:cubicBezTo>
                  <a:pt x="5144" y="8504"/>
                  <a:pt x="5161" y="8538"/>
                  <a:pt x="5179" y="8609"/>
                </a:cubicBezTo>
                <a:cubicBezTo>
                  <a:pt x="5198" y="8684"/>
                  <a:pt x="5207" y="8748"/>
                  <a:pt x="5200" y="8758"/>
                </a:cubicBezTo>
                <a:close/>
                <a:moveTo>
                  <a:pt x="5270" y="8494"/>
                </a:moveTo>
                <a:cubicBezTo>
                  <a:pt x="5293" y="8606"/>
                  <a:pt x="5256" y="8643"/>
                  <a:pt x="5221" y="8545"/>
                </a:cubicBezTo>
                <a:cubicBezTo>
                  <a:pt x="5181" y="8429"/>
                  <a:pt x="5181" y="8426"/>
                  <a:pt x="5221" y="8426"/>
                </a:cubicBezTo>
                <a:cubicBezTo>
                  <a:pt x="5240" y="8426"/>
                  <a:pt x="5260" y="8457"/>
                  <a:pt x="5270" y="8494"/>
                </a:cubicBezTo>
                <a:close/>
                <a:moveTo>
                  <a:pt x="5351" y="8324"/>
                </a:moveTo>
                <a:cubicBezTo>
                  <a:pt x="5351" y="8341"/>
                  <a:pt x="5340" y="8358"/>
                  <a:pt x="5326" y="8358"/>
                </a:cubicBezTo>
                <a:cubicBezTo>
                  <a:pt x="5314" y="8358"/>
                  <a:pt x="5309" y="8375"/>
                  <a:pt x="5316" y="8392"/>
                </a:cubicBezTo>
                <a:cubicBezTo>
                  <a:pt x="5326" y="8413"/>
                  <a:pt x="5351" y="8419"/>
                  <a:pt x="5377" y="8409"/>
                </a:cubicBezTo>
                <a:cubicBezTo>
                  <a:pt x="5409" y="8392"/>
                  <a:pt x="5423" y="8409"/>
                  <a:pt x="5435" y="8473"/>
                </a:cubicBezTo>
                <a:cubicBezTo>
                  <a:pt x="5442" y="8521"/>
                  <a:pt x="5463" y="8575"/>
                  <a:pt x="5482" y="8599"/>
                </a:cubicBezTo>
                <a:cubicBezTo>
                  <a:pt x="5507" y="8629"/>
                  <a:pt x="5507" y="8653"/>
                  <a:pt x="5477" y="8738"/>
                </a:cubicBezTo>
                <a:cubicBezTo>
                  <a:pt x="5454" y="8806"/>
                  <a:pt x="5430" y="8833"/>
                  <a:pt x="5407" y="8819"/>
                </a:cubicBezTo>
                <a:cubicBezTo>
                  <a:pt x="5386" y="8809"/>
                  <a:pt x="5356" y="8799"/>
                  <a:pt x="5337" y="8799"/>
                </a:cubicBezTo>
                <a:cubicBezTo>
                  <a:pt x="5314" y="8799"/>
                  <a:pt x="5305" y="8751"/>
                  <a:pt x="5305" y="8616"/>
                </a:cubicBezTo>
                <a:cubicBezTo>
                  <a:pt x="5305" y="8514"/>
                  <a:pt x="5295" y="8419"/>
                  <a:pt x="5282" y="8409"/>
                </a:cubicBezTo>
                <a:cubicBezTo>
                  <a:pt x="5267" y="8396"/>
                  <a:pt x="5270" y="8372"/>
                  <a:pt x="5288" y="8341"/>
                </a:cubicBezTo>
                <a:cubicBezTo>
                  <a:pt x="5321" y="8284"/>
                  <a:pt x="5351" y="8277"/>
                  <a:pt x="5351" y="8324"/>
                </a:cubicBezTo>
                <a:close/>
                <a:moveTo>
                  <a:pt x="5531" y="8175"/>
                </a:moveTo>
                <a:cubicBezTo>
                  <a:pt x="5524" y="8185"/>
                  <a:pt x="5503" y="8189"/>
                  <a:pt x="5486" y="8179"/>
                </a:cubicBezTo>
                <a:cubicBezTo>
                  <a:pt x="5468" y="8169"/>
                  <a:pt x="5475" y="8158"/>
                  <a:pt x="5500" y="8158"/>
                </a:cubicBezTo>
                <a:cubicBezTo>
                  <a:pt x="5526" y="8155"/>
                  <a:pt x="5540" y="8165"/>
                  <a:pt x="5531" y="8175"/>
                </a:cubicBezTo>
                <a:close/>
                <a:moveTo>
                  <a:pt x="8330" y="8118"/>
                </a:moveTo>
                <a:cubicBezTo>
                  <a:pt x="8330" y="8138"/>
                  <a:pt x="8309" y="8148"/>
                  <a:pt x="8283" y="8145"/>
                </a:cubicBezTo>
                <a:cubicBezTo>
                  <a:pt x="8257" y="8141"/>
                  <a:pt x="8237" y="8128"/>
                  <a:pt x="8237" y="8114"/>
                </a:cubicBezTo>
                <a:cubicBezTo>
                  <a:pt x="8237" y="8101"/>
                  <a:pt x="8257" y="8087"/>
                  <a:pt x="8283" y="8087"/>
                </a:cubicBezTo>
                <a:cubicBezTo>
                  <a:pt x="8309" y="8087"/>
                  <a:pt x="8330" y="8101"/>
                  <a:pt x="8330" y="8118"/>
                </a:cubicBezTo>
                <a:close/>
                <a:moveTo>
                  <a:pt x="8190" y="8121"/>
                </a:moveTo>
                <a:cubicBezTo>
                  <a:pt x="8216" y="8148"/>
                  <a:pt x="8206" y="8152"/>
                  <a:pt x="8155" y="8135"/>
                </a:cubicBezTo>
                <a:cubicBezTo>
                  <a:pt x="8069" y="8107"/>
                  <a:pt x="8050" y="8087"/>
                  <a:pt x="8111" y="8087"/>
                </a:cubicBezTo>
                <a:cubicBezTo>
                  <a:pt x="8134" y="8087"/>
                  <a:pt x="8171" y="8104"/>
                  <a:pt x="8190" y="8121"/>
                </a:cubicBezTo>
                <a:close/>
                <a:moveTo>
                  <a:pt x="7871" y="8077"/>
                </a:moveTo>
                <a:cubicBezTo>
                  <a:pt x="7855" y="8084"/>
                  <a:pt x="7827" y="8084"/>
                  <a:pt x="7813" y="8077"/>
                </a:cubicBezTo>
                <a:cubicBezTo>
                  <a:pt x="7797" y="8067"/>
                  <a:pt x="7808" y="8060"/>
                  <a:pt x="7841" y="8060"/>
                </a:cubicBezTo>
                <a:cubicBezTo>
                  <a:pt x="7874" y="8060"/>
                  <a:pt x="7885" y="8067"/>
                  <a:pt x="7871" y="8077"/>
                </a:cubicBezTo>
                <a:close/>
                <a:moveTo>
                  <a:pt x="7734" y="8084"/>
                </a:moveTo>
                <a:cubicBezTo>
                  <a:pt x="7741" y="8101"/>
                  <a:pt x="7732" y="8121"/>
                  <a:pt x="7713" y="8135"/>
                </a:cubicBezTo>
                <a:cubicBezTo>
                  <a:pt x="7694" y="8145"/>
                  <a:pt x="7678" y="8175"/>
                  <a:pt x="7678" y="8206"/>
                </a:cubicBezTo>
                <a:cubicBezTo>
                  <a:pt x="7678" y="8233"/>
                  <a:pt x="7662" y="8257"/>
                  <a:pt x="7643" y="8257"/>
                </a:cubicBezTo>
                <a:cubicBezTo>
                  <a:pt x="7620" y="8257"/>
                  <a:pt x="7608" y="8290"/>
                  <a:pt x="7608" y="8362"/>
                </a:cubicBezTo>
                <a:cubicBezTo>
                  <a:pt x="7608" y="8453"/>
                  <a:pt x="7604" y="8463"/>
                  <a:pt x="7573" y="8426"/>
                </a:cubicBezTo>
                <a:cubicBezTo>
                  <a:pt x="7532" y="8375"/>
                  <a:pt x="7527" y="8223"/>
                  <a:pt x="7566" y="8223"/>
                </a:cubicBezTo>
                <a:cubicBezTo>
                  <a:pt x="7580" y="8223"/>
                  <a:pt x="7587" y="8213"/>
                  <a:pt x="7580" y="8202"/>
                </a:cubicBezTo>
                <a:cubicBezTo>
                  <a:pt x="7559" y="8172"/>
                  <a:pt x="7639" y="8060"/>
                  <a:pt x="7683" y="8057"/>
                </a:cubicBezTo>
                <a:cubicBezTo>
                  <a:pt x="7704" y="8053"/>
                  <a:pt x="7727" y="8067"/>
                  <a:pt x="7734" y="8084"/>
                </a:cubicBezTo>
                <a:close/>
                <a:moveTo>
                  <a:pt x="12209" y="5637"/>
                </a:moveTo>
                <a:cubicBezTo>
                  <a:pt x="12301" y="5952"/>
                  <a:pt x="12313" y="6017"/>
                  <a:pt x="12285" y="6078"/>
                </a:cubicBezTo>
                <a:cubicBezTo>
                  <a:pt x="12262" y="6132"/>
                  <a:pt x="12260" y="6132"/>
                  <a:pt x="12271" y="6078"/>
                </a:cubicBezTo>
                <a:cubicBezTo>
                  <a:pt x="12278" y="6047"/>
                  <a:pt x="12274" y="6020"/>
                  <a:pt x="12262" y="6020"/>
                </a:cubicBezTo>
                <a:cubicBezTo>
                  <a:pt x="12248" y="6020"/>
                  <a:pt x="12239" y="6051"/>
                  <a:pt x="12239" y="6088"/>
                </a:cubicBezTo>
                <a:cubicBezTo>
                  <a:pt x="12239" y="6128"/>
                  <a:pt x="12255" y="6156"/>
                  <a:pt x="12281" y="6156"/>
                </a:cubicBezTo>
                <a:cubicBezTo>
                  <a:pt x="12304" y="6156"/>
                  <a:pt x="12311" y="6166"/>
                  <a:pt x="12295" y="6183"/>
                </a:cubicBezTo>
                <a:cubicBezTo>
                  <a:pt x="12281" y="6196"/>
                  <a:pt x="12262" y="6237"/>
                  <a:pt x="12253" y="6274"/>
                </a:cubicBezTo>
                <a:cubicBezTo>
                  <a:pt x="12246" y="6318"/>
                  <a:pt x="12199" y="6366"/>
                  <a:pt x="12139" y="6396"/>
                </a:cubicBezTo>
                <a:cubicBezTo>
                  <a:pt x="12055" y="6444"/>
                  <a:pt x="12041" y="6461"/>
                  <a:pt x="12048" y="6539"/>
                </a:cubicBezTo>
                <a:cubicBezTo>
                  <a:pt x="12055" y="6613"/>
                  <a:pt x="12043" y="6630"/>
                  <a:pt x="11962" y="6667"/>
                </a:cubicBezTo>
                <a:cubicBezTo>
                  <a:pt x="11892" y="6698"/>
                  <a:pt x="11852" y="6698"/>
                  <a:pt x="11815" y="6671"/>
                </a:cubicBezTo>
                <a:cubicBezTo>
                  <a:pt x="11764" y="6637"/>
                  <a:pt x="11764" y="6633"/>
                  <a:pt x="11829" y="6633"/>
                </a:cubicBezTo>
                <a:cubicBezTo>
                  <a:pt x="11894" y="6630"/>
                  <a:pt x="11983" y="6549"/>
                  <a:pt x="11983" y="6488"/>
                </a:cubicBezTo>
                <a:cubicBezTo>
                  <a:pt x="11983" y="6474"/>
                  <a:pt x="12004" y="6430"/>
                  <a:pt x="12032" y="6389"/>
                </a:cubicBezTo>
                <a:cubicBezTo>
                  <a:pt x="12057" y="6352"/>
                  <a:pt x="12073" y="6298"/>
                  <a:pt x="12067" y="6271"/>
                </a:cubicBezTo>
                <a:cubicBezTo>
                  <a:pt x="12060" y="6247"/>
                  <a:pt x="12067" y="6213"/>
                  <a:pt x="12083" y="6200"/>
                </a:cubicBezTo>
                <a:cubicBezTo>
                  <a:pt x="12160" y="6128"/>
                  <a:pt x="12181" y="5861"/>
                  <a:pt x="12132" y="5603"/>
                </a:cubicBezTo>
                <a:cubicBezTo>
                  <a:pt x="12111" y="5508"/>
                  <a:pt x="12178" y="5535"/>
                  <a:pt x="12209" y="5637"/>
                </a:cubicBezTo>
                <a:close/>
                <a:moveTo>
                  <a:pt x="20301" y="3174"/>
                </a:moveTo>
                <a:cubicBezTo>
                  <a:pt x="20320" y="3218"/>
                  <a:pt x="20266" y="3218"/>
                  <a:pt x="20220" y="3174"/>
                </a:cubicBezTo>
                <a:cubicBezTo>
                  <a:pt x="20192" y="3146"/>
                  <a:pt x="20194" y="3140"/>
                  <a:pt x="20236" y="3140"/>
                </a:cubicBezTo>
                <a:cubicBezTo>
                  <a:pt x="20264" y="3140"/>
                  <a:pt x="20294" y="3153"/>
                  <a:pt x="20301" y="3174"/>
                </a:cubicBezTo>
                <a:close/>
                <a:moveTo>
                  <a:pt x="20743" y="2597"/>
                </a:moveTo>
                <a:cubicBezTo>
                  <a:pt x="20750" y="2618"/>
                  <a:pt x="20741" y="2621"/>
                  <a:pt x="20722" y="2611"/>
                </a:cubicBezTo>
                <a:cubicBezTo>
                  <a:pt x="20680" y="2587"/>
                  <a:pt x="20673" y="2563"/>
                  <a:pt x="20706" y="2563"/>
                </a:cubicBezTo>
                <a:cubicBezTo>
                  <a:pt x="20720" y="2563"/>
                  <a:pt x="20736" y="2577"/>
                  <a:pt x="20743" y="2597"/>
                </a:cubicBezTo>
                <a:close/>
                <a:moveTo>
                  <a:pt x="6226" y="2126"/>
                </a:moveTo>
                <a:cubicBezTo>
                  <a:pt x="6282" y="2218"/>
                  <a:pt x="6254" y="2238"/>
                  <a:pt x="6189" y="2157"/>
                </a:cubicBezTo>
                <a:cubicBezTo>
                  <a:pt x="6159" y="2120"/>
                  <a:pt x="6122" y="2089"/>
                  <a:pt x="6105" y="2089"/>
                </a:cubicBezTo>
                <a:cubicBezTo>
                  <a:pt x="6089" y="2089"/>
                  <a:pt x="6070" y="2076"/>
                  <a:pt x="6063" y="2062"/>
                </a:cubicBezTo>
                <a:cubicBezTo>
                  <a:pt x="6040" y="2004"/>
                  <a:pt x="6187" y="2065"/>
                  <a:pt x="6226" y="2126"/>
                </a:cubicBezTo>
                <a:close/>
                <a:moveTo>
                  <a:pt x="9889" y="835"/>
                </a:moveTo>
                <a:cubicBezTo>
                  <a:pt x="9914" y="859"/>
                  <a:pt x="9905" y="869"/>
                  <a:pt x="9849" y="869"/>
                </a:cubicBezTo>
                <a:cubicBezTo>
                  <a:pt x="9807" y="869"/>
                  <a:pt x="9772" y="852"/>
                  <a:pt x="9772" y="835"/>
                </a:cubicBezTo>
                <a:cubicBezTo>
                  <a:pt x="9772" y="791"/>
                  <a:pt x="9842" y="791"/>
                  <a:pt x="9889" y="835"/>
                </a:cubicBezTo>
                <a:close/>
                <a:moveTo>
                  <a:pt x="8083" y="19"/>
                </a:moveTo>
                <a:cubicBezTo>
                  <a:pt x="8020" y="59"/>
                  <a:pt x="7995" y="151"/>
                  <a:pt x="8029" y="212"/>
                </a:cubicBezTo>
                <a:cubicBezTo>
                  <a:pt x="8050" y="252"/>
                  <a:pt x="8036" y="259"/>
                  <a:pt x="7950" y="259"/>
                </a:cubicBezTo>
                <a:cubicBezTo>
                  <a:pt x="7892" y="259"/>
                  <a:pt x="7841" y="273"/>
                  <a:pt x="7836" y="290"/>
                </a:cubicBezTo>
                <a:cubicBezTo>
                  <a:pt x="7834" y="307"/>
                  <a:pt x="7790" y="330"/>
                  <a:pt x="7741" y="340"/>
                </a:cubicBezTo>
                <a:cubicBezTo>
                  <a:pt x="7676" y="354"/>
                  <a:pt x="7657" y="351"/>
                  <a:pt x="7669" y="324"/>
                </a:cubicBezTo>
                <a:cubicBezTo>
                  <a:pt x="7692" y="266"/>
                  <a:pt x="7241" y="313"/>
                  <a:pt x="7201" y="374"/>
                </a:cubicBezTo>
                <a:cubicBezTo>
                  <a:pt x="7185" y="398"/>
                  <a:pt x="7099" y="429"/>
                  <a:pt x="7013" y="439"/>
                </a:cubicBezTo>
                <a:cubicBezTo>
                  <a:pt x="6927" y="452"/>
                  <a:pt x="6831" y="486"/>
                  <a:pt x="6801" y="517"/>
                </a:cubicBezTo>
                <a:cubicBezTo>
                  <a:pt x="6766" y="547"/>
                  <a:pt x="6722" y="561"/>
                  <a:pt x="6687" y="551"/>
                </a:cubicBezTo>
                <a:cubicBezTo>
                  <a:pt x="6654" y="537"/>
                  <a:pt x="6631" y="544"/>
                  <a:pt x="6631" y="564"/>
                </a:cubicBezTo>
                <a:cubicBezTo>
                  <a:pt x="6631" y="581"/>
                  <a:pt x="6615" y="598"/>
                  <a:pt x="6596" y="598"/>
                </a:cubicBezTo>
                <a:cubicBezTo>
                  <a:pt x="6578" y="598"/>
                  <a:pt x="6561" y="625"/>
                  <a:pt x="6559" y="656"/>
                </a:cubicBezTo>
                <a:cubicBezTo>
                  <a:pt x="6559" y="693"/>
                  <a:pt x="6552" y="700"/>
                  <a:pt x="6545" y="673"/>
                </a:cubicBezTo>
                <a:cubicBezTo>
                  <a:pt x="6529" y="612"/>
                  <a:pt x="6452" y="622"/>
                  <a:pt x="6436" y="686"/>
                </a:cubicBezTo>
                <a:cubicBezTo>
                  <a:pt x="6426" y="717"/>
                  <a:pt x="6429" y="754"/>
                  <a:pt x="6436" y="764"/>
                </a:cubicBezTo>
                <a:cubicBezTo>
                  <a:pt x="6445" y="774"/>
                  <a:pt x="6457" y="764"/>
                  <a:pt x="6461" y="744"/>
                </a:cubicBezTo>
                <a:cubicBezTo>
                  <a:pt x="6468" y="713"/>
                  <a:pt x="6484" y="713"/>
                  <a:pt x="6526" y="754"/>
                </a:cubicBezTo>
                <a:cubicBezTo>
                  <a:pt x="6557" y="781"/>
                  <a:pt x="6598" y="801"/>
                  <a:pt x="6622" y="795"/>
                </a:cubicBezTo>
                <a:cubicBezTo>
                  <a:pt x="6643" y="788"/>
                  <a:pt x="6666" y="805"/>
                  <a:pt x="6671" y="825"/>
                </a:cubicBezTo>
                <a:cubicBezTo>
                  <a:pt x="6685" y="879"/>
                  <a:pt x="6501" y="886"/>
                  <a:pt x="6480" y="835"/>
                </a:cubicBezTo>
                <a:cubicBezTo>
                  <a:pt x="6473" y="815"/>
                  <a:pt x="6447" y="801"/>
                  <a:pt x="6426" y="801"/>
                </a:cubicBezTo>
                <a:cubicBezTo>
                  <a:pt x="6394" y="801"/>
                  <a:pt x="6394" y="808"/>
                  <a:pt x="6419" y="832"/>
                </a:cubicBezTo>
                <a:cubicBezTo>
                  <a:pt x="6468" y="876"/>
                  <a:pt x="6396" y="900"/>
                  <a:pt x="6168" y="910"/>
                </a:cubicBezTo>
                <a:lnTo>
                  <a:pt x="5973" y="917"/>
                </a:lnTo>
                <a:lnTo>
                  <a:pt x="6040" y="995"/>
                </a:lnTo>
                <a:cubicBezTo>
                  <a:pt x="6077" y="1039"/>
                  <a:pt x="6131" y="1106"/>
                  <a:pt x="6156" y="1144"/>
                </a:cubicBezTo>
                <a:cubicBezTo>
                  <a:pt x="6187" y="1188"/>
                  <a:pt x="6249" y="1222"/>
                  <a:pt x="6315" y="1232"/>
                </a:cubicBezTo>
                <a:cubicBezTo>
                  <a:pt x="6373" y="1242"/>
                  <a:pt x="6422" y="1262"/>
                  <a:pt x="6422" y="1279"/>
                </a:cubicBezTo>
                <a:cubicBezTo>
                  <a:pt x="6422" y="1293"/>
                  <a:pt x="6440" y="1313"/>
                  <a:pt x="6464" y="1320"/>
                </a:cubicBezTo>
                <a:cubicBezTo>
                  <a:pt x="6484" y="1330"/>
                  <a:pt x="6468" y="1337"/>
                  <a:pt x="6426" y="1340"/>
                </a:cubicBezTo>
                <a:cubicBezTo>
                  <a:pt x="6382" y="1340"/>
                  <a:pt x="6319" y="1323"/>
                  <a:pt x="6287" y="1296"/>
                </a:cubicBezTo>
                <a:cubicBezTo>
                  <a:pt x="6231" y="1252"/>
                  <a:pt x="6087" y="1205"/>
                  <a:pt x="5849" y="1150"/>
                </a:cubicBezTo>
                <a:cubicBezTo>
                  <a:pt x="5803" y="1140"/>
                  <a:pt x="5768" y="1154"/>
                  <a:pt x="5749" y="1188"/>
                </a:cubicBezTo>
                <a:cubicBezTo>
                  <a:pt x="5721" y="1235"/>
                  <a:pt x="5726" y="1242"/>
                  <a:pt x="5772" y="1245"/>
                </a:cubicBezTo>
                <a:cubicBezTo>
                  <a:pt x="5833" y="1249"/>
                  <a:pt x="5819" y="1259"/>
                  <a:pt x="5714" y="1293"/>
                </a:cubicBezTo>
                <a:cubicBezTo>
                  <a:pt x="5649" y="1313"/>
                  <a:pt x="5649" y="1316"/>
                  <a:pt x="5693" y="1361"/>
                </a:cubicBezTo>
                <a:cubicBezTo>
                  <a:pt x="5717" y="1384"/>
                  <a:pt x="5775" y="1421"/>
                  <a:pt x="5819" y="1442"/>
                </a:cubicBezTo>
                <a:cubicBezTo>
                  <a:pt x="5896" y="1479"/>
                  <a:pt x="5896" y="1479"/>
                  <a:pt x="5786" y="1466"/>
                </a:cubicBezTo>
                <a:cubicBezTo>
                  <a:pt x="5672" y="1452"/>
                  <a:pt x="5610" y="1384"/>
                  <a:pt x="5607" y="1272"/>
                </a:cubicBezTo>
                <a:cubicBezTo>
                  <a:pt x="5607" y="1211"/>
                  <a:pt x="5512" y="1072"/>
                  <a:pt x="5472" y="1072"/>
                </a:cubicBezTo>
                <a:cubicBezTo>
                  <a:pt x="5456" y="1072"/>
                  <a:pt x="5423" y="1052"/>
                  <a:pt x="5398" y="1032"/>
                </a:cubicBezTo>
                <a:cubicBezTo>
                  <a:pt x="5365" y="1001"/>
                  <a:pt x="5347" y="998"/>
                  <a:pt x="5326" y="1028"/>
                </a:cubicBezTo>
                <a:cubicBezTo>
                  <a:pt x="5307" y="1056"/>
                  <a:pt x="5321" y="1076"/>
                  <a:pt x="5375" y="1103"/>
                </a:cubicBezTo>
                <a:cubicBezTo>
                  <a:pt x="5416" y="1123"/>
                  <a:pt x="5461" y="1130"/>
                  <a:pt x="5475" y="1116"/>
                </a:cubicBezTo>
                <a:cubicBezTo>
                  <a:pt x="5486" y="1106"/>
                  <a:pt x="5491" y="1113"/>
                  <a:pt x="5482" y="1133"/>
                </a:cubicBezTo>
                <a:cubicBezTo>
                  <a:pt x="5475" y="1154"/>
                  <a:pt x="5477" y="1178"/>
                  <a:pt x="5491" y="1191"/>
                </a:cubicBezTo>
                <a:cubicBezTo>
                  <a:pt x="5533" y="1228"/>
                  <a:pt x="5514" y="1269"/>
                  <a:pt x="5444" y="1293"/>
                </a:cubicBezTo>
                <a:cubicBezTo>
                  <a:pt x="5407" y="1306"/>
                  <a:pt x="5375" y="1337"/>
                  <a:pt x="5375" y="1361"/>
                </a:cubicBezTo>
                <a:cubicBezTo>
                  <a:pt x="5375" y="1384"/>
                  <a:pt x="5363" y="1411"/>
                  <a:pt x="5347" y="1418"/>
                </a:cubicBezTo>
                <a:cubicBezTo>
                  <a:pt x="5333" y="1425"/>
                  <a:pt x="5379" y="1476"/>
                  <a:pt x="5454" y="1530"/>
                </a:cubicBezTo>
                <a:cubicBezTo>
                  <a:pt x="5579" y="1621"/>
                  <a:pt x="5584" y="1632"/>
                  <a:pt x="5570" y="1737"/>
                </a:cubicBezTo>
                <a:cubicBezTo>
                  <a:pt x="5558" y="1825"/>
                  <a:pt x="5565" y="1855"/>
                  <a:pt x="5605" y="1893"/>
                </a:cubicBezTo>
                <a:cubicBezTo>
                  <a:pt x="5633" y="1916"/>
                  <a:pt x="5654" y="1957"/>
                  <a:pt x="5654" y="1984"/>
                </a:cubicBezTo>
                <a:cubicBezTo>
                  <a:pt x="5654" y="2021"/>
                  <a:pt x="5689" y="2025"/>
                  <a:pt x="5824" y="2011"/>
                </a:cubicBezTo>
                <a:cubicBezTo>
                  <a:pt x="5968" y="1994"/>
                  <a:pt x="5980" y="1998"/>
                  <a:pt x="5903" y="2028"/>
                </a:cubicBezTo>
                <a:cubicBezTo>
                  <a:pt x="5784" y="2076"/>
                  <a:pt x="5770" y="2143"/>
                  <a:pt x="5854" y="2242"/>
                </a:cubicBezTo>
                <a:cubicBezTo>
                  <a:pt x="5907" y="2306"/>
                  <a:pt x="5917" y="2330"/>
                  <a:pt x="5893" y="2364"/>
                </a:cubicBezTo>
                <a:cubicBezTo>
                  <a:pt x="5877" y="2387"/>
                  <a:pt x="5863" y="2442"/>
                  <a:pt x="5863" y="2482"/>
                </a:cubicBezTo>
                <a:cubicBezTo>
                  <a:pt x="5863" y="2540"/>
                  <a:pt x="5845" y="2563"/>
                  <a:pt x="5793" y="2580"/>
                </a:cubicBezTo>
                <a:cubicBezTo>
                  <a:pt x="5752" y="2594"/>
                  <a:pt x="5724" y="2625"/>
                  <a:pt x="5724" y="2655"/>
                </a:cubicBezTo>
                <a:cubicBezTo>
                  <a:pt x="5724" y="2696"/>
                  <a:pt x="5707" y="2702"/>
                  <a:pt x="5649" y="2685"/>
                </a:cubicBezTo>
                <a:cubicBezTo>
                  <a:pt x="5607" y="2675"/>
                  <a:pt x="5563" y="2648"/>
                  <a:pt x="5549" y="2628"/>
                </a:cubicBezTo>
                <a:cubicBezTo>
                  <a:pt x="5533" y="2604"/>
                  <a:pt x="5538" y="2601"/>
                  <a:pt x="5563" y="2614"/>
                </a:cubicBezTo>
                <a:cubicBezTo>
                  <a:pt x="5589" y="2628"/>
                  <a:pt x="5612" y="2597"/>
                  <a:pt x="5642" y="2496"/>
                </a:cubicBezTo>
                <a:cubicBezTo>
                  <a:pt x="5665" y="2421"/>
                  <a:pt x="5691" y="2360"/>
                  <a:pt x="5700" y="2360"/>
                </a:cubicBezTo>
                <a:cubicBezTo>
                  <a:pt x="5712" y="2360"/>
                  <a:pt x="5717" y="2309"/>
                  <a:pt x="5714" y="2248"/>
                </a:cubicBezTo>
                <a:cubicBezTo>
                  <a:pt x="5712" y="2153"/>
                  <a:pt x="5698" y="2130"/>
                  <a:pt x="5614" y="2076"/>
                </a:cubicBezTo>
                <a:cubicBezTo>
                  <a:pt x="5558" y="2042"/>
                  <a:pt x="5514" y="1994"/>
                  <a:pt x="5514" y="1974"/>
                </a:cubicBezTo>
                <a:cubicBezTo>
                  <a:pt x="5514" y="1954"/>
                  <a:pt x="5491" y="1882"/>
                  <a:pt x="5463" y="1818"/>
                </a:cubicBezTo>
                <a:cubicBezTo>
                  <a:pt x="5435" y="1754"/>
                  <a:pt x="5409" y="1672"/>
                  <a:pt x="5405" y="1638"/>
                </a:cubicBezTo>
                <a:cubicBezTo>
                  <a:pt x="5396" y="1554"/>
                  <a:pt x="5344" y="1486"/>
                  <a:pt x="5270" y="1459"/>
                </a:cubicBezTo>
                <a:cubicBezTo>
                  <a:pt x="5226" y="1442"/>
                  <a:pt x="5216" y="1425"/>
                  <a:pt x="5233" y="1401"/>
                </a:cubicBezTo>
                <a:cubicBezTo>
                  <a:pt x="5267" y="1350"/>
                  <a:pt x="5263" y="1239"/>
                  <a:pt x="5226" y="1164"/>
                </a:cubicBezTo>
                <a:cubicBezTo>
                  <a:pt x="5202" y="1120"/>
                  <a:pt x="5144" y="1093"/>
                  <a:pt x="5032" y="1076"/>
                </a:cubicBezTo>
                <a:cubicBezTo>
                  <a:pt x="4937" y="1059"/>
                  <a:pt x="4907" y="1045"/>
                  <a:pt x="4956" y="1042"/>
                </a:cubicBezTo>
                <a:cubicBezTo>
                  <a:pt x="5032" y="1035"/>
                  <a:pt x="5035" y="1035"/>
                  <a:pt x="4993" y="988"/>
                </a:cubicBezTo>
                <a:cubicBezTo>
                  <a:pt x="4935" y="923"/>
                  <a:pt x="4760" y="917"/>
                  <a:pt x="4774" y="978"/>
                </a:cubicBezTo>
                <a:cubicBezTo>
                  <a:pt x="4781" y="1001"/>
                  <a:pt x="4772" y="1042"/>
                  <a:pt x="4753" y="1066"/>
                </a:cubicBezTo>
                <a:cubicBezTo>
                  <a:pt x="4737" y="1089"/>
                  <a:pt x="4723" y="1171"/>
                  <a:pt x="4723" y="1242"/>
                </a:cubicBezTo>
                <a:cubicBezTo>
                  <a:pt x="4723" y="1357"/>
                  <a:pt x="4714" y="1384"/>
                  <a:pt x="4653" y="1428"/>
                </a:cubicBezTo>
                <a:cubicBezTo>
                  <a:pt x="4567" y="1493"/>
                  <a:pt x="4563" y="1571"/>
                  <a:pt x="4642" y="1615"/>
                </a:cubicBezTo>
                <a:cubicBezTo>
                  <a:pt x="4686" y="1638"/>
                  <a:pt x="4700" y="1672"/>
                  <a:pt x="4700" y="1747"/>
                </a:cubicBezTo>
                <a:cubicBezTo>
                  <a:pt x="4700" y="1855"/>
                  <a:pt x="4751" y="1937"/>
                  <a:pt x="4800" y="1909"/>
                </a:cubicBezTo>
                <a:cubicBezTo>
                  <a:pt x="4818" y="1899"/>
                  <a:pt x="4863" y="1923"/>
                  <a:pt x="4900" y="1957"/>
                </a:cubicBezTo>
                <a:cubicBezTo>
                  <a:pt x="4937" y="1994"/>
                  <a:pt x="4991" y="2038"/>
                  <a:pt x="5021" y="2055"/>
                </a:cubicBezTo>
                <a:cubicBezTo>
                  <a:pt x="5072" y="2086"/>
                  <a:pt x="5088" y="2140"/>
                  <a:pt x="5056" y="2167"/>
                </a:cubicBezTo>
                <a:cubicBezTo>
                  <a:pt x="5044" y="2177"/>
                  <a:pt x="4965" y="2140"/>
                  <a:pt x="4874" y="2086"/>
                </a:cubicBezTo>
                <a:cubicBezTo>
                  <a:pt x="4639" y="1947"/>
                  <a:pt x="4600" y="1954"/>
                  <a:pt x="4707" y="2116"/>
                </a:cubicBezTo>
                <a:cubicBezTo>
                  <a:pt x="4753" y="2187"/>
                  <a:pt x="4793" y="2259"/>
                  <a:pt x="4793" y="2275"/>
                </a:cubicBezTo>
                <a:cubicBezTo>
                  <a:pt x="4788" y="2394"/>
                  <a:pt x="4535" y="2655"/>
                  <a:pt x="4299" y="2784"/>
                </a:cubicBezTo>
                <a:cubicBezTo>
                  <a:pt x="4239" y="2818"/>
                  <a:pt x="4179" y="2862"/>
                  <a:pt x="4165" y="2885"/>
                </a:cubicBezTo>
                <a:cubicBezTo>
                  <a:pt x="4148" y="2913"/>
                  <a:pt x="4181" y="3051"/>
                  <a:pt x="4272" y="3346"/>
                </a:cubicBezTo>
                <a:cubicBezTo>
                  <a:pt x="4404" y="3773"/>
                  <a:pt x="4465" y="4153"/>
                  <a:pt x="4467" y="4536"/>
                </a:cubicBezTo>
                <a:cubicBezTo>
                  <a:pt x="4467" y="4739"/>
                  <a:pt x="4500" y="4861"/>
                  <a:pt x="4586" y="4976"/>
                </a:cubicBezTo>
                <a:cubicBezTo>
                  <a:pt x="4707" y="5139"/>
                  <a:pt x="4651" y="5410"/>
                  <a:pt x="4495" y="5410"/>
                </a:cubicBezTo>
                <a:cubicBezTo>
                  <a:pt x="4458" y="5410"/>
                  <a:pt x="4409" y="5441"/>
                  <a:pt x="4386" y="5478"/>
                </a:cubicBezTo>
                <a:cubicBezTo>
                  <a:pt x="4346" y="5539"/>
                  <a:pt x="4346" y="5546"/>
                  <a:pt x="4400" y="5644"/>
                </a:cubicBezTo>
                <a:cubicBezTo>
                  <a:pt x="4430" y="5698"/>
                  <a:pt x="4481" y="5800"/>
                  <a:pt x="4514" y="5864"/>
                </a:cubicBezTo>
                <a:cubicBezTo>
                  <a:pt x="4593" y="6027"/>
                  <a:pt x="4669" y="6027"/>
                  <a:pt x="4767" y="5868"/>
                </a:cubicBezTo>
                <a:cubicBezTo>
                  <a:pt x="4858" y="5715"/>
                  <a:pt x="4930" y="5712"/>
                  <a:pt x="4988" y="5854"/>
                </a:cubicBezTo>
                <a:cubicBezTo>
                  <a:pt x="5026" y="5942"/>
                  <a:pt x="5026" y="5979"/>
                  <a:pt x="5002" y="6115"/>
                </a:cubicBezTo>
                <a:cubicBezTo>
                  <a:pt x="4979" y="6261"/>
                  <a:pt x="4979" y="6278"/>
                  <a:pt x="5023" y="6325"/>
                </a:cubicBezTo>
                <a:cubicBezTo>
                  <a:pt x="5177" y="6491"/>
                  <a:pt x="5177" y="6491"/>
                  <a:pt x="5147" y="6522"/>
                </a:cubicBezTo>
                <a:cubicBezTo>
                  <a:pt x="5107" y="6562"/>
                  <a:pt x="5156" y="6623"/>
                  <a:pt x="5275" y="6681"/>
                </a:cubicBezTo>
                <a:cubicBezTo>
                  <a:pt x="5430" y="6759"/>
                  <a:pt x="5393" y="6955"/>
                  <a:pt x="5228" y="6925"/>
                </a:cubicBezTo>
                <a:cubicBezTo>
                  <a:pt x="5165" y="6911"/>
                  <a:pt x="5135" y="6921"/>
                  <a:pt x="5126" y="6955"/>
                </a:cubicBezTo>
                <a:cubicBezTo>
                  <a:pt x="5109" y="7016"/>
                  <a:pt x="5053" y="7016"/>
                  <a:pt x="5012" y="6952"/>
                </a:cubicBezTo>
                <a:cubicBezTo>
                  <a:pt x="4991" y="6925"/>
                  <a:pt x="4956" y="6901"/>
                  <a:pt x="4930" y="6901"/>
                </a:cubicBezTo>
                <a:cubicBezTo>
                  <a:pt x="4907" y="6901"/>
                  <a:pt x="4886" y="6884"/>
                  <a:pt x="4886" y="6864"/>
                </a:cubicBezTo>
                <a:cubicBezTo>
                  <a:pt x="4886" y="6837"/>
                  <a:pt x="4851" y="6830"/>
                  <a:pt x="4774" y="6847"/>
                </a:cubicBezTo>
                <a:cubicBezTo>
                  <a:pt x="4691" y="6864"/>
                  <a:pt x="4630" y="6850"/>
                  <a:pt x="4525" y="6793"/>
                </a:cubicBezTo>
                <a:cubicBezTo>
                  <a:pt x="4374" y="6715"/>
                  <a:pt x="4088" y="6694"/>
                  <a:pt x="4041" y="6762"/>
                </a:cubicBezTo>
                <a:cubicBezTo>
                  <a:pt x="4027" y="6783"/>
                  <a:pt x="3962" y="6800"/>
                  <a:pt x="3899" y="6800"/>
                </a:cubicBezTo>
                <a:cubicBezTo>
                  <a:pt x="3834" y="6800"/>
                  <a:pt x="3741" y="6816"/>
                  <a:pt x="3692" y="6837"/>
                </a:cubicBezTo>
                <a:cubicBezTo>
                  <a:pt x="3606" y="6871"/>
                  <a:pt x="3606" y="6871"/>
                  <a:pt x="3620" y="7013"/>
                </a:cubicBezTo>
                <a:cubicBezTo>
                  <a:pt x="3639" y="7193"/>
                  <a:pt x="3662" y="7257"/>
                  <a:pt x="3762" y="7420"/>
                </a:cubicBezTo>
                <a:cubicBezTo>
                  <a:pt x="3825" y="7521"/>
                  <a:pt x="3839" y="7572"/>
                  <a:pt x="3834" y="7667"/>
                </a:cubicBezTo>
                <a:cubicBezTo>
                  <a:pt x="3830" y="7765"/>
                  <a:pt x="3841" y="7803"/>
                  <a:pt x="3892" y="7857"/>
                </a:cubicBezTo>
                <a:cubicBezTo>
                  <a:pt x="3927" y="7894"/>
                  <a:pt x="3955" y="7945"/>
                  <a:pt x="3955" y="7969"/>
                </a:cubicBezTo>
                <a:cubicBezTo>
                  <a:pt x="3955" y="8030"/>
                  <a:pt x="4034" y="8063"/>
                  <a:pt x="4118" y="8036"/>
                </a:cubicBezTo>
                <a:cubicBezTo>
                  <a:pt x="4172" y="8019"/>
                  <a:pt x="4193" y="8030"/>
                  <a:pt x="4223" y="8101"/>
                </a:cubicBezTo>
                <a:cubicBezTo>
                  <a:pt x="4260" y="8179"/>
                  <a:pt x="4290" y="8504"/>
                  <a:pt x="4258" y="8477"/>
                </a:cubicBezTo>
                <a:cubicBezTo>
                  <a:pt x="4251" y="8470"/>
                  <a:pt x="4190" y="8457"/>
                  <a:pt x="4125" y="8446"/>
                </a:cubicBezTo>
                <a:cubicBezTo>
                  <a:pt x="4018" y="8433"/>
                  <a:pt x="4004" y="8440"/>
                  <a:pt x="3981" y="8518"/>
                </a:cubicBezTo>
                <a:cubicBezTo>
                  <a:pt x="3967" y="8562"/>
                  <a:pt x="3960" y="8616"/>
                  <a:pt x="3967" y="8633"/>
                </a:cubicBezTo>
                <a:cubicBezTo>
                  <a:pt x="3976" y="8650"/>
                  <a:pt x="3948" y="8663"/>
                  <a:pt x="3909" y="8663"/>
                </a:cubicBezTo>
                <a:cubicBezTo>
                  <a:pt x="3844" y="8663"/>
                  <a:pt x="3839" y="8670"/>
                  <a:pt x="3862" y="8731"/>
                </a:cubicBezTo>
                <a:cubicBezTo>
                  <a:pt x="3876" y="8768"/>
                  <a:pt x="3902" y="8799"/>
                  <a:pt x="3920" y="8799"/>
                </a:cubicBezTo>
                <a:cubicBezTo>
                  <a:pt x="3939" y="8799"/>
                  <a:pt x="3972" y="8843"/>
                  <a:pt x="3995" y="8901"/>
                </a:cubicBezTo>
                <a:cubicBezTo>
                  <a:pt x="4016" y="8955"/>
                  <a:pt x="4044" y="9002"/>
                  <a:pt x="4053" y="9002"/>
                </a:cubicBezTo>
                <a:cubicBezTo>
                  <a:pt x="4062" y="9002"/>
                  <a:pt x="4071" y="9033"/>
                  <a:pt x="4071" y="9073"/>
                </a:cubicBezTo>
                <a:cubicBezTo>
                  <a:pt x="4071" y="9117"/>
                  <a:pt x="4081" y="9134"/>
                  <a:pt x="4099" y="9117"/>
                </a:cubicBezTo>
                <a:cubicBezTo>
                  <a:pt x="4113" y="9104"/>
                  <a:pt x="4137" y="9117"/>
                  <a:pt x="4151" y="9145"/>
                </a:cubicBezTo>
                <a:cubicBezTo>
                  <a:pt x="4167" y="9175"/>
                  <a:pt x="4204" y="9205"/>
                  <a:pt x="4234" y="9212"/>
                </a:cubicBezTo>
                <a:cubicBezTo>
                  <a:pt x="4314" y="9226"/>
                  <a:pt x="4325" y="9260"/>
                  <a:pt x="4311" y="9412"/>
                </a:cubicBezTo>
                <a:cubicBezTo>
                  <a:pt x="4304" y="9487"/>
                  <a:pt x="4307" y="9544"/>
                  <a:pt x="4321" y="9544"/>
                </a:cubicBezTo>
                <a:cubicBezTo>
                  <a:pt x="4358" y="9544"/>
                  <a:pt x="4425" y="9751"/>
                  <a:pt x="4411" y="9826"/>
                </a:cubicBezTo>
                <a:cubicBezTo>
                  <a:pt x="4395" y="9924"/>
                  <a:pt x="4448" y="10073"/>
                  <a:pt x="4493" y="10059"/>
                </a:cubicBezTo>
                <a:cubicBezTo>
                  <a:pt x="4521" y="10053"/>
                  <a:pt x="4525" y="10076"/>
                  <a:pt x="4518" y="10161"/>
                </a:cubicBezTo>
                <a:cubicBezTo>
                  <a:pt x="4509" y="10246"/>
                  <a:pt x="4514" y="10263"/>
                  <a:pt x="4544" y="10246"/>
                </a:cubicBezTo>
                <a:cubicBezTo>
                  <a:pt x="4602" y="10215"/>
                  <a:pt x="4646" y="10327"/>
                  <a:pt x="4672" y="10561"/>
                </a:cubicBezTo>
                <a:cubicBezTo>
                  <a:pt x="4686" y="10683"/>
                  <a:pt x="4702" y="10805"/>
                  <a:pt x="4709" y="10832"/>
                </a:cubicBezTo>
                <a:cubicBezTo>
                  <a:pt x="4721" y="10876"/>
                  <a:pt x="4691" y="10897"/>
                  <a:pt x="4565" y="10944"/>
                </a:cubicBezTo>
                <a:cubicBezTo>
                  <a:pt x="4374" y="11008"/>
                  <a:pt x="4286" y="10985"/>
                  <a:pt x="4153" y="10832"/>
                </a:cubicBezTo>
                <a:cubicBezTo>
                  <a:pt x="4104" y="10774"/>
                  <a:pt x="4041" y="10730"/>
                  <a:pt x="4013" y="10730"/>
                </a:cubicBezTo>
                <a:cubicBezTo>
                  <a:pt x="3944" y="10730"/>
                  <a:pt x="3885" y="10629"/>
                  <a:pt x="3869" y="10476"/>
                </a:cubicBezTo>
                <a:cubicBezTo>
                  <a:pt x="3860" y="10388"/>
                  <a:pt x="3864" y="10341"/>
                  <a:pt x="3888" y="10324"/>
                </a:cubicBezTo>
                <a:cubicBezTo>
                  <a:pt x="3906" y="10303"/>
                  <a:pt x="3918" y="10229"/>
                  <a:pt x="3920" y="10131"/>
                </a:cubicBezTo>
                <a:cubicBezTo>
                  <a:pt x="3920" y="9975"/>
                  <a:pt x="3923" y="9968"/>
                  <a:pt x="3985" y="9968"/>
                </a:cubicBezTo>
                <a:cubicBezTo>
                  <a:pt x="4020" y="9971"/>
                  <a:pt x="4048" y="9954"/>
                  <a:pt x="4048" y="9934"/>
                </a:cubicBezTo>
                <a:cubicBezTo>
                  <a:pt x="4048" y="9910"/>
                  <a:pt x="4016" y="9904"/>
                  <a:pt x="3972" y="9910"/>
                </a:cubicBezTo>
                <a:cubicBezTo>
                  <a:pt x="3860" y="9927"/>
                  <a:pt x="3388" y="9575"/>
                  <a:pt x="3187" y="9324"/>
                </a:cubicBezTo>
                <a:lnTo>
                  <a:pt x="3036" y="9131"/>
                </a:lnTo>
                <a:lnTo>
                  <a:pt x="2910" y="9151"/>
                </a:lnTo>
                <a:cubicBezTo>
                  <a:pt x="2799" y="9172"/>
                  <a:pt x="2773" y="9161"/>
                  <a:pt x="2678" y="9073"/>
                </a:cubicBezTo>
                <a:cubicBezTo>
                  <a:pt x="2620" y="9019"/>
                  <a:pt x="2534" y="8965"/>
                  <a:pt x="2489" y="8951"/>
                </a:cubicBezTo>
                <a:cubicBezTo>
                  <a:pt x="2445" y="8938"/>
                  <a:pt x="2373" y="8901"/>
                  <a:pt x="2331" y="8863"/>
                </a:cubicBezTo>
                <a:cubicBezTo>
                  <a:pt x="2273" y="8816"/>
                  <a:pt x="2243" y="8809"/>
                  <a:pt x="2194" y="8836"/>
                </a:cubicBezTo>
                <a:lnTo>
                  <a:pt x="2133" y="8870"/>
                </a:lnTo>
                <a:lnTo>
                  <a:pt x="2187" y="8951"/>
                </a:lnTo>
                <a:cubicBezTo>
                  <a:pt x="2215" y="8995"/>
                  <a:pt x="2298" y="9073"/>
                  <a:pt x="2371" y="9124"/>
                </a:cubicBezTo>
                <a:cubicBezTo>
                  <a:pt x="2471" y="9195"/>
                  <a:pt x="2515" y="9250"/>
                  <a:pt x="2545" y="9341"/>
                </a:cubicBezTo>
                <a:cubicBezTo>
                  <a:pt x="2624" y="9578"/>
                  <a:pt x="2522" y="9680"/>
                  <a:pt x="2199" y="9697"/>
                </a:cubicBezTo>
                <a:cubicBezTo>
                  <a:pt x="2075" y="9704"/>
                  <a:pt x="1977" y="9693"/>
                  <a:pt x="1977" y="9677"/>
                </a:cubicBezTo>
                <a:cubicBezTo>
                  <a:pt x="1977" y="9660"/>
                  <a:pt x="1947" y="9646"/>
                  <a:pt x="1910" y="9646"/>
                </a:cubicBezTo>
                <a:cubicBezTo>
                  <a:pt x="1870" y="9646"/>
                  <a:pt x="1833" y="9629"/>
                  <a:pt x="1826" y="9612"/>
                </a:cubicBezTo>
                <a:cubicBezTo>
                  <a:pt x="1817" y="9592"/>
                  <a:pt x="1791" y="9585"/>
                  <a:pt x="1768" y="9595"/>
                </a:cubicBezTo>
                <a:cubicBezTo>
                  <a:pt x="1738" y="9609"/>
                  <a:pt x="1717" y="9592"/>
                  <a:pt x="1698" y="9544"/>
                </a:cubicBezTo>
                <a:cubicBezTo>
                  <a:pt x="1680" y="9494"/>
                  <a:pt x="1659" y="9480"/>
                  <a:pt x="1624" y="9497"/>
                </a:cubicBezTo>
                <a:cubicBezTo>
                  <a:pt x="1589" y="9510"/>
                  <a:pt x="1563" y="9497"/>
                  <a:pt x="1538" y="9453"/>
                </a:cubicBezTo>
                <a:cubicBezTo>
                  <a:pt x="1503" y="9392"/>
                  <a:pt x="1484" y="9388"/>
                  <a:pt x="1310" y="9409"/>
                </a:cubicBezTo>
                <a:cubicBezTo>
                  <a:pt x="1123" y="9436"/>
                  <a:pt x="984" y="9514"/>
                  <a:pt x="916" y="9633"/>
                </a:cubicBezTo>
                <a:cubicBezTo>
                  <a:pt x="898" y="9666"/>
                  <a:pt x="851" y="9670"/>
                  <a:pt x="723" y="9649"/>
                </a:cubicBezTo>
                <a:cubicBezTo>
                  <a:pt x="551" y="9626"/>
                  <a:pt x="481" y="9656"/>
                  <a:pt x="539" y="9741"/>
                </a:cubicBezTo>
                <a:cubicBezTo>
                  <a:pt x="595" y="9822"/>
                  <a:pt x="507" y="9870"/>
                  <a:pt x="290" y="9876"/>
                </a:cubicBezTo>
                <a:cubicBezTo>
                  <a:pt x="176" y="9880"/>
                  <a:pt x="79" y="9897"/>
                  <a:pt x="74" y="9914"/>
                </a:cubicBezTo>
                <a:cubicBezTo>
                  <a:pt x="69" y="9934"/>
                  <a:pt x="51" y="9937"/>
                  <a:pt x="32" y="9927"/>
                </a:cubicBezTo>
                <a:cubicBezTo>
                  <a:pt x="14" y="9917"/>
                  <a:pt x="0" y="9927"/>
                  <a:pt x="0" y="9948"/>
                </a:cubicBezTo>
                <a:cubicBezTo>
                  <a:pt x="0" y="9968"/>
                  <a:pt x="16" y="9985"/>
                  <a:pt x="34" y="9985"/>
                </a:cubicBezTo>
                <a:cubicBezTo>
                  <a:pt x="55" y="9985"/>
                  <a:pt x="69" y="10015"/>
                  <a:pt x="69" y="10070"/>
                </a:cubicBezTo>
                <a:cubicBezTo>
                  <a:pt x="69" y="10148"/>
                  <a:pt x="88" y="10168"/>
                  <a:pt x="155" y="10158"/>
                </a:cubicBezTo>
                <a:cubicBezTo>
                  <a:pt x="169" y="10154"/>
                  <a:pt x="179" y="10178"/>
                  <a:pt x="174" y="10212"/>
                </a:cubicBezTo>
                <a:cubicBezTo>
                  <a:pt x="172" y="10246"/>
                  <a:pt x="174" y="10286"/>
                  <a:pt x="183" y="10307"/>
                </a:cubicBezTo>
                <a:cubicBezTo>
                  <a:pt x="190" y="10324"/>
                  <a:pt x="197" y="10371"/>
                  <a:pt x="202" y="10409"/>
                </a:cubicBezTo>
                <a:cubicBezTo>
                  <a:pt x="204" y="10446"/>
                  <a:pt x="200" y="10456"/>
                  <a:pt x="195" y="10432"/>
                </a:cubicBezTo>
                <a:cubicBezTo>
                  <a:pt x="174" y="10364"/>
                  <a:pt x="123" y="10388"/>
                  <a:pt x="128" y="10466"/>
                </a:cubicBezTo>
                <a:cubicBezTo>
                  <a:pt x="130" y="10517"/>
                  <a:pt x="155" y="10554"/>
                  <a:pt x="211" y="10581"/>
                </a:cubicBezTo>
                <a:cubicBezTo>
                  <a:pt x="256" y="10605"/>
                  <a:pt x="277" y="10625"/>
                  <a:pt x="260" y="10625"/>
                </a:cubicBezTo>
                <a:cubicBezTo>
                  <a:pt x="237" y="10629"/>
                  <a:pt x="237" y="10642"/>
                  <a:pt x="260" y="10703"/>
                </a:cubicBezTo>
                <a:cubicBezTo>
                  <a:pt x="277" y="10747"/>
                  <a:pt x="300" y="10791"/>
                  <a:pt x="311" y="10802"/>
                </a:cubicBezTo>
                <a:cubicBezTo>
                  <a:pt x="321" y="10815"/>
                  <a:pt x="311" y="10842"/>
                  <a:pt x="288" y="10863"/>
                </a:cubicBezTo>
                <a:cubicBezTo>
                  <a:pt x="242" y="10900"/>
                  <a:pt x="251" y="10907"/>
                  <a:pt x="360" y="10910"/>
                </a:cubicBezTo>
                <a:cubicBezTo>
                  <a:pt x="397" y="10910"/>
                  <a:pt x="400" y="10913"/>
                  <a:pt x="367" y="10924"/>
                </a:cubicBezTo>
                <a:cubicBezTo>
                  <a:pt x="344" y="10934"/>
                  <a:pt x="325" y="10954"/>
                  <a:pt x="325" y="10974"/>
                </a:cubicBezTo>
                <a:cubicBezTo>
                  <a:pt x="325" y="10991"/>
                  <a:pt x="342" y="11001"/>
                  <a:pt x="360" y="10988"/>
                </a:cubicBezTo>
                <a:cubicBezTo>
                  <a:pt x="379" y="10978"/>
                  <a:pt x="395" y="10985"/>
                  <a:pt x="395" y="11001"/>
                </a:cubicBezTo>
                <a:cubicBezTo>
                  <a:pt x="395" y="11022"/>
                  <a:pt x="411" y="11035"/>
                  <a:pt x="430" y="11035"/>
                </a:cubicBezTo>
                <a:cubicBezTo>
                  <a:pt x="449" y="11035"/>
                  <a:pt x="465" y="11018"/>
                  <a:pt x="465" y="10998"/>
                </a:cubicBezTo>
                <a:cubicBezTo>
                  <a:pt x="465" y="10944"/>
                  <a:pt x="574" y="10991"/>
                  <a:pt x="628" y="11069"/>
                </a:cubicBezTo>
                <a:cubicBezTo>
                  <a:pt x="663" y="11120"/>
                  <a:pt x="700" y="11137"/>
                  <a:pt x="767" y="11130"/>
                </a:cubicBezTo>
                <a:cubicBezTo>
                  <a:pt x="858" y="11120"/>
                  <a:pt x="872" y="11096"/>
                  <a:pt x="863" y="10974"/>
                </a:cubicBezTo>
                <a:cubicBezTo>
                  <a:pt x="854" y="10876"/>
                  <a:pt x="1042" y="10964"/>
                  <a:pt x="1149" y="11110"/>
                </a:cubicBezTo>
                <a:cubicBezTo>
                  <a:pt x="1219" y="11201"/>
                  <a:pt x="1412" y="11168"/>
                  <a:pt x="1472" y="11049"/>
                </a:cubicBezTo>
                <a:cubicBezTo>
                  <a:pt x="1521" y="10957"/>
                  <a:pt x="1561" y="10947"/>
                  <a:pt x="1628" y="11008"/>
                </a:cubicBezTo>
                <a:cubicBezTo>
                  <a:pt x="1663" y="11042"/>
                  <a:pt x="1682" y="11039"/>
                  <a:pt x="1721" y="10985"/>
                </a:cubicBezTo>
                <a:cubicBezTo>
                  <a:pt x="1780" y="10910"/>
                  <a:pt x="1812" y="10941"/>
                  <a:pt x="1759" y="11022"/>
                </a:cubicBezTo>
                <a:cubicBezTo>
                  <a:pt x="1731" y="11059"/>
                  <a:pt x="1726" y="11090"/>
                  <a:pt x="1742" y="11113"/>
                </a:cubicBezTo>
                <a:cubicBezTo>
                  <a:pt x="1756" y="11134"/>
                  <a:pt x="1756" y="11174"/>
                  <a:pt x="1745" y="11222"/>
                </a:cubicBezTo>
                <a:cubicBezTo>
                  <a:pt x="1733" y="11263"/>
                  <a:pt x="1733" y="11310"/>
                  <a:pt x="1742" y="11327"/>
                </a:cubicBezTo>
                <a:cubicBezTo>
                  <a:pt x="1770" y="11371"/>
                  <a:pt x="1791" y="11598"/>
                  <a:pt x="1770" y="11632"/>
                </a:cubicBezTo>
                <a:cubicBezTo>
                  <a:pt x="1740" y="11683"/>
                  <a:pt x="1656" y="12055"/>
                  <a:pt x="1628" y="12259"/>
                </a:cubicBezTo>
                <a:cubicBezTo>
                  <a:pt x="1601" y="12469"/>
                  <a:pt x="1549" y="12564"/>
                  <a:pt x="1463" y="12564"/>
                </a:cubicBezTo>
                <a:cubicBezTo>
                  <a:pt x="1433" y="12567"/>
                  <a:pt x="1372" y="12574"/>
                  <a:pt x="1333" y="12581"/>
                </a:cubicBezTo>
                <a:cubicBezTo>
                  <a:pt x="1265" y="12594"/>
                  <a:pt x="1256" y="12611"/>
                  <a:pt x="1256" y="12699"/>
                </a:cubicBezTo>
                <a:cubicBezTo>
                  <a:pt x="1256" y="12862"/>
                  <a:pt x="1303" y="13089"/>
                  <a:pt x="1351" y="13167"/>
                </a:cubicBezTo>
                <a:cubicBezTo>
                  <a:pt x="1375" y="13204"/>
                  <a:pt x="1396" y="13259"/>
                  <a:pt x="1396" y="13282"/>
                </a:cubicBezTo>
                <a:cubicBezTo>
                  <a:pt x="1396" y="13333"/>
                  <a:pt x="1563" y="13611"/>
                  <a:pt x="1593" y="13611"/>
                </a:cubicBezTo>
                <a:cubicBezTo>
                  <a:pt x="1601" y="13611"/>
                  <a:pt x="1624" y="13587"/>
                  <a:pt x="1642" y="13560"/>
                </a:cubicBezTo>
                <a:cubicBezTo>
                  <a:pt x="1663" y="13533"/>
                  <a:pt x="1698" y="13509"/>
                  <a:pt x="1724" y="13509"/>
                </a:cubicBezTo>
                <a:cubicBezTo>
                  <a:pt x="1747" y="13509"/>
                  <a:pt x="1768" y="13533"/>
                  <a:pt x="1768" y="13560"/>
                </a:cubicBezTo>
                <a:cubicBezTo>
                  <a:pt x="1768" y="13587"/>
                  <a:pt x="1780" y="13611"/>
                  <a:pt x="1791" y="13611"/>
                </a:cubicBezTo>
                <a:cubicBezTo>
                  <a:pt x="1805" y="13611"/>
                  <a:pt x="1815" y="13628"/>
                  <a:pt x="1815" y="13645"/>
                </a:cubicBezTo>
                <a:cubicBezTo>
                  <a:pt x="1815" y="13665"/>
                  <a:pt x="1833" y="13709"/>
                  <a:pt x="1856" y="13746"/>
                </a:cubicBezTo>
                <a:cubicBezTo>
                  <a:pt x="1877" y="13780"/>
                  <a:pt x="1917" y="13868"/>
                  <a:pt x="1943" y="13940"/>
                </a:cubicBezTo>
                <a:cubicBezTo>
                  <a:pt x="1968" y="14011"/>
                  <a:pt x="2008" y="14099"/>
                  <a:pt x="2031" y="14136"/>
                </a:cubicBezTo>
                <a:cubicBezTo>
                  <a:pt x="2087" y="14224"/>
                  <a:pt x="2147" y="14390"/>
                  <a:pt x="2131" y="14414"/>
                </a:cubicBezTo>
                <a:cubicBezTo>
                  <a:pt x="2110" y="14445"/>
                  <a:pt x="2194" y="14627"/>
                  <a:pt x="2226" y="14627"/>
                </a:cubicBezTo>
                <a:cubicBezTo>
                  <a:pt x="2245" y="14627"/>
                  <a:pt x="2264" y="14651"/>
                  <a:pt x="2271" y="14678"/>
                </a:cubicBezTo>
                <a:cubicBezTo>
                  <a:pt x="2280" y="14706"/>
                  <a:pt x="2296" y="14719"/>
                  <a:pt x="2310" y="14706"/>
                </a:cubicBezTo>
                <a:cubicBezTo>
                  <a:pt x="2322" y="14695"/>
                  <a:pt x="2326" y="14702"/>
                  <a:pt x="2319" y="14719"/>
                </a:cubicBezTo>
                <a:cubicBezTo>
                  <a:pt x="2310" y="14739"/>
                  <a:pt x="2324" y="14794"/>
                  <a:pt x="2350" y="14841"/>
                </a:cubicBezTo>
                <a:cubicBezTo>
                  <a:pt x="2375" y="14889"/>
                  <a:pt x="2396" y="14949"/>
                  <a:pt x="2396" y="14977"/>
                </a:cubicBezTo>
                <a:cubicBezTo>
                  <a:pt x="2396" y="15007"/>
                  <a:pt x="2408" y="15041"/>
                  <a:pt x="2422" y="15055"/>
                </a:cubicBezTo>
                <a:cubicBezTo>
                  <a:pt x="2438" y="15068"/>
                  <a:pt x="2443" y="15126"/>
                  <a:pt x="2433" y="15204"/>
                </a:cubicBezTo>
                <a:cubicBezTo>
                  <a:pt x="2424" y="15298"/>
                  <a:pt x="2429" y="15343"/>
                  <a:pt x="2457" y="15376"/>
                </a:cubicBezTo>
                <a:cubicBezTo>
                  <a:pt x="2475" y="15400"/>
                  <a:pt x="2487" y="15448"/>
                  <a:pt x="2482" y="15481"/>
                </a:cubicBezTo>
                <a:cubicBezTo>
                  <a:pt x="2473" y="15522"/>
                  <a:pt x="2489" y="15563"/>
                  <a:pt x="2524" y="15597"/>
                </a:cubicBezTo>
                <a:cubicBezTo>
                  <a:pt x="2557" y="15627"/>
                  <a:pt x="2587" y="15675"/>
                  <a:pt x="2594" y="15705"/>
                </a:cubicBezTo>
                <a:cubicBezTo>
                  <a:pt x="2599" y="15739"/>
                  <a:pt x="2636" y="15793"/>
                  <a:pt x="2673" y="15831"/>
                </a:cubicBezTo>
                <a:cubicBezTo>
                  <a:pt x="2710" y="15864"/>
                  <a:pt x="2738" y="15905"/>
                  <a:pt x="2734" y="15919"/>
                </a:cubicBezTo>
                <a:cubicBezTo>
                  <a:pt x="2727" y="15929"/>
                  <a:pt x="2750" y="15956"/>
                  <a:pt x="2780" y="15976"/>
                </a:cubicBezTo>
                <a:cubicBezTo>
                  <a:pt x="2824" y="16007"/>
                  <a:pt x="2838" y="16041"/>
                  <a:pt x="2838" y="16122"/>
                </a:cubicBezTo>
                <a:cubicBezTo>
                  <a:pt x="2838" y="16186"/>
                  <a:pt x="2855" y="16247"/>
                  <a:pt x="2880" y="16274"/>
                </a:cubicBezTo>
                <a:cubicBezTo>
                  <a:pt x="2901" y="16298"/>
                  <a:pt x="2920" y="16332"/>
                  <a:pt x="2920" y="16349"/>
                </a:cubicBezTo>
                <a:cubicBezTo>
                  <a:pt x="2920" y="16366"/>
                  <a:pt x="2959" y="16437"/>
                  <a:pt x="3008" y="16505"/>
                </a:cubicBezTo>
                <a:cubicBezTo>
                  <a:pt x="3055" y="16576"/>
                  <a:pt x="3094" y="16654"/>
                  <a:pt x="3094" y="16681"/>
                </a:cubicBezTo>
                <a:cubicBezTo>
                  <a:pt x="3094" y="16708"/>
                  <a:pt x="3104" y="16729"/>
                  <a:pt x="3115" y="16729"/>
                </a:cubicBezTo>
                <a:cubicBezTo>
                  <a:pt x="3127" y="16729"/>
                  <a:pt x="3148" y="16776"/>
                  <a:pt x="3162" y="16837"/>
                </a:cubicBezTo>
                <a:cubicBezTo>
                  <a:pt x="3187" y="16942"/>
                  <a:pt x="3187" y="16942"/>
                  <a:pt x="3141" y="16881"/>
                </a:cubicBezTo>
                <a:cubicBezTo>
                  <a:pt x="3115" y="16847"/>
                  <a:pt x="3101" y="16806"/>
                  <a:pt x="3108" y="16793"/>
                </a:cubicBezTo>
                <a:cubicBezTo>
                  <a:pt x="3115" y="16776"/>
                  <a:pt x="3104" y="16773"/>
                  <a:pt x="3083" y="16783"/>
                </a:cubicBezTo>
                <a:cubicBezTo>
                  <a:pt x="3059" y="16796"/>
                  <a:pt x="3048" y="16790"/>
                  <a:pt x="3052" y="16759"/>
                </a:cubicBezTo>
                <a:cubicBezTo>
                  <a:pt x="3057" y="16735"/>
                  <a:pt x="3041" y="16708"/>
                  <a:pt x="3020" y="16701"/>
                </a:cubicBezTo>
                <a:cubicBezTo>
                  <a:pt x="2990" y="16695"/>
                  <a:pt x="2983" y="16705"/>
                  <a:pt x="2992" y="16752"/>
                </a:cubicBezTo>
                <a:cubicBezTo>
                  <a:pt x="3004" y="16810"/>
                  <a:pt x="3004" y="16810"/>
                  <a:pt x="2971" y="16752"/>
                </a:cubicBezTo>
                <a:cubicBezTo>
                  <a:pt x="2952" y="16718"/>
                  <a:pt x="2929" y="16705"/>
                  <a:pt x="2924" y="16722"/>
                </a:cubicBezTo>
                <a:cubicBezTo>
                  <a:pt x="2908" y="16756"/>
                  <a:pt x="3034" y="17040"/>
                  <a:pt x="3052" y="17013"/>
                </a:cubicBezTo>
                <a:cubicBezTo>
                  <a:pt x="3073" y="16986"/>
                  <a:pt x="3171" y="17139"/>
                  <a:pt x="3176" y="17200"/>
                </a:cubicBezTo>
                <a:cubicBezTo>
                  <a:pt x="3176" y="17230"/>
                  <a:pt x="3185" y="17271"/>
                  <a:pt x="3192" y="17288"/>
                </a:cubicBezTo>
                <a:cubicBezTo>
                  <a:pt x="3211" y="17335"/>
                  <a:pt x="3290" y="17718"/>
                  <a:pt x="3292" y="17779"/>
                </a:cubicBezTo>
                <a:cubicBezTo>
                  <a:pt x="3299" y="17942"/>
                  <a:pt x="3332" y="18009"/>
                  <a:pt x="3413" y="18033"/>
                </a:cubicBezTo>
                <a:cubicBezTo>
                  <a:pt x="3460" y="18043"/>
                  <a:pt x="3506" y="18040"/>
                  <a:pt x="3520" y="18020"/>
                </a:cubicBezTo>
                <a:cubicBezTo>
                  <a:pt x="3532" y="18003"/>
                  <a:pt x="3555" y="17996"/>
                  <a:pt x="3571" y="18003"/>
                </a:cubicBezTo>
                <a:cubicBezTo>
                  <a:pt x="3588" y="18013"/>
                  <a:pt x="3636" y="17972"/>
                  <a:pt x="3678" y="17918"/>
                </a:cubicBezTo>
                <a:cubicBezTo>
                  <a:pt x="3730" y="17847"/>
                  <a:pt x="3781" y="17813"/>
                  <a:pt x="3830" y="17813"/>
                </a:cubicBezTo>
                <a:cubicBezTo>
                  <a:pt x="3909" y="17813"/>
                  <a:pt x="4060" y="17732"/>
                  <a:pt x="4083" y="17677"/>
                </a:cubicBezTo>
                <a:cubicBezTo>
                  <a:pt x="4090" y="17660"/>
                  <a:pt x="4132" y="17643"/>
                  <a:pt x="4176" y="17643"/>
                </a:cubicBezTo>
                <a:cubicBezTo>
                  <a:pt x="4232" y="17643"/>
                  <a:pt x="4267" y="17620"/>
                  <a:pt x="4302" y="17555"/>
                </a:cubicBezTo>
                <a:cubicBezTo>
                  <a:pt x="4332" y="17498"/>
                  <a:pt x="4416" y="17433"/>
                  <a:pt x="4542" y="17369"/>
                </a:cubicBezTo>
                <a:cubicBezTo>
                  <a:pt x="4767" y="17250"/>
                  <a:pt x="4877" y="17162"/>
                  <a:pt x="4867" y="17101"/>
                </a:cubicBezTo>
                <a:cubicBezTo>
                  <a:pt x="4853" y="17010"/>
                  <a:pt x="4891" y="16939"/>
                  <a:pt x="4986" y="16881"/>
                </a:cubicBezTo>
                <a:cubicBezTo>
                  <a:pt x="5168" y="16773"/>
                  <a:pt x="5191" y="16762"/>
                  <a:pt x="5267" y="16762"/>
                </a:cubicBezTo>
                <a:cubicBezTo>
                  <a:pt x="5354" y="16762"/>
                  <a:pt x="5389" y="16718"/>
                  <a:pt x="5402" y="16593"/>
                </a:cubicBezTo>
                <a:cubicBezTo>
                  <a:pt x="5407" y="16529"/>
                  <a:pt x="5426" y="16505"/>
                  <a:pt x="5479" y="16498"/>
                </a:cubicBezTo>
                <a:cubicBezTo>
                  <a:pt x="5565" y="16481"/>
                  <a:pt x="5607" y="16434"/>
                  <a:pt x="5607" y="16352"/>
                </a:cubicBezTo>
                <a:cubicBezTo>
                  <a:pt x="5607" y="16278"/>
                  <a:pt x="5691" y="16186"/>
                  <a:pt x="5761" y="16186"/>
                </a:cubicBezTo>
                <a:cubicBezTo>
                  <a:pt x="5805" y="16186"/>
                  <a:pt x="5810" y="16169"/>
                  <a:pt x="5807" y="15980"/>
                </a:cubicBezTo>
                <a:cubicBezTo>
                  <a:pt x="5805" y="15759"/>
                  <a:pt x="5831" y="15702"/>
                  <a:pt x="5891" y="15793"/>
                </a:cubicBezTo>
                <a:cubicBezTo>
                  <a:pt x="5921" y="15837"/>
                  <a:pt x="5931" y="15834"/>
                  <a:pt x="5961" y="15783"/>
                </a:cubicBezTo>
                <a:cubicBezTo>
                  <a:pt x="5996" y="15722"/>
                  <a:pt x="5991" y="15631"/>
                  <a:pt x="5954" y="15664"/>
                </a:cubicBezTo>
                <a:cubicBezTo>
                  <a:pt x="5914" y="15698"/>
                  <a:pt x="5933" y="15614"/>
                  <a:pt x="5989" y="15519"/>
                </a:cubicBezTo>
                <a:cubicBezTo>
                  <a:pt x="6056" y="15400"/>
                  <a:pt x="6119" y="15224"/>
                  <a:pt x="6119" y="15153"/>
                </a:cubicBezTo>
                <a:cubicBezTo>
                  <a:pt x="6119" y="15122"/>
                  <a:pt x="6098" y="15102"/>
                  <a:pt x="6070" y="15102"/>
                </a:cubicBezTo>
                <a:cubicBezTo>
                  <a:pt x="6042" y="15102"/>
                  <a:pt x="6017" y="15075"/>
                  <a:pt x="6010" y="15034"/>
                </a:cubicBezTo>
                <a:cubicBezTo>
                  <a:pt x="6003" y="14997"/>
                  <a:pt x="5989" y="14966"/>
                  <a:pt x="5977" y="14966"/>
                </a:cubicBezTo>
                <a:cubicBezTo>
                  <a:pt x="5966" y="14966"/>
                  <a:pt x="5956" y="14949"/>
                  <a:pt x="5956" y="14929"/>
                </a:cubicBezTo>
                <a:cubicBezTo>
                  <a:pt x="5956" y="14858"/>
                  <a:pt x="5882" y="14787"/>
                  <a:pt x="5775" y="14760"/>
                </a:cubicBezTo>
                <a:cubicBezTo>
                  <a:pt x="5565" y="14702"/>
                  <a:pt x="5463" y="14512"/>
                  <a:pt x="5463" y="14184"/>
                </a:cubicBezTo>
                <a:cubicBezTo>
                  <a:pt x="5463" y="13974"/>
                  <a:pt x="5435" y="13933"/>
                  <a:pt x="5386" y="14075"/>
                </a:cubicBezTo>
                <a:cubicBezTo>
                  <a:pt x="5337" y="14211"/>
                  <a:pt x="5063" y="14617"/>
                  <a:pt x="5030" y="14600"/>
                </a:cubicBezTo>
                <a:cubicBezTo>
                  <a:pt x="5014" y="14594"/>
                  <a:pt x="5002" y="14600"/>
                  <a:pt x="5002" y="14617"/>
                </a:cubicBezTo>
                <a:cubicBezTo>
                  <a:pt x="5002" y="14634"/>
                  <a:pt x="4965" y="14641"/>
                  <a:pt x="4921" y="14634"/>
                </a:cubicBezTo>
                <a:cubicBezTo>
                  <a:pt x="4877" y="14627"/>
                  <a:pt x="4839" y="14607"/>
                  <a:pt x="4839" y="14590"/>
                </a:cubicBezTo>
                <a:cubicBezTo>
                  <a:pt x="4839" y="14573"/>
                  <a:pt x="4830" y="14560"/>
                  <a:pt x="4816" y="14560"/>
                </a:cubicBezTo>
                <a:cubicBezTo>
                  <a:pt x="4805" y="14560"/>
                  <a:pt x="4793" y="14580"/>
                  <a:pt x="4793" y="14607"/>
                </a:cubicBezTo>
                <a:cubicBezTo>
                  <a:pt x="4793" y="14685"/>
                  <a:pt x="4746" y="14706"/>
                  <a:pt x="4702" y="14648"/>
                </a:cubicBezTo>
                <a:cubicBezTo>
                  <a:pt x="4679" y="14617"/>
                  <a:pt x="4649" y="14594"/>
                  <a:pt x="4632" y="14594"/>
                </a:cubicBezTo>
                <a:cubicBezTo>
                  <a:pt x="4614" y="14594"/>
                  <a:pt x="4609" y="14570"/>
                  <a:pt x="4623" y="14516"/>
                </a:cubicBezTo>
                <a:cubicBezTo>
                  <a:pt x="4649" y="14407"/>
                  <a:pt x="4632" y="14109"/>
                  <a:pt x="4600" y="14079"/>
                </a:cubicBezTo>
                <a:cubicBezTo>
                  <a:pt x="4544" y="14028"/>
                  <a:pt x="4516" y="14055"/>
                  <a:pt x="4488" y="14187"/>
                </a:cubicBezTo>
                <a:lnTo>
                  <a:pt x="4460" y="14323"/>
                </a:lnTo>
                <a:lnTo>
                  <a:pt x="4416" y="14231"/>
                </a:lnTo>
                <a:cubicBezTo>
                  <a:pt x="4369" y="14123"/>
                  <a:pt x="4362" y="14085"/>
                  <a:pt x="4397" y="14085"/>
                </a:cubicBezTo>
                <a:cubicBezTo>
                  <a:pt x="4411" y="14085"/>
                  <a:pt x="4421" y="14109"/>
                  <a:pt x="4421" y="14140"/>
                </a:cubicBezTo>
                <a:cubicBezTo>
                  <a:pt x="4421" y="14167"/>
                  <a:pt x="4432" y="14180"/>
                  <a:pt x="4444" y="14170"/>
                </a:cubicBezTo>
                <a:cubicBezTo>
                  <a:pt x="4483" y="14133"/>
                  <a:pt x="4469" y="14045"/>
                  <a:pt x="4421" y="14028"/>
                </a:cubicBezTo>
                <a:cubicBezTo>
                  <a:pt x="4395" y="14018"/>
                  <a:pt x="4372" y="13997"/>
                  <a:pt x="4372" y="13980"/>
                </a:cubicBezTo>
                <a:cubicBezTo>
                  <a:pt x="4369" y="13963"/>
                  <a:pt x="4367" y="13936"/>
                  <a:pt x="4365" y="13916"/>
                </a:cubicBezTo>
                <a:cubicBezTo>
                  <a:pt x="4365" y="13899"/>
                  <a:pt x="4341" y="13862"/>
                  <a:pt x="4316" y="13835"/>
                </a:cubicBezTo>
                <a:cubicBezTo>
                  <a:pt x="4290" y="13807"/>
                  <a:pt x="4269" y="13767"/>
                  <a:pt x="4269" y="13740"/>
                </a:cubicBezTo>
                <a:cubicBezTo>
                  <a:pt x="4267" y="13716"/>
                  <a:pt x="4255" y="13699"/>
                  <a:pt x="4239" y="13702"/>
                </a:cubicBezTo>
                <a:cubicBezTo>
                  <a:pt x="4223" y="13709"/>
                  <a:pt x="4211" y="13699"/>
                  <a:pt x="4211" y="13682"/>
                </a:cubicBezTo>
                <a:cubicBezTo>
                  <a:pt x="4211" y="13665"/>
                  <a:pt x="4190" y="13638"/>
                  <a:pt x="4165" y="13628"/>
                </a:cubicBezTo>
                <a:cubicBezTo>
                  <a:pt x="4139" y="13618"/>
                  <a:pt x="4118" y="13584"/>
                  <a:pt x="4118" y="13557"/>
                </a:cubicBezTo>
                <a:cubicBezTo>
                  <a:pt x="4118" y="13530"/>
                  <a:pt x="4109" y="13509"/>
                  <a:pt x="4099" y="13509"/>
                </a:cubicBezTo>
                <a:cubicBezTo>
                  <a:pt x="4067" y="13509"/>
                  <a:pt x="3976" y="13184"/>
                  <a:pt x="3992" y="13116"/>
                </a:cubicBezTo>
                <a:cubicBezTo>
                  <a:pt x="4002" y="13076"/>
                  <a:pt x="3999" y="13065"/>
                  <a:pt x="3985" y="13092"/>
                </a:cubicBezTo>
                <a:cubicBezTo>
                  <a:pt x="3972" y="13120"/>
                  <a:pt x="3953" y="13123"/>
                  <a:pt x="3932" y="13103"/>
                </a:cubicBezTo>
                <a:cubicBezTo>
                  <a:pt x="3902" y="13076"/>
                  <a:pt x="3902" y="13069"/>
                  <a:pt x="3932" y="13069"/>
                </a:cubicBezTo>
                <a:cubicBezTo>
                  <a:pt x="3953" y="13069"/>
                  <a:pt x="3985" y="13042"/>
                  <a:pt x="4006" y="13008"/>
                </a:cubicBezTo>
                <a:cubicBezTo>
                  <a:pt x="4083" y="12893"/>
                  <a:pt x="4109" y="12872"/>
                  <a:pt x="4151" y="12906"/>
                </a:cubicBezTo>
                <a:cubicBezTo>
                  <a:pt x="4172" y="12923"/>
                  <a:pt x="4207" y="12930"/>
                  <a:pt x="4230" y="12920"/>
                </a:cubicBezTo>
                <a:cubicBezTo>
                  <a:pt x="4258" y="12906"/>
                  <a:pt x="4286" y="12937"/>
                  <a:pt x="4323" y="13011"/>
                </a:cubicBezTo>
                <a:cubicBezTo>
                  <a:pt x="4351" y="13072"/>
                  <a:pt x="4374" y="13140"/>
                  <a:pt x="4374" y="13160"/>
                </a:cubicBezTo>
                <a:cubicBezTo>
                  <a:pt x="4374" y="13180"/>
                  <a:pt x="4383" y="13204"/>
                  <a:pt x="4395" y="13211"/>
                </a:cubicBezTo>
                <a:cubicBezTo>
                  <a:pt x="4407" y="13214"/>
                  <a:pt x="4446" y="13296"/>
                  <a:pt x="4481" y="13387"/>
                </a:cubicBezTo>
                <a:cubicBezTo>
                  <a:pt x="4530" y="13506"/>
                  <a:pt x="4572" y="13560"/>
                  <a:pt x="4630" y="13591"/>
                </a:cubicBezTo>
                <a:cubicBezTo>
                  <a:pt x="4674" y="13614"/>
                  <a:pt x="4742" y="13672"/>
                  <a:pt x="4779" y="13723"/>
                </a:cubicBezTo>
                <a:cubicBezTo>
                  <a:pt x="4816" y="13774"/>
                  <a:pt x="4863" y="13814"/>
                  <a:pt x="4884" y="13814"/>
                </a:cubicBezTo>
                <a:cubicBezTo>
                  <a:pt x="4914" y="13814"/>
                  <a:pt x="4914" y="13821"/>
                  <a:pt x="4891" y="13845"/>
                </a:cubicBezTo>
                <a:cubicBezTo>
                  <a:pt x="4867" y="13865"/>
                  <a:pt x="4884" y="13879"/>
                  <a:pt x="4942" y="13896"/>
                </a:cubicBezTo>
                <a:cubicBezTo>
                  <a:pt x="4988" y="13909"/>
                  <a:pt x="5021" y="13933"/>
                  <a:pt x="5014" y="13953"/>
                </a:cubicBezTo>
                <a:cubicBezTo>
                  <a:pt x="5005" y="13970"/>
                  <a:pt x="5012" y="13984"/>
                  <a:pt x="5023" y="13984"/>
                </a:cubicBezTo>
                <a:cubicBezTo>
                  <a:pt x="5037" y="13984"/>
                  <a:pt x="5049" y="13967"/>
                  <a:pt x="5049" y="13950"/>
                </a:cubicBezTo>
                <a:cubicBezTo>
                  <a:pt x="5049" y="13926"/>
                  <a:pt x="5065" y="13926"/>
                  <a:pt x="5095" y="13950"/>
                </a:cubicBezTo>
                <a:cubicBezTo>
                  <a:pt x="5121" y="13970"/>
                  <a:pt x="5154" y="13977"/>
                  <a:pt x="5168" y="13967"/>
                </a:cubicBezTo>
                <a:cubicBezTo>
                  <a:pt x="5179" y="13953"/>
                  <a:pt x="5228" y="13936"/>
                  <a:pt x="5275" y="13929"/>
                </a:cubicBezTo>
                <a:cubicBezTo>
                  <a:pt x="5368" y="13912"/>
                  <a:pt x="5428" y="13858"/>
                  <a:pt x="5407" y="13811"/>
                </a:cubicBezTo>
                <a:cubicBezTo>
                  <a:pt x="5389" y="13763"/>
                  <a:pt x="5486" y="13777"/>
                  <a:pt x="5507" y="13821"/>
                </a:cubicBezTo>
                <a:cubicBezTo>
                  <a:pt x="5516" y="13845"/>
                  <a:pt x="5538" y="13926"/>
                  <a:pt x="5549" y="14001"/>
                </a:cubicBezTo>
                <a:cubicBezTo>
                  <a:pt x="5579" y="14167"/>
                  <a:pt x="5668" y="14238"/>
                  <a:pt x="5884" y="14272"/>
                </a:cubicBezTo>
                <a:cubicBezTo>
                  <a:pt x="6059" y="14299"/>
                  <a:pt x="6131" y="14316"/>
                  <a:pt x="6212" y="14343"/>
                </a:cubicBezTo>
                <a:cubicBezTo>
                  <a:pt x="6312" y="14380"/>
                  <a:pt x="6515" y="14387"/>
                  <a:pt x="6515" y="14356"/>
                </a:cubicBezTo>
                <a:cubicBezTo>
                  <a:pt x="6515" y="14343"/>
                  <a:pt x="6557" y="14336"/>
                  <a:pt x="6608" y="14346"/>
                </a:cubicBezTo>
                <a:cubicBezTo>
                  <a:pt x="6664" y="14360"/>
                  <a:pt x="6701" y="14353"/>
                  <a:pt x="6701" y="14329"/>
                </a:cubicBezTo>
                <a:cubicBezTo>
                  <a:pt x="6701" y="14309"/>
                  <a:pt x="6731" y="14306"/>
                  <a:pt x="6785" y="14323"/>
                </a:cubicBezTo>
                <a:cubicBezTo>
                  <a:pt x="6831" y="14340"/>
                  <a:pt x="6934" y="14336"/>
                  <a:pt x="7020" y="14316"/>
                </a:cubicBezTo>
                <a:cubicBezTo>
                  <a:pt x="7192" y="14278"/>
                  <a:pt x="7236" y="14292"/>
                  <a:pt x="7236" y="14390"/>
                </a:cubicBezTo>
                <a:cubicBezTo>
                  <a:pt x="7236" y="14434"/>
                  <a:pt x="7252" y="14458"/>
                  <a:pt x="7280" y="14458"/>
                </a:cubicBezTo>
                <a:cubicBezTo>
                  <a:pt x="7308" y="14458"/>
                  <a:pt x="7329" y="14492"/>
                  <a:pt x="7341" y="14550"/>
                </a:cubicBezTo>
                <a:cubicBezTo>
                  <a:pt x="7359" y="14665"/>
                  <a:pt x="7417" y="14763"/>
                  <a:pt x="7464" y="14763"/>
                </a:cubicBezTo>
                <a:cubicBezTo>
                  <a:pt x="7483" y="14763"/>
                  <a:pt x="7529" y="14807"/>
                  <a:pt x="7564" y="14865"/>
                </a:cubicBezTo>
                <a:cubicBezTo>
                  <a:pt x="7660" y="15007"/>
                  <a:pt x="7755" y="15071"/>
                  <a:pt x="7846" y="15048"/>
                </a:cubicBezTo>
                <a:cubicBezTo>
                  <a:pt x="7918" y="15031"/>
                  <a:pt x="7920" y="15031"/>
                  <a:pt x="7878" y="15082"/>
                </a:cubicBezTo>
                <a:cubicBezTo>
                  <a:pt x="7832" y="15136"/>
                  <a:pt x="7794" y="15149"/>
                  <a:pt x="7720" y="15139"/>
                </a:cubicBezTo>
                <a:cubicBezTo>
                  <a:pt x="7697" y="15136"/>
                  <a:pt x="7678" y="15149"/>
                  <a:pt x="7678" y="15173"/>
                </a:cubicBezTo>
                <a:cubicBezTo>
                  <a:pt x="7678" y="15238"/>
                  <a:pt x="7999" y="15678"/>
                  <a:pt x="8043" y="15678"/>
                </a:cubicBezTo>
                <a:cubicBezTo>
                  <a:pt x="8164" y="15671"/>
                  <a:pt x="8339" y="15441"/>
                  <a:pt x="8285" y="15363"/>
                </a:cubicBezTo>
                <a:cubicBezTo>
                  <a:pt x="8262" y="15329"/>
                  <a:pt x="8279" y="15204"/>
                  <a:pt x="8306" y="15204"/>
                </a:cubicBezTo>
                <a:cubicBezTo>
                  <a:pt x="8316" y="15204"/>
                  <a:pt x="8318" y="15241"/>
                  <a:pt x="8311" y="15288"/>
                </a:cubicBezTo>
                <a:cubicBezTo>
                  <a:pt x="8306" y="15339"/>
                  <a:pt x="8311" y="15373"/>
                  <a:pt x="8327" y="15373"/>
                </a:cubicBezTo>
                <a:cubicBezTo>
                  <a:pt x="8344" y="15373"/>
                  <a:pt x="8348" y="15390"/>
                  <a:pt x="8341" y="15407"/>
                </a:cubicBezTo>
                <a:cubicBezTo>
                  <a:pt x="8332" y="15427"/>
                  <a:pt x="8344" y="15488"/>
                  <a:pt x="8362" y="15549"/>
                </a:cubicBezTo>
                <a:cubicBezTo>
                  <a:pt x="8388" y="15620"/>
                  <a:pt x="8395" y="15695"/>
                  <a:pt x="8385" y="15773"/>
                </a:cubicBezTo>
                <a:cubicBezTo>
                  <a:pt x="8376" y="15837"/>
                  <a:pt x="8381" y="15942"/>
                  <a:pt x="8395" y="16010"/>
                </a:cubicBezTo>
                <a:cubicBezTo>
                  <a:pt x="8455" y="16319"/>
                  <a:pt x="8500" y="16556"/>
                  <a:pt x="8527" y="16735"/>
                </a:cubicBezTo>
                <a:cubicBezTo>
                  <a:pt x="8544" y="16840"/>
                  <a:pt x="8597" y="17037"/>
                  <a:pt x="8644" y="17176"/>
                </a:cubicBezTo>
                <a:cubicBezTo>
                  <a:pt x="8693" y="17311"/>
                  <a:pt x="8751" y="17477"/>
                  <a:pt x="8772" y="17542"/>
                </a:cubicBezTo>
                <a:cubicBezTo>
                  <a:pt x="8795" y="17606"/>
                  <a:pt x="8830" y="17749"/>
                  <a:pt x="8848" y="17860"/>
                </a:cubicBezTo>
                <a:cubicBezTo>
                  <a:pt x="8870" y="17969"/>
                  <a:pt x="8921" y="18135"/>
                  <a:pt x="8965" y="18233"/>
                </a:cubicBezTo>
                <a:cubicBezTo>
                  <a:pt x="9051" y="18420"/>
                  <a:pt x="9167" y="18819"/>
                  <a:pt x="9167" y="18921"/>
                </a:cubicBezTo>
                <a:cubicBezTo>
                  <a:pt x="9167" y="19009"/>
                  <a:pt x="9293" y="19290"/>
                  <a:pt x="9353" y="19338"/>
                </a:cubicBezTo>
                <a:cubicBezTo>
                  <a:pt x="9421" y="19389"/>
                  <a:pt x="9505" y="19311"/>
                  <a:pt x="9523" y="19175"/>
                </a:cubicBezTo>
                <a:cubicBezTo>
                  <a:pt x="9540" y="19067"/>
                  <a:pt x="9621" y="19013"/>
                  <a:pt x="9707" y="19053"/>
                </a:cubicBezTo>
                <a:cubicBezTo>
                  <a:pt x="9742" y="19067"/>
                  <a:pt x="9751" y="19060"/>
                  <a:pt x="9744" y="19030"/>
                </a:cubicBezTo>
                <a:cubicBezTo>
                  <a:pt x="9737" y="19002"/>
                  <a:pt x="9719" y="18982"/>
                  <a:pt x="9700" y="18982"/>
                </a:cubicBezTo>
                <a:cubicBezTo>
                  <a:pt x="9663" y="18982"/>
                  <a:pt x="9663" y="18955"/>
                  <a:pt x="9689" y="18819"/>
                </a:cubicBezTo>
                <a:cubicBezTo>
                  <a:pt x="9702" y="18752"/>
                  <a:pt x="9723" y="18728"/>
                  <a:pt x="9765" y="18728"/>
                </a:cubicBezTo>
                <a:cubicBezTo>
                  <a:pt x="9816" y="18728"/>
                  <a:pt x="9821" y="18718"/>
                  <a:pt x="9807" y="18630"/>
                </a:cubicBezTo>
                <a:cubicBezTo>
                  <a:pt x="9784" y="18464"/>
                  <a:pt x="9786" y="18192"/>
                  <a:pt x="9814" y="18145"/>
                </a:cubicBezTo>
                <a:cubicBezTo>
                  <a:pt x="9851" y="18081"/>
                  <a:pt x="9854" y="17803"/>
                  <a:pt x="9819" y="17542"/>
                </a:cubicBezTo>
                <a:cubicBezTo>
                  <a:pt x="9775" y="17179"/>
                  <a:pt x="9786" y="17081"/>
                  <a:pt x="9879" y="17115"/>
                </a:cubicBezTo>
                <a:cubicBezTo>
                  <a:pt x="9923" y="17132"/>
                  <a:pt x="9937" y="17122"/>
                  <a:pt x="9949" y="17051"/>
                </a:cubicBezTo>
                <a:cubicBezTo>
                  <a:pt x="9956" y="17003"/>
                  <a:pt x="9977" y="16966"/>
                  <a:pt x="9996" y="16966"/>
                </a:cubicBezTo>
                <a:cubicBezTo>
                  <a:pt x="10075" y="16966"/>
                  <a:pt x="10145" y="16884"/>
                  <a:pt x="10145" y="16790"/>
                </a:cubicBezTo>
                <a:cubicBezTo>
                  <a:pt x="10145" y="16739"/>
                  <a:pt x="10154" y="16695"/>
                  <a:pt x="10165" y="16695"/>
                </a:cubicBezTo>
                <a:cubicBezTo>
                  <a:pt x="10203" y="16695"/>
                  <a:pt x="10435" y="16352"/>
                  <a:pt x="10510" y="16186"/>
                </a:cubicBezTo>
                <a:cubicBezTo>
                  <a:pt x="10549" y="16098"/>
                  <a:pt x="10622" y="16000"/>
                  <a:pt x="10673" y="15966"/>
                </a:cubicBezTo>
                <a:cubicBezTo>
                  <a:pt x="10722" y="15929"/>
                  <a:pt x="10784" y="15864"/>
                  <a:pt x="10815" y="15824"/>
                </a:cubicBezTo>
                <a:cubicBezTo>
                  <a:pt x="10868" y="15753"/>
                  <a:pt x="10873" y="15712"/>
                  <a:pt x="10861" y="15546"/>
                </a:cubicBezTo>
                <a:cubicBezTo>
                  <a:pt x="10857" y="15502"/>
                  <a:pt x="10871" y="15454"/>
                  <a:pt x="10889" y="15441"/>
                </a:cubicBezTo>
                <a:cubicBezTo>
                  <a:pt x="10908" y="15427"/>
                  <a:pt x="10947" y="15400"/>
                  <a:pt x="10978" y="15376"/>
                </a:cubicBezTo>
                <a:cubicBezTo>
                  <a:pt x="11020" y="15346"/>
                  <a:pt x="11033" y="15346"/>
                  <a:pt x="11043" y="15387"/>
                </a:cubicBezTo>
                <a:cubicBezTo>
                  <a:pt x="11057" y="15437"/>
                  <a:pt x="11145" y="15431"/>
                  <a:pt x="11271" y="15373"/>
                </a:cubicBezTo>
                <a:cubicBezTo>
                  <a:pt x="11308" y="15353"/>
                  <a:pt x="11366" y="15339"/>
                  <a:pt x="11399" y="15339"/>
                </a:cubicBezTo>
                <a:cubicBezTo>
                  <a:pt x="11480" y="15336"/>
                  <a:pt x="11576" y="15227"/>
                  <a:pt x="11557" y="15160"/>
                </a:cubicBezTo>
                <a:cubicBezTo>
                  <a:pt x="11550" y="15129"/>
                  <a:pt x="11552" y="15095"/>
                  <a:pt x="11562" y="15085"/>
                </a:cubicBezTo>
                <a:cubicBezTo>
                  <a:pt x="11573" y="15078"/>
                  <a:pt x="11587" y="15102"/>
                  <a:pt x="11594" y="15139"/>
                </a:cubicBezTo>
                <a:cubicBezTo>
                  <a:pt x="11601" y="15180"/>
                  <a:pt x="11618" y="15200"/>
                  <a:pt x="11629" y="15190"/>
                </a:cubicBezTo>
                <a:cubicBezTo>
                  <a:pt x="11655" y="15166"/>
                  <a:pt x="11680" y="15244"/>
                  <a:pt x="11680" y="15343"/>
                </a:cubicBezTo>
                <a:cubicBezTo>
                  <a:pt x="11680" y="15424"/>
                  <a:pt x="11732" y="15549"/>
                  <a:pt x="11836" y="15722"/>
                </a:cubicBezTo>
                <a:cubicBezTo>
                  <a:pt x="11878" y="15790"/>
                  <a:pt x="11913" y="15864"/>
                  <a:pt x="11913" y="15885"/>
                </a:cubicBezTo>
                <a:cubicBezTo>
                  <a:pt x="11913" y="15905"/>
                  <a:pt x="11931" y="15915"/>
                  <a:pt x="11955" y="15908"/>
                </a:cubicBezTo>
                <a:cubicBezTo>
                  <a:pt x="12001" y="15888"/>
                  <a:pt x="12062" y="15966"/>
                  <a:pt x="12046" y="16027"/>
                </a:cubicBezTo>
                <a:cubicBezTo>
                  <a:pt x="12041" y="16051"/>
                  <a:pt x="12046" y="16095"/>
                  <a:pt x="12057" y="16125"/>
                </a:cubicBezTo>
                <a:cubicBezTo>
                  <a:pt x="12071" y="16169"/>
                  <a:pt x="12069" y="16186"/>
                  <a:pt x="12048" y="16186"/>
                </a:cubicBezTo>
                <a:cubicBezTo>
                  <a:pt x="12027" y="16186"/>
                  <a:pt x="12027" y="16196"/>
                  <a:pt x="12048" y="16227"/>
                </a:cubicBezTo>
                <a:cubicBezTo>
                  <a:pt x="12071" y="16261"/>
                  <a:pt x="12083" y="16261"/>
                  <a:pt x="12094" y="16230"/>
                </a:cubicBezTo>
                <a:cubicBezTo>
                  <a:pt x="12122" y="16169"/>
                  <a:pt x="12162" y="16224"/>
                  <a:pt x="12213" y="16393"/>
                </a:cubicBezTo>
                <a:cubicBezTo>
                  <a:pt x="12253" y="16518"/>
                  <a:pt x="12257" y="16590"/>
                  <a:pt x="12248" y="16803"/>
                </a:cubicBezTo>
                <a:lnTo>
                  <a:pt x="12234" y="17057"/>
                </a:lnTo>
                <a:lnTo>
                  <a:pt x="12299" y="17084"/>
                </a:lnTo>
                <a:cubicBezTo>
                  <a:pt x="12430" y="17135"/>
                  <a:pt x="12471" y="17132"/>
                  <a:pt x="12504" y="17061"/>
                </a:cubicBezTo>
                <a:cubicBezTo>
                  <a:pt x="12523" y="17023"/>
                  <a:pt x="12574" y="16956"/>
                  <a:pt x="12620" y="16912"/>
                </a:cubicBezTo>
                <a:cubicBezTo>
                  <a:pt x="12674" y="16857"/>
                  <a:pt x="12704" y="16800"/>
                  <a:pt x="12704" y="16752"/>
                </a:cubicBezTo>
                <a:cubicBezTo>
                  <a:pt x="12706" y="16647"/>
                  <a:pt x="12860" y="17118"/>
                  <a:pt x="12881" y="17288"/>
                </a:cubicBezTo>
                <a:cubicBezTo>
                  <a:pt x="12888" y="17362"/>
                  <a:pt x="12911" y="17464"/>
                  <a:pt x="12927" y="17515"/>
                </a:cubicBezTo>
                <a:cubicBezTo>
                  <a:pt x="12946" y="17566"/>
                  <a:pt x="12960" y="17643"/>
                  <a:pt x="12960" y="17694"/>
                </a:cubicBezTo>
                <a:cubicBezTo>
                  <a:pt x="12960" y="17745"/>
                  <a:pt x="12974" y="17779"/>
                  <a:pt x="12993" y="17779"/>
                </a:cubicBezTo>
                <a:cubicBezTo>
                  <a:pt x="13011" y="17779"/>
                  <a:pt x="13037" y="17826"/>
                  <a:pt x="13051" y="17884"/>
                </a:cubicBezTo>
                <a:cubicBezTo>
                  <a:pt x="13086" y="18026"/>
                  <a:pt x="13083" y="18050"/>
                  <a:pt x="13041" y="18030"/>
                </a:cubicBezTo>
                <a:cubicBezTo>
                  <a:pt x="13016" y="18013"/>
                  <a:pt x="13011" y="18023"/>
                  <a:pt x="13021" y="18064"/>
                </a:cubicBezTo>
                <a:cubicBezTo>
                  <a:pt x="13028" y="18094"/>
                  <a:pt x="13044" y="18118"/>
                  <a:pt x="13055" y="18118"/>
                </a:cubicBezTo>
                <a:cubicBezTo>
                  <a:pt x="13065" y="18118"/>
                  <a:pt x="13062" y="18165"/>
                  <a:pt x="13048" y="18223"/>
                </a:cubicBezTo>
                <a:cubicBezTo>
                  <a:pt x="13030" y="18301"/>
                  <a:pt x="13018" y="18315"/>
                  <a:pt x="13004" y="18281"/>
                </a:cubicBezTo>
                <a:cubicBezTo>
                  <a:pt x="12993" y="18257"/>
                  <a:pt x="12983" y="18250"/>
                  <a:pt x="12983" y="18270"/>
                </a:cubicBezTo>
                <a:cubicBezTo>
                  <a:pt x="12983" y="18335"/>
                  <a:pt x="13021" y="18386"/>
                  <a:pt x="13065" y="18379"/>
                </a:cubicBezTo>
                <a:cubicBezTo>
                  <a:pt x="13116" y="18372"/>
                  <a:pt x="13142" y="18477"/>
                  <a:pt x="13102" y="18535"/>
                </a:cubicBezTo>
                <a:cubicBezTo>
                  <a:pt x="13086" y="18558"/>
                  <a:pt x="13067" y="18555"/>
                  <a:pt x="13041" y="18525"/>
                </a:cubicBezTo>
                <a:cubicBezTo>
                  <a:pt x="13021" y="18498"/>
                  <a:pt x="13007" y="18498"/>
                  <a:pt x="13007" y="18518"/>
                </a:cubicBezTo>
                <a:cubicBezTo>
                  <a:pt x="13007" y="18538"/>
                  <a:pt x="13025" y="18569"/>
                  <a:pt x="13046" y="18589"/>
                </a:cubicBezTo>
                <a:cubicBezTo>
                  <a:pt x="13090" y="18623"/>
                  <a:pt x="13102" y="18853"/>
                  <a:pt x="13069" y="19050"/>
                </a:cubicBezTo>
                <a:cubicBezTo>
                  <a:pt x="13046" y="19192"/>
                  <a:pt x="13076" y="19487"/>
                  <a:pt x="13107" y="19443"/>
                </a:cubicBezTo>
                <a:cubicBezTo>
                  <a:pt x="13153" y="19375"/>
                  <a:pt x="13216" y="19399"/>
                  <a:pt x="13216" y="19480"/>
                </a:cubicBezTo>
                <a:cubicBezTo>
                  <a:pt x="13216" y="19545"/>
                  <a:pt x="13221" y="19548"/>
                  <a:pt x="13239" y="19507"/>
                </a:cubicBezTo>
                <a:cubicBezTo>
                  <a:pt x="13256" y="19467"/>
                  <a:pt x="13262" y="19467"/>
                  <a:pt x="13262" y="19504"/>
                </a:cubicBezTo>
                <a:cubicBezTo>
                  <a:pt x="13262" y="19528"/>
                  <a:pt x="13295" y="19606"/>
                  <a:pt x="13332" y="19677"/>
                </a:cubicBezTo>
                <a:cubicBezTo>
                  <a:pt x="13395" y="19792"/>
                  <a:pt x="13400" y="19812"/>
                  <a:pt x="13367" y="19839"/>
                </a:cubicBezTo>
                <a:cubicBezTo>
                  <a:pt x="13332" y="19867"/>
                  <a:pt x="13332" y="19873"/>
                  <a:pt x="13365" y="19911"/>
                </a:cubicBezTo>
                <a:cubicBezTo>
                  <a:pt x="13398" y="19948"/>
                  <a:pt x="13402" y="19948"/>
                  <a:pt x="13402" y="19894"/>
                </a:cubicBezTo>
                <a:cubicBezTo>
                  <a:pt x="13402" y="19836"/>
                  <a:pt x="13404" y="19836"/>
                  <a:pt x="13437" y="19900"/>
                </a:cubicBezTo>
                <a:cubicBezTo>
                  <a:pt x="13456" y="19941"/>
                  <a:pt x="13467" y="20036"/>
                  <a:pt x="13465" y="20114"/>
                </a:cubicBezTo>
                <a:cubicBezTo>
                  <a:pt x="13463" y="20192"/>
                  <a:pt x="13472" y="20266"/>
                  <a:pt x="13486" y="20280"/>
                </a:cubicBezTo>
                <a:cubicBezTo>
                  <a:pt x="13500" y="20294"/>
                  <a:pt x="13518" y="20368"/>
                  <a:pt x="13528" y="20446"/>
                </a:cubicBezTo>
                <a:cubicBezTo>
                  <a:pt x="13535" y="20527"/>
                  <a:pt x="13567" y="20629"/>
                  <a:pt x="13600" y="20680"/>
                </a:cubicBezTo>
                <a:cubicBezTo>
                  <a:pt x="13632" y="20731"/>
                  <a:pt x="13658" y="20805"/>
                  <a:pt x="13658" y="20846"/>
                </a:cubicBezTo>
                <a:cubicBezTo>
                  <a:pt x="13658" y="20900"/>
                  <a:pt x="13702" y="20965"/>
                  <a:pt x="13828" y="21087"/>
                </a:cubicBezTo>
                <a:cubicBezTo>
                  <a:pt x="14012" y="21266"/>
                  <a:pt x="14054" y="21324"/>
                  <a:pt x="14044" y="21381"/>
                </a:cubicBezTo>
                <a:cubicBezTo>
                  <a:pt x="14040" y="21405"/>
                  <a:pt x="14042" y="21412"/>
                  <a:pt x="14047" y="21395"/>
                </a:cubicBezTo>
                <a:cubicBezTo>
                  <a:pt x="14068" y="21344"/>
                  <a:pt x="14128" y="21371"/>
                  <a:pt x="14114" y="21425"/>
                </a:cubicBezTo>
                <a:cubicBezTo>
                  <a:pt x="14105" y="21466"/>
                  <a:pt x="14109" y="21476"/>
                  <a:pt x="14135" y="21459"/>
                </a:cubicBezTo>
                <a:cubicBezTo>
                  <a:pt x="14158" y="21446"/>
                  <a:pt x="14170" y="21463"/>
                  <a:pt x="14170" y="21507"/>
                </a:cubicBezTo>
                <a:cubicBezTo>
                  <a:pt x="14170" y="21544"/>
                  <a:pt x="14182" y="21575"/>
                  <a:pt x="14196" y="21575"/>
                </a:cubicBezTo>
                <a:cubicBezTo>
                  <a:pt x="14212" y="21575"/>
                  <a:pt x="14217" y="21544"/>
                  <a:pt x="14210" y="21503"/>
                </a:cubicBezTo>
                <a:cubicBezTo>
                  <a:pt x="14200" y="21449"/>
                  <a:pt x="14203" y="21442"/>
                  <a:pt x="14228" y="21473"/>
                </a:cubicBezTo>
                <a:cubicBezTo>
                  <a:pt x="14249" y="21500"/>
                  <a:pt x="14263" y="21500"/>
                  <a:pt x="14275" y="21473"/>
                </a:cubicBezTo>
                <a:cubicBezTo>
                  <a:pt x="14298" y="21419"/>
                  <a:pt x="14265" y="21371"/>
                  <a:pt x="14198" y="21368"/>
                </a:cubicBezTo>
                <a:cubicBezTo>
                  <a:pt x="14158" y="21364"/>
                  <a:pt x="14149" y="21358"/>
                  <a:pt x="14177" y="21347"/>
                </a:cubicBezTo>
                <a:cubicBezTo>
                  <a:pt x="14198" y="21341"/>
                  <a:pt x="14217" y="21310"/>
                  <a:pt x="14217" y="21283"/>
                </a:cubicBezTo>
                <a:cubicBezTo>
                  <a:pt x="14217" y="21256"/>
                  <a:pt x="14210" y="21239"/>
                  <a:pt x="14200" y="21246"/>
                </a:cubicBezTo>
                <a:cubicBezTo>
                  <a:pt x="14189" y="21256"/>
                  <a:pt x="14179" y="21225"/>
                  <a:pt x="14179" y="21181"/>
                </a:cubicBezTo>
                <a:cubicBezTo>
                  <a:pt x="14177" y="21137"/>
                  <a:pt x="14147" y="21046"/>
                  <a:pt x="14112" y="20978"/>
                </a:cubicBezTo>
                <a:cubicBezTo>
                  <a:pt x="14056" y="20873"/>
                  <a:pt x="14049" y="20829"/>
                  <a:pt x="14049" y="20615"/>
                </a:cubicBezTo>
                <a:cubicBezTo>
                  <a:pt x="14051" y="20480"/>
                  <a:pt x="14040" y="20324"/>
                  <a:pt x="14023" y="20270"/>
                </a:cubicBezTo>
                <a:cubicBezTo>
                  <a:pt x="13998" y="20172"/>
                  <a:pt x="13814" y="19880"/>
                  <a:pt x="13779" y="19880"/>
                </a:cubicBezTo>
                <a:cubicBezTo>
                  <a:pt x="13770" y="19880"/>
                  <a:pt x="13742" y="19833"/>
                  <a:pt x="13719" y="19775"/>
                </a:cubicBezTo>
                <a:cubicBezTo>
                  <a:pt x="13688" y="19704"/>
                  <a:pt x="13663" y="19677"/>
                  <a:pt x="13635" y="19687"/>
                </a:cubicBezTo>
                <a:cubicBezTo>
                  <a:pt x="13563" y="19714"/>
                  <a:pt x="13502" y="19619"/>
                  <a:pt x="13470" y="19433"/>
                </a:cubicBezTo>
                <a:cubicBezTo>
                  <a:pt x="13456" y="19335"/>
                  <a:pt x="13428" y="19236"/>
                  <a:pt x="13414" y="19219"/>
                </a:cubicBezTo>
                <a:cubicBezTo>
                  <a:pt x="13379" y="19179"/>
                  <a:pt x="13349" y="18965"/>
                  <a:pt x="13377" y="18965"/>
                </a:cubicBezTo>
                <a:cubicBezTo>
                  <a:pt x="13400" y="18965"/>
                  <a:pt x="13398" y="18877"/>
                  <a:pt x="13372" y="18843"/>
                </a:cubicBezTo>
                <a:cubicBezTo>
                  <a:pt x="13363" y="18830"/>
                  <a:pt x="13356" y="18853"/>
                  <a:pt x="13356" y="18894"/>
                </a:cubicBezTo>
                <a:cubicBezTo>
                  <a:pt x="13356" y="18982"/>
                  <a:pt x="13290" y="19030"/>
                  <a:pt x="13260" y="18962"/>
                </a:cubicBezTo>
                <a:cubicBezTo>
                  <a:pt x="13230" y="18897"/>
                  <a:pt x="13249" y="18613"/>
                  <a:pt x="13295" y="18389"/>
                </a:cubicBezTo>
                <a:cubicBezTo>
                  <a:pt x="13318" y="18287"/>
                  <a:pt x="13337" y="18111"/>
                  <a:pt x="13339" y="17999"/>
                </a:cubicBezTo>
                <a:cubicBezTo>
                  <a:pt x="13344" y="17803"/>
                  <a:pt x="13346" y="17796"/>
                  <a:pt x="13409" y="17786"/>
                </a:cubicBezTo>
                <a:cubicBezTo>
                  <a:pt x="13467" y="17776"/>
                  <a:pt x="13472" y="17782"/>
                  <a:pt x="13472" y="17908"/>
                </a:cubicBezTo>
                <a:cubicBezTo>
                  <a:pt x="13472" y="18033"/>
                  <a:pt x="13474" y="18040"/>
                  <a:pt x="13553" y="18043"/>
                </a:cubicBezTo>
                <a:cubicBezTo>
                  <a:pt x="13653" y="18050"/>
                  <a:pt x="13728" y="18104"/>
                  <a:pt x="13728" y="18172"/>
                </a:cubicBezTo>
                <a:cubicBezTo>
                  <a:pt x="13728" y="18203"/>
                  <a:pt x="13744" y="18220"/>
                  <a:pt x="13770" y="18213"/>
                </a:cubicBezTo>
                <a:cubicBezTo>
                  <a:pt x="13795" y="18206"/>
                  <a:pt x="13821" y="18240"/>
                  <a:pt x="13849" y="18321"/>
                </a:cubicBezTo>
                <a:cubicBezTo>
                  <a:pt x="13872" y="18386"/>
                  <a:pt x="13888" y="18460"/>
                  <a:pt x="13891" y="18481"/>
                </a:cubicBezTo>
                <a:cubicBezTo>
                  <a:pt x="13891" y="18535"/>
                  <a:pt x="13975" y="18660"/>
                  <a:pt x="14009" y="18660"/>
                </a:cubicBezTo>
                <a:cubicBezTo>
                  <a:pt x="14021" y="18660"/>
                  <a:pt x="14026" y="18640"/>
                  <a:pt x="14016" y="18616"/>
                </a:cubicBezTo>
                <a:cubicBezTo>
                  <a:pt x="14007" y="18592"/>
                  <a:pt x="14009" y="18586"/>
                  <a:pt x="14021" y="18603"/>
                </a:cubicBezTo>
                <a:cubicBezTo>
                  <a:pt x="14042" y="18633"/>
                  <a:pt x="14044" y="18647"/>
                  <a:pt x="14051" y="18745"/>
                </a:cubicBezTo>
                <a:cubicBezTo>
                  <a:pt x="14056" y="18826"/>
                  <a:pt x="14100" y="18806"/>
                  <a:pt x="14100" y="18721"/>
                </a:cubicBezTo>
                <a:cubicBezTo>
                  <a:pt x="14100" y="18657"/>
                  <a:pt x="14105" y="18653"/>
                  <a:pt x="14142" y="18701"/>
                </a:cubicBezTo>
                <a:cubicBezTo>
                  <a:pt x="14163" y="18728"/>
                  <a:pt x="14203" y="18762"/>
                  <a:pt x="14228" y="18775"/>
                </a:cubicBezTo>
                <a:cubicBezTo>
                  <a:pt x="14261" y="18792"/>
                  <a:pt x="14265" y="18806"/>
                  <a:pt x="14244" y="18826"/>
                </a:cubicBezTo>
                <a:cubicBezTo>
                  <a:pt x="14203" y="18864"/>
                  <a:pt x="14212" y="19236"/>
                  <a:pt x="14256" y="19236"/>
                </a:cubicBezTo>
                <a:cubicBezTo>
                  <a:pt x="14272" y="19236"/>
                  <a:pt x="14298" y="19206"/>
                  <a:pt x="14314" y="19168"/>
                </a:cubicBezTo>
                <a:cubicBezTo>
                  <a:pt x="14331" y="19128"/>
                  <a:pt x="14389" y="19060"/>
                  <a:pt x="14442" y="19013"/>
                </a:cubicBezTo>
                <a:cubicBezTo>
                  <a:pt x="14533" y="18938"/>
                  <a:pt x="14570" y="18853"/>
                  <a:pt x="14577" y="18711"/>
                </a:cubicBezTo>
                <a:cubicBezTo>
                  <a:pt x="14580" y="18691"/>
                  <a:pt x="14591" y="18681"/>
                  <a:pt x="14607" y="18687"/>
                </a:cubicBezTo>
                <a:cubicBezTo>
                  <a:pt x="14647" y="18697"/>
                  <a:pt x="14768" y="18603"/>
                  <a:pt x="14842" y="18504"/>
                </a:cubicBezTo>
                <a:cubicBezTo>
                  <a:pt x="14875" y="18460"/>
                  <a:pt x="14915" y="18423"/>
                  <a:pt x="14931" y="18423"/>
                </a:cubicBezTo>
                <a:cubicBezTo>
                  <a:pt x="14963" y="18423"/>
                  <a:pt x="14989" y="18247"/>
                  <a:pt x="14975" y="18111"/>
                </a:cubicBezTo>
                <a:cubicBezTo>
                  <a:pt x="14970" y="18060"/>
                  <a:pt x="14977" y="18026"/>
                  <a:pt x="14987" y="18037"/>
                </a:cubicBezTo>
                <a:cubicBezTo>
                  <a:pt x="14998" y="18047"/>
                  <a:pt x="15008" y="18023"/>
                  <a:pt x="15008" y="17986"/>
                </a:cubicBezTo>
                <a:cubicBezTo>
                  <a:pt x="15008" y="17949"/>
                  <a:pt x="14998" y="17911"/>
                  <a:pt x="14987" y="17901"/>
                </a:cubicBezTo>
                <a:cubicBezTo>
                  <a:pt x="14977" y="17891"/>
                  <a:pt x="14961" y="17810"/>
                  <a:pt x="14954" y="17721"/>
                </a:cubicBezTo>
                <a:cubicBezTo>
                  <a:pt x="14947" y="17633"/>
                  <a:pt x="14924" y="17511"/>
                  <a:pt x="14905" y="17457"/>
                </a:cubicBezTo>
                <a:cubicBezTo>
                  <a:pt x="14884" y="17400"/>
                  <a:pt x="14868" y="17332"/>
                  <a:pt x="14868" y="17301"/>
                </a:cubicBezTo>
                <a:cubicBezTo>
                  <a:pt x="14868" y="17274"/>
                  <a:pt x="14838" y="17206"/>
                  <a:pt x="14798" y="17152"/>
                </a:cubicBezTo>
                <a:cubicBezTo>
                  <a:pt x="14761" y="17098"/>
                  <a:pt x="14728" y="17037"/>
                  <a:pt x="14728" y="17013"/>
                </a:cubicBezTo>
                <a:cubicBezTo>
                  <a:pt x="14728" y="16989"/>
                  <a:pt x="14710" y="16962"/>
                  <a:pt x="14684" y="16949"/>
                </a:cubicBezTo>
                <a:cubicBezTo>
                  <a:pt x="14631" y="16925"/>
                  <a:pt x="14356" y="16542"/>
                  <a:pt x="14356" y="16495"/>
                </a:cubicBezTo>
                <a:cubicBezTo>
                  <a:pt x="14356" y="16474"/>
                  <a:pt x="14321" y="16407"/>
                  <a:pt x="14277" y="16339"/>
                </a:cubicBezTo>
                <a:cubicBezTo>
                  <a:pt x="14210" y="16241"/>
                  <a:pt x="14198" y="16196"/>
                  <a:pt x="14198" y="16064"/>
                </a:cubicBezTo>
                <a:cubicBezTo>
                  <a:pt x="14198" y="15966"/>
                  <a:pt x="14210" y="15905"/>
                  <a:pt x="14228" y="15895"/>
                </a:cubicBezTo>
                <a:cubicBezTo>
                  <a:pt x="14244" y="15885"/>
                  <a:pt x="14277" y="15824"/>
                  <a:pt x="14298" y="15759"/>
                </a:cubicBezTo>
                <a:cubicBezTo>
                  <a:pt x="14319" y="15695"/>
                  <a:pt x="14345" y="15651"/>
                  <a:pt x="14356" y="15661"/>
                </a:cubicBezTo>
                <a:cubicBezTo>
                  <a:pt x="14365" y="15671"/>
                  <a:pt x="14382" y="15654"/>
                  <a:pt x="14389" y="15627"/>
                </a:cubicBezTo>
                <a:cubicBezTo>
                  <a:pt x="14396" y="15600"/>
                  <a:pt x="14414" y="15580"/>
                  <a:pt x="14431" y="15583"/>
                </a:cubicBezTo>
                <a:cubicBezTo>
                  <a:pt x="14447" y="15590"/>
                  <a:pt x="14458" y="15570"/>
                  <a:pt x="14458" y="15539"/>
                </a:cubicBezTo>
                <a:cubicBezTo>
                  <a:pt x="14454" y="15468"/>
                  <a:pt x="14612" y="15387"/>
                  <a:pt x="14675" y="15424"/>
                </a:cubicBezTo>
                <a:cubicBezTo>
                  <a:pt x="14698" y="15437"/>
                  <a:pt x="14742" y="15448"/>
                  <a:pt x="14773" y="15444"/>
                </a:cubicBezTo>
                <a:cubicBezTo>
                  <a:pt x="14817" y="15437"/>
                  <a:pt x="14824" y="15448"/>
                  <a:pt x="14812" y="15492"/>
                </a:cubicBezTo>
                <a:cubicBezTo>
                  <a:pt x="14791" y="15576"/>
                  <a:pt x="14870" y="15810"/>
                  <a:pt x="14922" y="15814"/>
                </a:cubicBezTo>
                <a:cubicBezTo>
                  <a:pt x="14975" y="15814"/>
                  <a:pt x="14994" y="15736"/>
                  <a:pt x="14961" y="15644"/>
                </a:cubicBezTo>
                <a:cubicBezTo>
                  <a:pt x="14943" y="15593"/>
                  <a:pt x="14943" y="15576"/>
                  <a:pt x="14959" y="15590"/>
                </a:cubicBezTo>
                <a:cubicBezTo>
                  <a:pt x="14975" y="15604"/>
                  <a:pt x="14984" y="15587"/>
                  <a:pt x="14984" y="15546"/>
                </a:cubicBezTo>
                <a:cubicBezTo>
                  <a:pt x="14984" y="15505"/>
                  <a:pt x="14998" y="15471"/>
                  <a:pt x="15015" y="15471"/>
                </a:cubicBezTo>
                <a:cubicBezTo>
                  <a:pt x="15029" y="15468"/>
                  <a:pt x="15054" y="15465"/>
                  <a:pt x="15066" y="15458"/>
                </a:cubicBezTo>
                <a:cubicBezTo>
                  <a:pt x="15080" y="15454"/>
                  <a:pt x="15103" y="15448"/>
                  <a:pt x="15119" y="15448"/>
                </a:cubicBezTo>
                <a:cubicBezTo>
                  <a:pt x="15136" y="15444"/>
                  <a:pt x="15143" y="15424"/>
                  <a:pt x="15133" y="15400"/>
                </a:cubicBezTo>
                <a:cubicBezTo>
                  <a:pt x="15124" y="15380"/>
                  <a:pt x="15126" y="15373"/>
                  <a:pt x="15143" y="15387"/>
                </a:cubicBezTo>
                <a:cubicBezTo>
                  <a:pt x="15157" y="15397"/>
                  <a:pt x="15173" y="15393"/>
                  <a:pt x="15182" y="15376"/>
                </a:cubicBezTo>
                <a:cubicBezTo>
                  <a:pt x="15191" y="15353"/>
                  <a:pt x="15217" y="15353"/>
                  <a:pt x="15254" y="15373"/>
                </a:cubicBezTo>
                <a:cubicBezTo>
                  <a:pt x="15338" y="15421"/>
                  <a:pt x="15364" y="15414"/>
                  <a:pt x="15347" y="15353"/>
                </a:cubicBezTo>
                <a:cubicBezTo>
                  <a:pt x="15340" y="15326"/>
                  <a:pt x="15343" y="15312"/>
                  <a:pt x="15357" y="15322"/>
                </a:cubicBezTo>
                <a:cubicBezTo>
                  <a:pt x="15371" y="15332"/>
                  <a:pt x="15380" y="15326"/>
                  <a:pt x="15380" y="15305"/>
                </a:cubicBezTo>
                <a:cubicBezTo>
                  <a:pt x="15380" y="15285"/>
                  <a:pt x="15392" y="15278"/>
                  <a:pt x="15406" y="15292"/>
                </a:cubicBezTo>
                <a:cubicBezTo>
                  <a:pt x="15443" y="15322"/>
                  <a:pt x="15473" y="15238"/>
                  <a:pt x="15461" y="15136"/>
                </a:cubicBezTo>
                <a:cubicBezTo>
                  <a:pt x="15452" y="15055"/>
                  <a:pt x="15452" y="15055"/>
                  <a:pt x="15478" y="15143"/>
                </a:cubicBezTo>
                <a:cubicBezTo>
                  <a:pt x="15503" y="15231"/>
                  <a:pt x="15589" y="15278"/>
                  <a:pt x="15589" y="15207"/>
                </a:cubicBezTo>
                <a:cubicBezTo>
                  <a:pt x="15589" y="15190"/>
                  <a:pt x="15631" y="15143"/>
                  <a:pt x="15685" y="15105"/>
                </a:cubicBezTo>
                <a:cubicBezTo>
                  <a:pt x="15736" y="15065"/>
                  <a:pt x="15773" y="15048"/>
                  <a:pt x="15764" y="15068"/>
                </a:cubicBezTo>
                <a:cubicBezTo>
                  <a:pt x="15757" y="15085"/>
                  <a:pt x="15762" y="15102"/>
                  <a:pt x="15773" y="15102"/>
                </a:cubicBezTo>
                <a:cubicBezTo>
                  <a:pt x="15787" y="15102"/>
                  <a:pt x="15799" y="15085"/>
                  <a:pt x="15799" y="15068"/>
                </a:cubicBezTo>
                <a:cubicBezTo>
                  <a:pt x="15799" y="15048"/>
                  <a:pt x="15806" y="15038"/>
                  <a:pt x="15817" y="15038"/>
                </a:cubicBezTo>
                <a:cubicBezTo>
                  <a:pt x="15899" y="15058"/>
                  <a:pt x="15945" y="15024"/>
                  <a:pt x="15969" y="14936"/>
                </a:cubicBezTo>
                <a:cubicBezTo>
                  <a:pt x="15983" y="14878"/>
                  <a:pt x="16015" y="14827"/>
                  <a:pt x="16041" y="14817"/>
                </a:cubicBezTo>
                <a:cubicBezTo>
                  <a:pt x="16069" y="14807"/>
                  <a:pt x="16111" y="14753"/>
                  <a:pt x="16136" y="14695"/>
                </a:cubicBezTo>
                <a:cubicBezTo>
                  <a:pt x="16162" y="14641"/>
                  <a:pt x="16194" y="14594"/>
                  <a:pt x="16211" y="14594"/>
                </a:cubicBezTo>
                <a:cubicBezTo>
                  <a:pt x="16248" y="14594"/>
                  <a:pt x="16294" y="14468"/>
                  <a:pt x="16273" y="14417"/>
                </a:cubicBezTo>
                <a:cubicBezTo>
                  <a:pt x="16264" y="14397"/>
                  <a:pt x="16266" y="14387"/>
                  <a:pt x="16278" y="14397"/>
                </a:cubicBezTo>
                <a:cubicBezTo>
                  <a:pt x="16304" y="14421"/>
                  <a:pt x="16360" y="14340"/>
                  <a:pt x="16341" y="14309"/>
                </a:cubicBezTo>
                <a:cubicBezTo>
                  <a:pt x="16332" y="14299"/>
                  <a:pt x="16348" y="14289"/>
                  <a:pt x="16376" y="14289"/>
                </a:cubicBezTo>
                <a:cubicBezTo>
                  <a:pt x="16406" y="14289"/>
                  <a:pt x="16427" y="14268"/>
                  <a:pt x="16427" y="14234"/>
                </a:cubicBezTo>
                <a:cubicBezTo>
                  <a:pt x="16427" y="14207"/>
                  <a:pt x="16418" y="14190"/>
                  <a:pt x="16406" y="14201"/>
                </a:cubicBezTo>
                <a:cubicBezTo>
                  <a:pt x="16376" y="14228"/>
                  <a:pt x="16355" y="14079"/>
                  <a:pt x="16380" y="14034"/>
                </a:cubicBezTo>
                <a:cubicBezTo>
                  <a:pt x="16394" y="14011"/>
                  <a:pt x="16397" y="13984"/>
                  <a:pt x="16387" y="13974"/>
                </a:cubicBezTo>
                <a:cubicBezTo>
                  <a:pt x="16380" y="13960"/>
                  <a:pt x="16385" y="13950"/>
                  <a:pt x="16399" y="13950"/>
                </a:cubicBezTo>
                <a:cubicBezTo>
                  <a:pt x="16415" y="13950"/>
                  <a:pt x="16427" y="13919"/>
                  <a:pt x="16427" y="13885"/>
                </a:cubicBezTo>
                <a:cubicBezTo>
                  <a:pt x="16427" y="13848"/>
                  <a:pt x="16439" y="13807"/>
                  <a:pt x="16450" y="13797"/>
                </a:cubicBezTo>
                <a:cubicBezTo>
                  <a:pt x="16464" y="13787"/>
                  <a:pt x="16474" y="13740"/>
                  <a:pt x="16474" y="13696"/>
                </a:cubicBezTo>
                <a:cubicBezTo>
                  <a:pt x="16474" y="13580"/>
                  <a:pt x="16497" y="13509"/>
                  <a:pt x="16534" y="13509"/>
                </a:cubicBezTo>
                <a:cubicBezTo>
                  <a:pt x="16553" y="13509"/>
                  <a:pt x="16569" y="13489"/>
                  <a:pt x="16569" y="13465"/>
                </a:cubicBezTo>
                <a:cubicBezTo>
                  <a:pt x="16581" y="13343"/>
                  <a:pt x="16578" y="13282"/>
                  <a:pt x="16560" y="13228"/>
                </a:cubicBezTo>
                <a:cubicBezTo>
                  <a:pt x="16548" y="13191"/>
                  <a:pt x="16550" y="13174"/>
                  <a:pt x="16569" y="13177"/>
                </a:cubicBezTo>
                <a:cubicBezTo>
                  <a:pt x="16585" y="13184"/>
                  <a:pt x="16597" y="13116"/>
                  <a:pt x="16601" y="12974"/>
                </a:cubicBezTo>
                <a:cubicBezTo>
                  <a:pt x="16604" y="12859"/>
                  <a:pt x="16597" y="12764"/>
                  <a:pt x="16585" y="12764"/>
                </a:cubicBezTo>
                <a:cubicBezTo>
                  <a:pt x="16576" y="12764"/>
                  <a:pt x="16564" y="12777"/>
                  <a:pt x="16564" y="12798"/>
                </a:cubicBezTo>
                <a:cubicBezTo>
                  <a:pt x="16562" y="12814"/>
                  <a:pt x="16560" y="12845"/>
                  <a:pt x="16557" y="12862"/>
                </a:cubicBezTo>
                <a:cubicBezTo>
                  <a:pt x="16553" y="12930"/>
                  <a:pt x="16520" y="12940"/>
                  <a:pt x="16483" y="12882"/>
                </a:cubicBezTo>
                <a:cubicBezTo>
                  <a:pt x="16457" y="12848"/>
                  <a:pt x="16425" y="12835"/>
                  <a:pt x="16390" y="12845"/>
                </a:cubicBezTo>
                <a:cubicBezTo>
                  <a:pt x="16311" y="12876"/>
                  <a:pt x="16341" y="12781"/>
                  <a:pt x="16429" y="12723"/>
                </a:cubicBezTo>
                <a:cubicBezTo>
                  <a:pt x="16499" y="12676"/>
                  <a:pt x="16513" y="12645"/>
                  <a:pt x="16474" y="12611"/>
                </a:cubicBezTo>
                <a:cubicBezTo>
                  <a:pt x="16460" y="12598"/>
                  <a:pt x="16455" y="12577"/>
                  <a:pt x="16462" y="12564"/>
                </a:cubicBezTo>
                <a:cubicBezTo>
                  <a:pt x="16467" y="12547"/>
                  <a:pt x="16443" y="12527"/>
                  <a:pt x="16406" y="12516"/>
                </a:cubicBezTo>
                <a:cubicBezTo>
                  <a:pt x="16332" y="12493"/>
                  <a:pt x="16294" y="12408"/>
                  <a:pt x="16348" y="12377"/>
                </a:cubicBezTo>
                <a:cubicBezTo>
                  <a:pt x="16364" y="12367"/>
                  <a:pt x="16378" y="12377"/>
                  <a:pt x="16373" y="12398"/>
                </a:cubicBezTo>
                <a:cubicBezTo>
                  <a:pt x="16371" y="12418"/>
                  <a:pt x="16383" y="12442"/>
                  <a:pt x="16399" y="12449"/>
                </a:cubicBezTo>
                <a:cubicBezTo>
                  <a:pt x="16413" y="12459"/>
                  <a:pt x="16427" y="12442"/>
                  <a:pt x="16427" y="12418"/>
                </a:cubicBezTo>
                <a:cubicBezTo>
                  <a:pt x="16427" y="12377"/>
                  <a:pt x="16348" y="12276"/>
                  <a:pt x="16229" y="12161"/>
                </a:cubicBezTo>
                <a:cubicBezTo>
                  <a:pt x="16218" y="12147"/>
                  <a:pt x="16190" y="12096"/>
                  <a:pt x="16171" y="12049"/>
                </a:cubicBezTo>
                <a:cubicBezTo>
                  <a:pt x="16078" y="11812"/>
                  <a:pt x="15976" y="11656"/>
                  <a:pt x="15869" y="11581"/>
                </a:cubicBezTo>
                <a:cubicBezTo>
                  <a:pt x="15764" y="11510"/>
                  <a:pt x="15755" y="11493"/>
                  <a:pt x="15769" y="11415"/>
                </a:cubicBezTo>
                <a:cubicBezTo>
                  <a:pt x="15775" y="11367"/>
                  <a:pt x="15813" y="11286"/>
                  <a:pt x="15850" y="11232"/>
                </a:cubicBezTo>
                <a:cubicBezTo>
                  <a:pt x="15917" y="11134"/>
                  <a:pt x="15936" y="11083"/>
                  <a:pt x="15887" y="11124"/>
                </a:cubicBezTo>
                <a:cubicBezTo>
                  <a:pt x="15871" y="11137"/>
                  <a:pt x="15892" y="11100"/>
                  <a:pt x="15934" y="11039"/>
                </a:cubicBezTo>
                <a:cubicBezTo>
                  <a:pt x="15985" y="10971"/>
                  <a:pt x="16034" y="10934"/>
                  <a:pt x="16080" y="10934"/>
                </a:cubicBezTo>
                <a:cubicBezTo>
                  <a:pt x="16136" y="10934"/>
                  <a:pt x="16148" y="10920"/>
                  <a:pt x="16148" y="10852"/>
                </a:cubicBezTo>
                <a:cubicBezTo>
                  <a:pt x="16148" y="10747"/>
                  <a:pt x="16134" y="10737"/>
                  <a:pt x="16003" y="10717"/>
                </a:cubicBezTo>
                <a:cubicBezTo>
                  <a:pt x="15945" y="10710"/>
                  <a:pt x="15876" y="10686"/>
                  <a:pt x="15850" y="10666"/>
                </a:cubicBezTo>
                <a:cubicBezTo>
                  <a:pt x="15801" y="10629"/>
                  <a:pt x="15673" y="10649"/>
                  <a:pt x="15692" y="10693"/>
                </a:cubicBezTo>
                <a:cubicBezTo>
                  <a:pt x="15696" y="10703"/>
                  <a:pt x="15687" y="10744"/>
                  <a:pt x="15668" y="10778"/>
                </a:cubicBezTo>
                <a:cubicBezTo>
                  <a:pt x="15640" y="10832"/>
                  <a:pt x="15627" y="10839"/>
                  <a:pt x="15578" y="10805"/>
                </a:cubicBezTo>
                <a:cubicBezTo>
                  <a:pt x="15545" y="10785"/>
                  <a:pt x="15520" y="10737"/>
                  <a:pt x="15520" y="10707"/>
                </a:cubicBezTo>
                <a:cubicBezTo>
                  <a:pt x="15517" y="10605"/>
                  <a:pt x="15466" y="10537"/>
                  <a:pt x="15385" y="10534"/>
                </a:cubicBezTo>
                <a:cubicBezTo>
                  <a:pt x="15278" y="10531"/>
                  <a:pt x="15194" y="10446"/>
                  <a:pt x="15194" y="10337"/>
                </a:cubicBezTo>
                <a:cubicBezTo>
                  <a:pt x="15194" y="10270"/>
                  <a:pt x="15203" y="10253"/>
                  <a:pt x="15231" y="10270"/>
                </a:cubicBezTo>
                <a:cubicBezTo>
                  <a:pt x="15301" y="10307"/>
                  <a:pt x="15382" y="10253"/>
                  <a:pt x="15394" y="10158"/>
                </a:cubicBezTo>
                <a:cubicBezTo>
                  <a:pt x="15401" y="10107"/>
                  <a:pt x="15438" y="10036"/>
                  <a:pt x="15475" y="10002"/>
                </a:cubicBezTo>
                <a:cubicBezTo>
                  <a:pt x="15513" y="9965"/>
                  <a:pt x="15543" y="9914"/>
                  <a:pt x="15543" y="9890"/>
                </a:cubicBezTo>
                <a:cubicBezTo>
                  <a:pt x="15543" y="9812"/>
                  <a:pt x="15601" y="9754"/>
                  <a:pt x="15666" y="9771"/>
                </a:cubicBezTo>
                <a:cubicBezTo>
                  <a:pt x="15759" y="9799"/>
                  <a:pt x="15789" y="9866"/>
                  <a:pt x="15752" y="9978"/>
                </a:cubicBezTo>
                <a:cubicBezTo>
                  <a:pt x="15708" y="10103"/>
                  <a:pt x="15710" y="10131"/>
                  <a:pt x="15759" y="10185"/>
                </a:cubicBezTo>
                <a:cubicBezTo>
                  <a:pt x="15799" y="10226"/>
                  <a:pt x="15799" y="10236"/>
                  <a:pt x="15766" y="10286"/>
                </a:cubicBezTo>
                <a:cubicBezTo>
                  <a:pt x="15731" y="10344"/>
                  <a:pt x="15738" y="10392"/>
                  <a:pt x="15778" y="10392"/>
                </a:cubicBezTo>
                <a:cubicBezTo>
                  <a:pt x="15789" y="10392"/>
                  <a:pt x="15838" y="10327"/>
                  <a:pt x="15889" y="10253"/>
                </a:cubicBezTo>
                <a:cubicBezTo>
                  <a:pt x="15964" y="10141"/>
                  <a:pt x="16001" y="10110"/>
                  <a:pt x="16087" y="10097"/>
                </a:cubicBezTo>
                <a:cubicBezTo>
                  <a:pt x="16145" y="10087"/>
                  <a:pt x="16211" y="10090"/>
                  <a:pt x="16234" y="10103"/>
                </a:cubicBezTo>
                <a:cubicBezTo>
                  <a:pt x="16257" y="10120"/>
                  <a:pt x="16285" y="10127"/>
                  <a:pt x="16294" y="10124"/>
                </a:cubicBezTo>
                <a:cubicBezTo>
                  <a:pt x="16304" y="10124"/>
                  <a:pt x="16334" y="10134"/>
                  <a:pt x="16357" y="10154"/>
                </a:cubicBezTo>
                <a:cubicBezTo>
                  <a:pt x="16397" y="10185"/>
                  <a:pt x="16404" y="10226"/>
                  <a:pt x="16404" y="10419"/>
                </a:cubicBezTo>
                <a:cubicBezTo>
                  <a:pt x="16404" y="10578"/>
                  <a:pt x="16411" y="10632"/>
                  <a:pt x="16427" y="10595"/>
                </a:cubicBezTo>
                <a:cubicBezTo>
                  <a:pt x="16439" y="10568"/>
                  <a:pt x="16450" y="10558"/>
                  <a:pt x="16450" y="10578"/>
                </a:cubicBezTo>
                <a:cubicBezTo>
                  <a:pt x="16450" y="10625"/>
                  <a:pt x="16564" y="10697"/>
                  <a:pt x="16581" y="10659"/>
                </a:cubicBezTo>
                <a:cubicBezTo>
                  <a:pt x="16588" y="10642"/>
                  <a:pt x="16611" y="10642"/>
                  <a:pt x="16639" y="10663"/>
                </a:cubicBezTo>
                <a:cubicBezTo>
                  <a:pt x="16662" y="10683"/>
                  <a:pt x="16683" y="10690"/>
                  <a:pt x="16683" y="10680"/>
                </a:cubicBezTo>
                <a:cubicBezTo>
                  <a:pt x="16683" y="10669"/>
                  <a:pt x="16709" y="10686"/>
                  <a:pt x="16741" y="10717"/>
                </a:cubicBezTo>
                <a:cubicBezTo>
                  <a:pt x="16799" y="10771"/>
                  <a:pt x="16820" y="10866"/>
                  <a:pt x="16776" y="10866"/>
                </a:cubicBezTo>
                <a:cubicBezTo>
                  <a:pt x="16736" y="10866"/>
                  <a:pt x="16750" y="10924"/>
                  <a:pt x="16818" y="11029"/>
                </a:cubicBezTo>
                <a:cubicBezTo>
                  <a:pt x="16916" y="11184"/>
                  <a:pt x="16937" y="11229"/>
                  <a:pt x="16923" y="11252"/>
                </a:cubicBezTo>
                <a:cubicBezTo>
                  <a:pt x="16897" y="11290"/>
                  <a:pt x="16899" y="11459"/>
                  <a:pt x="16925" y="11483"/>
                </a:cubicBezTo>
                <a:cubicBezTo>
                  <a:pt x="16939" y="11496"/>
                  <a:pt x="16951" y="11540"/>
                  <a:pt x="16951" y="11584"/>
                </a:cubicBezTo>
                <a:cubicBezTo>
                  <a:pt x="16951" y="11656"/>
                  <a:pt x="16960" y="11662"/>
                  <a:pt x="17055" y="11652"/>
                </a:cubicBezTo>
                <a:cubicBezTo>
                  <a:pt x="17113" y="11649"/>
                  <a:pt x="17165" y="11629"/>
                  <a:pt x="17167" y="11612"/>
                </a:cubicBezTo>
                <a:cubicBezTo>
                  <a:pt x="17172" y="11591"/>
                  <a:pt x="17195" y="11578"/>
                  <a:pt x="17220" y="11578"/>
                </a:cubicBezTo>
                <a:cubicBezTo>
                  <a:pt x="17244" y="11578"/>
                  <a:pt x="17265" y="11564"/>
                  <a:pt x="17265" y="11544"/>
                </a:cubicBezTo>
                <a:cubicBezTo>
                  <a:pt x="17265" y="11527"/>
                  <a:pt x="17279" y="11520"/>
                  <a:pt x="17297" y="11530"/>
                </a:cubicBezTo>
                <a:cubicBezTo>
                  <a:pt x="17344" y="11557"/>
                  <a:pt x="17428" y="11425"/>
                  <a:pt x="17428" y="11330"/>
                </a:cubicBezTo>
                <a:cubicBezTo>
                  <a:pt x="17428" y="11195"/>
                  <a:pt x="17290" y="10842"/>
                  <a:pt x="17179" y="10690"/>
                </a:cubicBezTo>
                <a:cubicBezTo>
                  <a:pt x="17120" y="10608"/>
                  <a:pt x="17051" y="10510"/>
                  <a:pt x="17023" y="10466"/>
                </a:cubicBezTo>
                <a:cubicBezTo>
                  <a:pt x="16997" y="10422"/>
                  <a:pt x="16934" y="10354"/>
                  <a:pt x="16885" y="10314"/>
                </a:cubicBezTo>
                <a:cubicBezTo>
                  <a:pt x="16839" y="10276"/>
                  <a:pt x="16783" y="10209"/>
                  <a:pt x="16764" y="10165"/>
                </a:cubicBezTo>
                <a:cubicBezTo>
                  <a:pt x="16730" y="10090"/>
                  <a:pt x="16732" y="10083"/>
                  <a:pt x="16792" y="10029"/>
                </a:cubicBezTo>
                <a:cubicBezTo>
                  <a:pt x="16827" y="10002"/>
                  <a:pt x="16885" y="9920"/>
                  <a:pt x="16918" y="9849"/>
                </a:cubicBezTo>
                <a:cubicBezTo>
                  <a:pt x="16974" y="9734"/>
                  <a:pt x="16976" y="9717"/>
                  <a:pt x="16946" y="9633"/>
                </a:cubicBezTo>
                <a:cubicBezTo>
                  <a:pt x="16906" y="9524"/>
                  <a:pt x="16913" y="9355"/>
                  <a:pt x="16958" y="9365"/>
                </a:cubicBezTo>
                <a:cubicBezTo>
                  <a:pt x="16971" y="9371"/>
                  <a:pt x="16985" y="9344"/>
                  <a:pt x="16985" y="9304"/>
                </a:cubicBezTo>
                <a:cubicBezTo>
                  <a:pt x="16985" y="9267"/>
                  <a:pt x="16995" y="9243"/>
                  <a:pt x="17006" y="9253"/>
                </a:cubicBezTo>
                <a:cubicBezTo>
                  <a:pt x="17018" y="9267"/>
                  <a:pt x="17039" y="9233"/>
                  <a:pt x="17051" y="9182"/>
                </a:cubicBezTo>
                <a:cubicBezTo>
                  <a:pt x="17065" y="9128"/>
                  <a:pt x="17076" y="9107"/>
                  <a:pt x="17076" y="9134"/>
                </a:cubicBezTo>
                <a:cubicBezTo>
                  <a:pt x="17078" y="9172"/>
                  <a:pt x="17088" y="9168"/>
                  <a:pt x="17113" y="9117"/>
                </a:cubicBezTo>
                <a:cubicBezTo>
                  <a:pt x="17141" y="9067"/>
                  <a:pt x="17146" y="9063"/>
                  <a:pt x="17148" y="9107"/>
                </a:cubicBezTo>
                <a:cubicBezTo>
                  <a:pt x="17148" y="9182"/>
                  <a:pt x="17311" y="9250"/>
                  <a:pt x="17386" y="9209"/>
                </a:cubicBezTo>
                <a:cubicBezTo>
                  <a:pt x="17460" y="9168"/>
                  <a:pt x="17590" y="8948"/>
                  <a:pt x="17590" y="8867"/>
                </a:cubicBezTo>
                <a:cubicBezTo>
                  <a:pt x="17590" y="8775"/>
                  <a:pt x="17656" y="8426"/>
                  <a:pt x="17681" y="8379"/>
                </a:cubicBezTo>
                <a:cubicBezTo>
                  <a:pt x="17693" y="8358"/>
                  <a:pt x="17702" y="8202"/>
                  <a:pt x="17702" y="8036"/>
                </a:cubicBezTo>
                <a:cubicBezTo>
                  <a:pt x="17702" y="7867"/>
                  <a:pt x="17711" y="7694"/>
                  <a:pt x="17725" y="7647"/>
                </a:cubicBezTo>
                <a:cubicBezTo>
                  <a:pt x="17742" y="7579"/>
                  <a:pt x="17735" y="7521"/>
                  <a:pt x="17691" y="7376"/>
                </a:cubicBezTo>
                <a:cubicBezTo>
                  <a:pt x="17660" y="7274"/>
                  <a:pt x="17623" y="7179"/>
                  <a:pt x="17607" y="7165"/>
                </a:cubicBezTo>
                <a:cubicBezTo>
                  <a:pt x="17593" y="7152"/>
                  <a:pt x="17588" y="7132"/>
                  <a:pt x="17597" y="7118"/>
                </a:cubicBezTo>
                <a:cubicBezTo>
                  <a:pt x="17607" y="7104"/>
                  <a:pt x="17590" y="7071"/>
                  <a:pt x="17565" y="7043"/>
                </a:cubicBezTo>
                <a:cubicBezTo>
                  <a:pt x="17479" y="6959"/>
                  <a:pt x="17388" y="6596"/>
                  <a:pt x="17451" y="6596"/>
                </a:cubicBezTo>
                <a:cubicBezTo>
                  <a:pt x="17497" y="6596"/>
                  <a:pt x="17679" y="6816"/>
                  <a:pt x="17693" y="6884"/>
                </a:cubicBezTo>
                <a:cubicBezTo>
                  <a:pt x="17700" y="6921"/>
                  <a:pt x="17742" y="7006"/>
                  <a:pt x="17783" y="7071"/>
                </a:cubicBezTo>
                <a:cubicBezTo>
                  <a:pt x="17825" y="7135"/>
                  <a:pt x="17884" y="7260"/>
                  <a:pt x="17912" y="7345"/>
                </a:cubicBezTo>
                <a:cubicBezTo>
                  <a:pt x="17939" y="7430"/>
                  <a:pt x="17993" y="7542"/>
                  <a:pt x="18030" y="7589"/>
                </a:cubicBezTo>
                <a:cubicBezTo>
                  <a:pt x="18067" y="7637"/>
                  <a:pt x="18109" y="7728"/>
                  <a:pt x="18126" y="7796"/>
                </a:cubicBezTo>
                <a:cubicBezTo>
                  <a:pt x="18140" y="7864"/>
                  <a:pt x="18160" y="7918"/>
                  <a:pt x="18172" y="7918"/>
                </a:cubicBezTo>
                <a:cubicBezTo>
                  <a:pt x="18184" y="7918"/>
                  <a:pt x="18202" y="7969"/>
                  <a:pt x="18216" y="8030"/>
                </a:cubicBezTo>
                <a:cubicBezTo>
                  <a:pt x="18233" y="8094"/>
                  <a:pt x="18275" y="8189"/>
                  <a:pt x="18314" y="8243"/>
                </a:cubicBezTo>
                <a:lnTo>
                  <a:pt x="18386" y="8341"/>
                </a:lnTo>
                <a:lnTo>
                  <a:pt x="18370" y="8219"/>
                </a:lnTo>
                <a:cubicBezTo>
                  <a:pt x="18354" y="8097"/>
                  <a:pt x="18356" y="8097"/>
                  <a:pt x="18419" y="8114"/>
                </a:cubicBezTo>
                <a:cubicBezTo>
                  <a:pt x="18456" y="8124"/>
                  <a:pt x="18503" y="8165"/>
                  <a:pt x="18526" y="8202"/>
                </a:cubicBezTo>
                <a:cubicBezTo>
                  <a:pt x="18558" y="8260"/>
                  <a:pt x="18565" y="8263"/>
                  <a:pt x="18568" y="8219"/>
                </a:cubicBezTo>
                <a:cubicBezTo>
                  <a:pt x="18568" y="8155"/>
                  <a:pt x="18491" y="8019"/>
                  <a:pt x="18456" y="8019"/>
                </a:cubicBezTo>
                <a:cubicBezTo>
                  <a:pt x="18442" y="8019"/>
                  <a:pt x="18405" y="7986"/>
                  <a:pt x="18375" y="7941"/>
                </a:cubicBezTo>
                <a:cubicBezTo>
                  <a:pt x="18342" y="7901"/>
                  <a:pt x="18291" y="7840"/>
                  <a:pt x="18258" y="7809"/>
                </a:cubicBezTo>
                <a:cubicBezTo>
                  <a:pt x="18226" y="7775"/>
                  <a:pt x="18184" y="7684"/>
                  <a:pt x="18165" y="7606"/>
                </a:cubicBezTo>
                <a:cubicBezTo>
                  <a:pt x="18147" y="7525"/>
                  <a:pt x="18123" y="7433"/>
                  <a:pt x="18114" y="7399"/>
                </a:cubicBezTo>
                <a:cubicBezTo>
                  <a:pt x="18088" y="7311"/>
                  <a:pt x="18200" y="7325"/>
                  <a:pt x="18312" y="7426"/>
                </a:cubicBezTo>
                <a:cubicBezTo>
                  <a:pt x="18409" y="7518"/>
                  <a:pt x="18428" y="7525"/>
                  <a:pt x="18428" y="7484"/>
                </a:cubicBezTo>
                <a:cubicBezTo>
                  <a:pt x="18428" y="7470"/>
                  <a:pt x="18393" y="7430"/>
                  <a:pt x="18354" y="7392"/>
                </a:cubicBezTo>
                <a:cubicBezTo>
                  <a:pt x="18312" y="7359"/>
                  <a:pt x="18235" y="7267"/>
                  <a:pt x="18181" y="7193"/>
                </a:cubicBezTo>
                <a:cubicBezTo>
                  <a:pt x="18130" y="7115"/>
                  <a:pt x="17995" y="6932"/>
                  <a:pt x="17884" y="6783"/>
                </a:cubicBezTo>
                <a:cubicBezTo>
                  <a:pt x="17772" y="6633"/>
                  <a:pt x="17665" y="6471"/>
                  <a:pt x="17646" y="6420"/>
                </a:cubicBezTo>
                <a:cubicBezTo>
                  <a:pt x="17604" y="6305"/>
                  <a:pt x="17511" y="6156"/>
                  <a:pt x="17481" y="6156"/>
                </a:cubicBezTo>
                <a:cubicBezTo>
                  <a:pt x="17467" y="6156"/>
                  <a:pt x="17432" y="6115"/>
                  <a:pt x="17402" y="6061"/>
                </a:cubicBezTo>
                <a:cubicBezTo>
                  <a:pt x="17318" y="5922"/>
                  <a:pt x="17274" y="5881"/>
                  <a:pt x="17232" y="5905"/>
                </a:cubicBezTo>
                <a:cubicBezTo>
                  <a:pt x="17199" y="5922"/>
                  <a:pt x="17206" y="5939"/>
                  <a:pt x="17267" y="5993"/>
                </a:cubicBezTo>
                <a:cubicBezTo>
                  <a:pt x="17339" y="6057"/>
                  <a:pt x="17339" y="6057"/>
                  <a:pt x="17297" y="6125"/>
                </a:cubicBezTo>
                <a:cubicBezTo>
                  <a:pt x="17258" y="6189"/>
                  <a:pt x="17258" y="6200"/>
                  <a:pt x="17290" y="6234"/>
                </a:cubicBezTo>
                <a:cubicBezTo>
                  <a:pt x="17339" y="6288"/>
                  <a:pt x="17414" y="6457"/>
                  <a:pt x="17400" y="6481"/>
                </a:cubicBezTo>
                <a:cubicBezTo>
                  <a:pt x="17381" y="6508"/>
                  <a:pt x="17265" y="6315"/>
                  <a:pt x="17265" y="6257"/>
                </a:cubicBezTo>
                <a:cubicBezTo>
                  <a:pt x="17265" y="6240"/>
                  <a:pt x="17199" y="6176"/>
                  <a:pt x="17120" y="6118"/>
                </a:cubicBezTo>
                <a:cubicBezTo>
                  <a:pt x="17039" y="6064"/>
                  <a:pt x="16944" y="5993"/>
                  <a:pt x="16909" y="5966"/>
                </a:cubicBezTo>
                <a:cubicBezTo>
                  <a:pt x="16832" y="5905"/>
                  <a:pt x="16627" y="5878"/>
                  <a:pt x="16657" y="5932"/>
                </a:cubicBezTo>
                <a:cubicBezTo>
                  <a:pt x="16681" y="5976"/>
                  <a:pt x="16648" y="6122"/>
                  <a:pt x="16613" y="6122"/>
                </a:cubicBezTo>
                <a:cubicBezTo>
                  <a:pt x="16601" y="6122"/>
                  <a:pt x="16590" y="6091"/>
                  <a:pt x="16590" y="6054"/>
                </a:cubicBezTo>
                <a:cubicBezTo>
                  <a:pt x="16590" y="6017"/>
                  <a:pt x="16574" y="5986"/>
                  <a:pt x="16555" y="5986"/>
                </a:cubicBezTo>
                <a:cubicBezTo>
                  <a:pt x="16536" y="5986"/>
                  <a:pt x="16520" y="5956"/>
                  <a:pt x="16520" y="5918"/>
                </a:cubicBezTo>
                <a:cubicBezTo>
                  <a:pt x="16520" y="5881"/>
                  <a:pt x="16509" y="5851"/>
                  <a:pt x="16495" y="5851"/>
                </a:cubicBezTo>
                <a:cubicBezTo>
                  <a:pt x="16481" y="5851"/>
                  <a:pt x="16474" y="5830"/>
                  <a:pt x="16481" y="5803"/>
                </a:cubicBezTo>
                <a:cubicBezTo>
                  <a:pt x="16499" y="5732"/>
                  <a:pt x="16415" y="5634"/>
                  <a:pt x="16364" y="5664"/>
                </a:cubicBezTo>
                <a:cubicBezTo>
                  <a:pt x="16341" y="5681"/>
                  <a:pt x="16311" y="5688"/>
                  <a:pt x="16294" y="5685"/>
                </a:cubicBezTo>
                <a:cubicBezTo>
                  <a:pt x="16281" y="5681"/>
                  <a:pt x="16262" y="5695"/>
                  <a:pt x="16253" y="5715"/>
                </a:cubicBezTo>
                <a:cubicBezTo>
                  <a:pt x="16238" y="5746"/>
                  <a:pt x="16304" y="5762"/>
                  <a:pt x="16415" y="5756"/>
                </a:cubicBezTo>
                <a:cubicBezTo>
                  <a:pt x="16441" y="5756"/>
                  <a:pt x="16448" y="5762"/>
                  <a:pt x="16432" y="5773"/>
                </a:cubicBezTo>
                <a:cubicBezTo>
                  <a:pt x="16408" y="5786"/>
                  <a:pt x="16411" y="5803"/>
                  <a:pt x="16441" y="5854"/>
                </a:cubicBezTo>
                <a:cubicBezTo>
                  <a:pt x="16462" y="5888"/>
                  <a:pt x="16469" y="5918"/>
                  <a:pt x="16455" y="5918"/>
                </a:cubicBezTo>
                <a:cubicBezTo>
                  <a:pt x="16443" y="5918"/>
                  <a:pt x="16436" y="5952"/>
                  <a:pt x="16443" y="5993"/>
                </a:cubicBezTo>
                <a:cubicBezTo>
                  <a:pt x="16450" y="6044"/>
                  <a:pt x="16439" y="6030"/>
                  <a:pt x="16408" y="5952"/>
                </a:cubicBezTo>
                <a:cubicBezTo>
                  <a:pt x="16369" y="5847"/>
                  <a:pt x="16350" y="5830"/>
                  <a:pt x="16243" y="5813"/>
                </a:cubicBezTo>
                <a:cubicBezTo>
                  <a:pt x="16043" y="5776"/>
                  <a:pt x="16041" y="5769"/>
                  <a:pt x="16129" y="5607"/>
                </a:cubicBezTo>
                <a:cubicBezTo>
                  <a:pt x="16229" y="5420"/>
                  <a:pt x="16266" y="5315"/>
                  <a:pt x="16236" y="5302"/>
                </a:cubicBezTo>
                <a:cubicBezTo>
                  <a:pt x="16211" y="5288"/>
                  <a:pt x="16308" y="4970"/>
                  <a:pt x="16339" y="4970"/>
                </a:cubicBezTo>
                <a:cubicBezTo>
                  <a:pt x="16348" y="4970"/>
                  <a:pt x="16346" y="4932"/>
                  <a:pt x="16334" y="4885"/>
                </a:cubicBezTo>
                <a:cubicBezTo>
                  <a:pt x="16315" y="4817"/>
                  <a:pt x="16320" y="4793"/>
                  <a:pt x="16346" y="4780"/>
                </a:cubicBezTo>
                <a:cubicBezTo>
                  <a:pt x="16364" y="4766"/>
                  <a:pt x="16380" y="4722"/>
                  <a:pt x="16380" y="4678"/>
                </a:cubicBezTo>
                <a:cubicBezTo>
                  <a:pt x="16380" y="4624"/>
                  <a:pt x="16399" y="4587"/>
                  <a:pt x="16429" y="4570"/>
                </a:cubicBezTo>
                <a:cubicBezTo>
                  <a:pt x="16506" y="4526"/>
                  <a:pt x="16839" y="4519"/>
                  <a:pt x="16857" y="4559"/>
                </a:cubicBezTo>
                <a:cubicBezTo>
                  <a:pt x="16864" y="4580"/>
                  <a:pt x="16892" y="4597"/>
                  <a:pt x="16918" y="4597"/>
                </a:cubicBezTo>
                <a:cubicBezTo>
                  <a:pt x="16944" y="4597"/>
                  <a:pt x="16960" y="4587"/>
                  <a:pt x="16953" y="4570"/>
                </a:cubicBezTo>
                <a:cubicBezTo>
                  <a:pt x="16948" y="4556"/>
                  <a:pt x="17027" y="4549"/>
                  <a:pt x="17130" y="4553"/>
                </a:cubicBezTo>
                <a:cubicBezTo>
                  <a:pt x="17307" y="4563"/>
                  <a:pt x="17316" y="4559"/>
                  <a:pt x="17304" y="4492"/>
                </a:cubicBezTo>
                <a:cubicBezTo>
                  <a:pt x="17295" y="4441"/>
                  <a:pt x="17302" y="4427"/>
                  <a:pt x="17330" y="4441"/>
                </a:cubicBezTo>
                <a:cubicBezTo>
                  <a:pt x="17423" y="4478"/>
                  <a:pt x="17535" y="4509"/>
                  <a:pt x="17553" y="4498"/>
                </a:cubicBezTo>
                <a:cubicBezTo>
                  <a:pt x="17567" y="4495"/>
                  <a:pt x="17602" y="4498"/>
                  <a:pt x="17632" y="4512"/>
                </a:cubicBezTo>
                <a:cubicBezTo>
                  <a:pt x="17677" y="4529"/>
                  <a:pt x="17681" y="4543"/>
                  <a:pt x="17660" y="4580"/>
                </a:cubicBezTo>
                <a:cubicBezTo>
                  <a:pt x="17630" y="4634"/>
                  <a:pt x="17656" y="4665"/>
                  <a:pt x="17735" y="4665"/>
                </a:cubicBezTo>
                <a:cubicBezTo>
                  <a:pt x="17919" y="4665"/>
                  <a:pt x="17963" y="4658"/>
                  <a:pt x="17963" y="4627"/>
                </a:cubicBezTo>
                <a:cubicBezTo>
                  <a:pt x="17963" y="4607"/>
                  <a:pt x="17988" y="4600"/>
                  <a:pt x="18028" y="4614"/>
                </a:cubicBezTo>
                <a:cubicBezTo>
                  <a:pt x="18065" y="4624"/>
                  <a:pt x="18126" y="4617"/>
                  <a:pt x="18160" y="4597"/>
                </a:cubicBezTo>
                <a:cubicBezTo>
                  <a:pt x="18242" y="4553"/>
                  <a:pt x="18216" y="4515"/>
                  <a:pt x="18065" y="4458"/>
                </a:cubicBezTo>
                <a:cubicBezTo>
                  <a:pt x="17963" y="4421"/>
                  <a:pt x="17949" y="4373"/>
                  <a:pt x="17991" y="4217"/>
                </a:cubicBezTo>
                <a:cubicBezTo>
                  <a:pt x="18002" y="4170"/>
                  <a:pt x="18014" y="4078"/>
                  <a:pt x="18016" y="4017"/>
                </a:cubicBezTo>
                <a:cubicBezTo>
                  <a:pt x="18021" y="3912"/>
                  <a:pt x="18028" y="3905"/>
                  <a:pt x="18114" y="3892"/>
                </a:cubicBezTo>
                <a:cubicBezTo>
                  <a:pt x="18165" y="3885"/>
                  <a:pt x="18228" y="3882"/>
                  <a:pt x="18254" y="3882"/>
                </a:cubicBezTo>
                <a:cubicBezTo>
                  <a:pt x="18279" y="3885"/>
                  <a:pt x="18328" y="3885"/>
                  <a:pt x="18365" y="3889"/>
                </a:cubicBezTo>
                <a:cubicBezTo>
                  <a:pt x="18405" y="3889"/>
                  <a:pt x="18428" y="3905"/>
                  <a:pt x="18428" y="3936"/>
                </a:cubicBezTo>
                <a:cubicBezTo>
                  <a:pt x="18428" y="4004"/>
                  <a:pt x="18517" y="4129"/>
                  <a:pt x="18547" y="4105"/>
                </a:cubicBezTo>
                <a:cubicBezTo>
                  <a:pt x="18558" y="4092"/>
                  <a:pt x="18589" y="4119"/>
                  <a:pt x="18614" y="4163"/>
                </a:cubicBezTo>
                <a:cubicBezTo>
                  <a:pt x="18645" y="4214"/>
                  <a:pt x="18658" y="4224"/>
                  <a:pt x="18661" y="4194"/>
                </a:cubicBezTo>
                <a:cubicBezTo>
                  <a:pt x="18661" y="4166"/>
                  <a:pt x="18668" y="4156"/>
                  <a:pt x="18677" y="4170"/>
                </a:cubicBezTo>
                <a:cubicBezTo>
                  <a:pt x="18686" y="4180"/>
                  <a:pt x="18705" y="4143"/>
                  <a:pt x="18717" y="4082"/>
                </a:cubicBezTo>
                <a:cubicBezTo>
                  <a:pt x="18738" y="3997"/>
                  <a:pt x="18756" y="3966"/>
                  <a:pt x="18807" y="3960"/>
                </a:cubicBezTo>
                <a:cubicBezTo>
                  <a:pt x="18863" y="3949"/>
                  <a:pt x="18900" y="3885"/>
                  <a:pt x="18847" y="3885"/>
                </a:cubicBezTo>
                <a:cubicBezTo>
                  <a:pt x="18835" y="3885"/>
                  <a:pt x="18798" y="3844"/>
                  <a:pt x="18763" y="3794"/>
                </a:cubicBezTo>
                <a:cubicBezTo>
                  <a:pt x="18703" y="3706"/>
                  <a:pt x="18703" y="3702"/>
                  <a:pt x="18751" y="3678"/>
                </a:cubicBezTo>
                <a:cubicBezTo>
                  <a:pt x="18807" y="3648"/>
                  <a:pt x="18877" y="3675"/>
                  <a:pt x="18856" y="3719"/>
                </a:cubicBezTo>
                <a:cubicBezTo>
                  <a:pt x="18842" y="3756"/>
                  <a:pt x="18966" y="3987"/>
                  <a:pt x="19000" y="3987"/>
                </a:cubicBezTo>
                <a:cubicBezTo>
                  <a:pt x="19045" y="3987"/>
                  <a:pt x="19026" y="4099"/>
                  <a:pt x="18970" y="4173"/>
                </a:cubicBezTo>
                <a:cubicBezTo>
                  <a:pt x="18933" y="4221"/>
                  <a:pt x="18921" y="4268"/>
                  <a:pt x="18928" y="4322"/>
                </a:cubicBezTo>
                <a:cubicBezTo>
                  <a:pt x="18933" y="4370"/>
                  <a:pt x="18928" y="4424"/>
                  <a:pt x="18914" y="4451"/>
                </a:cubicBezTo>
                <a:cubicBezTo>
                  <a:pt x="18898" y="4475"/>
                  <a:pt x="18893" y="4543"/>
                  <a:pt x="18903" y="4597"/>
                </a:cubicBezTo>
                <a:cubicBezTo>
                  <a:pt x="18919" y="4722"/>
                  <a:pt x="18884" y="4868"/>
                  <a:pt x="18835" y="4868"/>
                </a:cubicBezTo>
                <a:cubicBezTo>
                  <a:pt x="18817" y="4868"/>
                  <a:pt x="18800" y="4881"/>
                  <a:pt x="18800" y="4902"/>
                </a:cubicBezTo>
                <a:cubicBezTo>
                  <a:pt x="18800" y="4919"/>
                  <a:pt x="18777" y="4936"/>
                  <a:pt x="18749" y="4936"/>
                </a:cubicBezTo>
                <a:cubicBezTo>
                  <a:pt x="18696" y="4936"/>
                  <a:pt x="18696" y="4936"/>
                  <a:pt x="18756" y="5017"/>
                </a:cubicBezTo>
                <a:cubicBezTo>
                  <a:pt x="18800" y="5078"/>
                  <a:pt x="18814" y="5125"/>
                  <a:pt x="18807" y="5183"/>
                </a:cubicBezTo>
                <a:cubicBezTo>
                  <a:pt x="18789" y="5325"/>
                  <a:pt x="18910" y="5556"/>
                  <a:pt x="19180" y="5895"/>
                </a:cubicBezTo>
                <a:cubicBezTo>
                  <a:pt x="19243" y="5973"/>
                  <a:pt x="19338" y="6095"/>
                  <a:pt x="19389" y="6169"/>
                </a:cubicBezTo>
                <a:cubicBezTo>
                  <a:pt x="19443" y="6240"/>
                  <a:pt x="19533" y="6356"/>
                  <a:pt x="19592" y="6423"/>
                </a:cubicBezTo>
                <a:cubicBezTo>
                  <a:pt x="19647" y="6491"/>
                  <a:pt x="19719" y="6586"/>
                  <a:pt x="19750" y="6637"/>
                </a:cubicBezTo>
                <a:cubicBezTo>
                  <a:pt x="19780" y="6688"/>
                  <a:pt x="19836" y="6762"/>
                  <a:pt x="19871" y="6800"/>
                </a:cubicBezTo>
                <a:lnTo>
                  <a:pt x="19938" y="6871"/>
                </a:lnTo>
                <a:lnTo>
                  <a:pt x="19975" y="6766"/>
                </a:lnTo>
                <a:cubicBezTo>
                  <a:pt x="20017" y="6647"/>
                  <a:pt x="20006" y="6491"/>
                  <a:pt x="19950" y="6423"/>
                </a:cubicBezTo>
                <a:cubicBezTo>
                  <a:pt x="19908" y="6372"/>
                  <a:pt x="19908" y="6271"/>
                  <a:pt x="19950" y="6247"/>
                </a:cubicBezTo>
                <a:cubicBezTo>
                  <a:pt x="19968" y="6237"/>
                  <a:pt x="20008" y="6237"/>
                  <a:pt x="20038" y="6247"/>
                </a:cubicBezTo>
                <a:cubicBezTo>
                  <a:pt x="20082" y="6261"/>
                  <a:pt x="20073" y="6237"/>
                  <a:pt x="19989" y="6132"/>
                </a:cubicBezTo>
                <a:cubicBezTo>
                  <a:pt x="19908" y="6023"/>
                  <a:pt x="19892" y="5983"/>
                  <a:pt x="19906" y="5922"/>
                </a:cubicBezTo>
                <a:cubicBezTo>
                  <a:pt x="19920" y="5857"/>
                  <a:pt x="19931" y="5851"/>
                  <a:pt x="20003" y="5871"/>
                </a:cubicBezTo>
                <a:cubicBezTo>
                  <a:pt x="20073" y="5891"/>
                  <a:pt x="20085" y="5885"/>
                  <a:pt x="20075" y="5830"/>
                </a:cubicBezTo>
                <a:cubicBezTo>
                  <a:pt x="20071" y="5796"/>
                  <a:pt x="20027" y="5729"/>
                  <a:pt x="19978" y="5681"/>
                </a:cubicBezTo>
                <a:cubicBezTo>
                  <a:pt x="19836" y="5539"/>
                  <a:pt x="19780" y="5332"/>
                  <a:pt x="19906" y="5417"/>
                </a:cubicBezTo>
                <a:cubicBezTo>
                  <a:pt x="19938" y="5437"/>
                  <a:pt x="19971" y="5444"/>
                  <a:pt x="19980" y="5434"/>
                </a:cubicBezTo>
                <a:cubicBezTo>
                  <a:pt x="20001" y="5400"/>
                  <a:pt x="19894" y="5241"/>
                  <a:pt x="19850" y="5241"/>
                </a:cubicBezTo>
                <a:cubicBezTo>
                  <a:pt x="19799" y="5237"/>
                  <a:pt x="19685" y="5088"/>
                  <a:pt x="19685" y="5024"/>
                </a:cubicBezTo>
                <a:cubicBezTo>
                  <a:pt x="19685" y="4953"/>
                  <a:pt x="19598" y="4892"/>
                  <a:pt x="19531" y="4915"/>
                </a:cubicBezTo>
                <a:cubicBezTo>
                  <a:pt x="19447" y="4946"/>
                  <a:pt x="19354" y="4804"/>
                  <a:pt x="19373" y="4671"/>
                </a:cubicBezTo>
                <a:cubicBezTo>
                  <a:pt x="19384" y="4593"/>
                  <a:pt x="19373" y="4553"/>
                  <a:pt x="19326" y="4482"/>
                </a:cubicBezTo>
                <a:cubicBezTo>
                  <a:pt x="19268" y="4400"/>
                  <a:pt x="19268" y="4376"/>
                  <a:pt x="19319" y="4390"/>
                </a:cubicBezTo>
                <a:cubicBezTo>
                  <a:pt x="19329" y="4393"/>
                  <a:pt x="19359" y="4376"/>
                  <a:pt x="19387" y="4356"/>
                </a:cubicBezTo>
                <a:cubicBezTo>
                  <a:pt x="19412" y="4336"/>
                  <a:pt x="19429" y="4332"/>
                  <a:pt x="19419" y="4353"/>
                </a:cubicBezTo>
                <a:cubicBezTo>
                  <a:pt x="19412" y="4370"/>
                  <a:pt x="19422" y="4393"/>
                  <a:pt x="19440" y="4407"/>
                </a:cubicBezTo>
                <a:cubicBezTo>
                  <a:pt x="19478" y="4427"/>
                  <a:pt x="19508" y="4376"/>
                  <a:pt x="19489" y="4329"/>
                </a:cubicBezTo>
                <a:cubicBezTo>
                  <a:pt x="19459" y="4258"/>
                  <a:pt x="19545" y="4271"/>
                  <a:pt x="19592" y="4343"/>
                </a:cubicBezTo>
                <a:cubicBezTo>
                  <a:pt x="19650" y="4431"/>
                  <a:pt x="19685" y="4427"/>
                  <a:pt x="19685" y="4329"/>
                </a:cubicBezTo>
                <a:cubicBezTo>
                  <a:pt x="19685" y="4200"/>
                  <a:pt x="19901" y="4190"/>
                  <a:pt x="20078" y="4309"/>
                </a:cubicBezTo>
                <a:cubicBezTo>
                  <a:pt x="20213" y="4400"/>
                  <a:pt x="20238" y="4400"/>
                  <a:pt x="20201" y="4305"/>
                </a:cubicBezTo>
                <a:cubicBezTo>
                  <a:pt x="20185" y="4261"/>
                  <a:pt x="20192" y="4227"/>
                  <a:pt x="20234" y="4166"/>
                </a:cubicBezTo>
                <a:cubicBezTo>
                  <a:pt x="20264" y="4122"/>
                  <a:pt x="20297" y="4048"/>
                  <a:pt x="20303" y="4004"/>
                </a:cubicBezTo>
                <a:cubicBezTo>
                  <a:pt x="20310" y="3956"/>
                  <a:pt x="20343" y="3909"/>
                  <a:pt x="20385" y="3889"/>
                </a:cubicBezTo>
                <a:cubicBezTo>
                  <a:pt x="20422" y="3872"/>
                  <a:pt x="20452" y="3838"/>
                  <a:pt x="20452" y="3821"/>
                </a:cubicBezTo>
                <a:cubicBezTo>
                  <a:pt x="20452" y="3800"/>
                  <a:pt x="20466" y="3783"/>
                  <a:pt x="20485" y="3783"/>
                </a:cubicBezTo>
                <a:cubicBezTo>
                  <a:pt x="20501" y="3783"/>
                  <a:pt x="20531" y="3760"/>
                  <a:pt x="20548" y="3729"/>
                </a:cubicBezTo>
                <a:cubicBezTo>
                  <a:pt x="20578" y="3675"/>
                  <a:pt x="20669" y="3678"/>
                  <a:pt x="20855" y="3736"/>
                </a:cubicBezTo>
                <a:cubicBezTo>
                  <a:pt x="20908" y="3753"/>
                  <a:pt x="20918" y="3746"/>
                  <a:pt x="20918" y="3689"/>
                </a:cubicBezTo>
                <a:cubicBezTo>
                  <a:pt x="20918" y="3645"/>
                  <a:pt x="20897" y="3611"/>
                  <a:pt x="20867" y="3594"/>
                </a:cubicBezTo>
                <a:cubicBezTo>
                  <a:pt x="20836" y="3584"/>
                  <a:pt x="20797" y="3553"/>
                  <a:pt x="20778" y="3529"/>
                </a:cubicBezTo>
                <a:cubicBezTo>
                  <a:pt x="20760" y="3506"/>
                  <a:pt x="20718" y="3475"/>
                  <a:pt x="20685" y="3458"/>
                </a:cubicBezTo>
                <a:cubicBezTo>
                  <a:pt x="20594" y="3411"/>
                  <a:pt x="20336" y="3194"/>
                  <a:pt x="20336" y="3163"/>
                </a:cubicBezTo>
                <a:cubicBezTo>
                  <a:pt x="20336" y="3150"/>
                  <a:pt x="20357" y="3106"/>
                  <a:pt x="20380" y="3065"/>
                </a:cubicBezTo>
                <a:cubicBezTo>
                  <a:pt x="20441" y="2974"/>
                  <a:pt x="20406" y="2889"/>
                  <a:pt x="20285" y="2838"/>
                </a:cubicBezTo>
                <a:cubicBezTo>
                  <a:pt x="20236" y="2814"/>
                  <a:pt x="20201" y="2784"/>
                  <a:pt x="20208" y="2767"/>
                </a:cubicBezTo>
                <a:cubicBezTo>
                  <a:pt x="20215" y="2746"/>
                  <a:pt x="20283" y="2777"/>
                  <a:pt x="20355" y="2831"/>
                </a:cubicBezTo>
                <a:cubicBezTo>
                  <a:pt x="20466" y="2913"/>
                  <a:pt x="20515" y="2929"/>
                  <a:pt x="20650" y="2926"/>
                </a:cubicBezTo>
                <a:cubicBezTo>
                  <a:pt x="20785" y="2926"/>
                  <a:pt x="20834" y="2940"/>
                  <a:pt x="20929" y="3014"/>
                </a:cubicBezTo>
                <a:cubicBezTo>
                  <a:pt x="20992" y="3065"/>
                  <a:pt x="21069" y="3106"/>
                  <a:pt x="21097" y="3106"/>
                </a:cubicBezTo>
                <a:cubicBezTo>
                  <a:pt x="21122" y="3106"/>
                  <a:pt x="21211" y="3136"/>
                  <a:pt x="21288" y="3170"/>
                </a:cubicBezTo>
                <a:cubicBezTo>
                  <a:pt x="21420" y="3231"/>
                  <a:pt x="21432" y="3231"/>
                  <a:pt x="21455" y="3177"/>
                </a:cubicBezTo>
                <a:cubicBezTo>
                  <a:pt x="21476" y="3129"/>
                  <a:pt x="21479" y="3129"/>
                  <a:pt x="21467" y="3180"/>
                </a:cubicBezTo>
                <a:cubicBezTo>
                  <a:pt x="21453" y="3248"/>
                  <a:pt x="21511" y="3262"/>
                  <a:pt x="21569" y="3207"/>
                </a:cubicBezTo>
                <a:cubicBezTo>
                  <a:pt x="21600" y="3180"/>
                  <a:pt x="21595" y="3170"/>
                  <a:pt x="21553" y="3153"/>
                </a:cubicBezTo>
                <a:cubicBezTo>
                  <a:pt x="21523" y="3140"/>
                  <a:pt x="21507" y="3119"/>
                  <a:pt x="21514" y="3102"/>
                </a:cubicBezTo>
                <a:cubicBezTo>
                  <a:pt x="21520" y="3085"/>
                  <a:pt x="21514" y="3072"/>
                  <a:pt x="21502" y="3072"/>
                </a:cubicBezTo>
                <a:cubicBezTo>
                  <a:pt x="21488" y="3072"/>
                  <a:pt x="21455" y="3041"/>
                  <a:pt x="21432" y="3007"/>
                </a:cubicBezTo>
                <a:cubicBezTo>
                  <a:pt x="21385" y="2940"/>
                  <a:pt x="21385" y="2940"/>
                  <a:pt x="21446" y="2929"/>
                </a:cubicBezTo>
                <a:cubicBezTo>
                  <a:pt x="21481" y="2923"/>
                  <a:pt x="21514" y="2899"/>
                  <a:pt x="21518" y="2872"/>
                </a:cubicBezTo>
                <a:cubicBezTo>
                  <a:pt x="21525" y="2838"/>
                  <a:pt x="21518" y="2831"/>
                  <a:pt x="21492" y="2845"/>
                </a:cubicBezTo>
                <a:cubicBezTo>
                  <a:pt x="21469" y="2858"/>
                  <a:pt x="21460" y="2852"/>
                  <a:pt x="21467" y="2824"/>
                </a:cubicBezTo>
                <a:cubicBezTo>
                  <a:pt x="21472" y="2801"/>
                  <a:pt x="21448" y="2757"/>
                  <a:pt x="21411" y="2726"/>
                </a:cubicBezTo>
                <a:cubicBezTo>
                  <a:pt x="21302" y="2631"/>
                  <a:pt x="20904" y="2496"/>
                  <a:pt x="20736" y="2496"/>
                </a:cubicBezTo>
                <a:cubicBezTo>
                  <a:pt x="20620" y="2496"/>
                  <a:pt x="20553" y="2475"/>
                  <a:pt x="20464" y="2414"/>
                </a:cubicBezTo>
                <a:cubicBezTo>
                  <a:pt x="20338" y="2323"/>
                  <a:pt x="19294" y="1943"/>
                  <a:pt x="18952" y="1862"/>
                </a:cubicBezTo>
                <a:cubicBezTo>
                  <a:pt x="18838" y="1835"/>
                  <a:pt x="18654" y="1808"/>
                  <a:pt x="18544" y="1801"/>
                </a:cubicBezTo>
                <a:cubicBezTo>
                  <a:pt x="18247" y="1781"/>
                  <a:pt x="17979" y="1750"/>
                  <a:pt x="17928" y="1726"/>
                </a:cubicBezTo>
                <a:cubicBezTo>
                  <a:pt x="17891" y="1713"/>
                  <a:pt x="17893" y="1723"/>
                  <a:pt x="17946" y="1798"/>
                </a:cubicBezTo>
                <a:cubicBezTo>
                  <a:pt x="17981" y="1845"/>
                  <a:pt x="18021" y="1886"/>
                  <a:pt x="18033" y="1886"/>
                </a:cubicBezTo>
                <a:cubicBezTo>
                  <a:pt x="18044" y="1886"/>
                  <a:pt x="18093" y="1920"/>
                  <a:pt x="18142" y="1960"/>
                </a:cubicBezTo>
                <a:lnTo>
                  <a:pt x="18230" y="2038"/>
                </a:lnTo>
                <a:lnTo>
                  <a:pt x="18165" y="2048"/>
                </a:lnTo>
                <a:cubicBezTo>
                  <a:pt x="18128" y="2055"/>
                  <a:pt x="18086" y="2045"/>
                  <a:pt x="18070" y="2025"/>
                </a:cubicBezTo>
                <a:cubicBezTo>
                  <a:pt x="18054" y="2004"/>
                  <a:pt x="17991" y="1977"/>
                  <a:pt x="17930" y="1967"/>
                </a:cubicBezTo>
                <a:cubicBezTo>
                  <a:pt x="17870" y="1954"/>
                  <a:pt x="17816" y="1933"/>
                  <a:pt x="17811" y="1920"/>
                </a:cubicBezTo>
                <a:cubicBezTo>
                  <a:pt x="17805" y="1903"/>
                  <a:pt x="17821" y="1899"/>
                  <a:pt x="17846" y="1909"/>
                </a:cubicBezTo>
                <a:cubicBezTo>
                  <a:pt x="17872" y="1920"/>
                  <a:pt x="17893" y="1909"/>
                  <a:pt x="17893" y="1889"/>
                </a:cubicBezTo>
                <a:cubicBezTo>
                  <a:pt x="17893" y="1869"/>
                  <a:pt x="17886" y="1855"/>
                  <a:pt x="17877" y="1855"/>
                </a:cubicBezTo>
                <a:cubicBezTo>
                  <a:pt x="17865" y="1859"/>
                  <a:pt x="17821" y="1855"/>
                  <a:pt x="17777" y="1852"/>
                </a:cubicBezTo>
                <a:lnTo>
                  <a:pt x="17695" y="1842"/>
                </a:lnTo>
                <a:lnTo>
                  <a:pt x="17777" y="1818"/>
                </a:lnTo>
                <a:lnTo>
                  <a:pt x="17858" y="1794"/>
                </a:lnTo>
                <a:lnTo>
                  <a:pt x="17783" y="1784"/>
                </a:lnTo>
                <a:cubicBezTo>
                  <a:pt x="17639" y="1764"/>
                  <a:pt x="17625" y="1767"/>
                  <a:pt x="17625" y="1818"/>
                </a:cubicBezTo>
                <a:cubicBezTo>
                  <a:pt x="17625" y="1855"/>
                  <a:pt x="17600" y="1869"/>
                  <a:pt x="17521" y="1865"/>
                </a:cubicBezTo>
                <a:cubicBezTo>
                  <a:pt x="17332" y="1855"/>
                  <a:pt x="16904" y="1852"/>
                  <a:pt x="16869" y="1859"/>
                </a:cubicBezTo>
                <a:cubicBezTo>
                  <a:pt x="16788" y="1876"/>
                  <a:pt x="16590" y="1811"/>
                  <a:pt x="16590" y="1764"/>
                </a:cubicBezTo>
                <a:cubicBezTo>
                  <a:pt x="16590" y="1699"/>
                  <a:pt x="16481" y="1625"/>
                  <a:pt x="16294" y="1560"/>
                </a:cubicBezTo>
                <a:cubicBezTo>
                  <a:pt x="16166" y="1516"/>
                  <a:pt x="16064" y="1510"/>
                  <a:pt x="15773" y="1527"/>
                </a:cubicBezTo>
                <a:cubicBezTo>
                  <a:pt x="15482" y="1543"/>
                  <a:pt x="15396" y="1540"/>
                  <a:pt x="15329" y="1499"/>
                </a:cubicBezTo>
                <a:cubicBezTo>
                  <a:pt x="15285" y="1472"/>
                  <a:pt x="15198" y="1442"/>
                  <a:pt x="15136" y="1428"/>
                </a:cubicBezTo>
                <a:cubicBezTo>
                  <a:pt x="14975" y="1401"/>
                  <a:pt x="14912" y="1374"/>
                  <a:pt x="14928" y="1340"/>
                </a:cubicBezTo>
                <a:cubicBezTo>
                  <a:pt x="14966" y="1252"/>
                  <a:pt x="14503" y="1164"/>
                  <a:pt x="14433" y="1245"/>
                </a:cubicBezTo>
                <a:cubicBezTo>
                  <a:pt x="14412" y="1272"/>
                  <a:pt x="14400" y="1276"/>
                  <a:pt x="14410" y="1252"/>
                </a:cubicBezTo>
                <a:cubicBezTo>
                  <a:pt x="14435" y="1194"/>
                  <a:pt x="14384" y="1181"/>
                  <a:pt x="13949" y="1123"/>
                </a:cubicBezTo>
                <a:cubicBezTo>
                  <a:pt x="13477" y="1062"/>
                  <a:pt x="13493" y="1062"/>
                  <a:pt x="13565" y="1123"/>
                </a:cubicBezTo>
                <a:lnTo>
                  <a:pt x="13623" y="1171"/>
                </a:lnTo>
                <a:lnTo>
                  <a:pt x="13537" y="1174"/>
                </a:lnTo>
                <a:cubicBezTo>
                  <a:pt x="13470" y="1174"/>
                  <a:pt x="13453" y="1184"/>
                  <a:pt x="13463" y="1225"/>
                </a:cubicBezTo>
                <a:cubicBezTo>
                  <a:pt x="13472" y="1252"/>
                  <a:pt x="13505" y="1276"/>
                  <a:pt x="13537" y="1276"/>
                </a:cubicBezTo>
                <a:cubicBezTo>
                  <a:pt x="13570" y="1276"/>
                  <a:pt x="13588" y="1286"/>
                  <a:pt x="13579" y="1299"/>
                </a:cubicBezTo>
                <a:cubicBezTo>
                  <a:pt x="13572" y="1313"/>
                  <a:pt x="13593" y="1344"/>
                  <a:pt x="13628" y="1367"/>
                </a:cubicBezTo>
                <a:lnTo>
                  <a:pt x="13693" y="1411"/>
                </a:lnTo>
                <a:lnTo>
                  <a:pt x="13623" y="1391"/>
                </a:lnTo>
                <a:cubicBezTo>
                  <a:pt x="13586" y="1377"/>
                  <a:pt x="13532" y="1371"/>
                  <a:pt x="13507" y="1371"/>
                </a:cubicBezTo>
                <a:cubicBezTo>
                  <a:pt x="13481" y="1374"/>
                  <a:pt x="13395" y="1377"/>
                  <a:pt x="13314" y="1377"/>
                </a:cubicBezTo>
                <a:cubicBezTo>
                  <a:pt x="13235" y="1377"/>
                  <a:pt x="13144" y="1394"/>
                  <a:pt x="13116" y="1408"/>
                </a:cubicBezTo>
                <a:cubicBezTo>
                  <a:pt x="13083" y="1425"/>
                  <a:pt x="13018" y="1425"/>
                  <a:pt x="12958" y="1405"/>
                </a:cubicBezTo>
                <a:cubicBezTo>
                  <a:pt x="12902" y="1388"/>
                  <a:pt x="12832" y="1371"/>
                  <a:pt x="12804" y="1367"/>
                </a:cubicBezTo>
                <a:cubicBezTo>
                  <a:pt x="12779" y="1364"/>
                  <a:pt x="12760" y="1350"/>
                  <a:pt x="12767" y="1333"/>
                </a:cubicBezTo>
                <a:cubicBezTo>
                  <a:pt x="12772" y="1320"/>
                  <a:pt x="12765" y="1310"/>
                  <a:pt x="12748" y="1310"/>
                </a:cubicBezTo>
                <a:cubicBezTo>
                  <a:pt x="12734" y="1310"/>
                  <a:pt x="12727" y="1337"/>
                  <a:pt x="12734" y="1367"/>
                </a:cubicBezTo>
                <a:cubicBezTo>
                  <a:pt x="12783" y="1594"/>
                  <a:pt x="12786" y="1581"/>
                  <a:pt x="12702" y="1560"/>
                </a:cubicBezTo>
                <a:cubicBezTo>
                  <a:pt x="12581" y="1527"/>
                  <a:pt x="12399" y="1398"/>
                  <a:pt x="12313" y="1279"/>
                </a:cubicBezTo>
                <a:cubicBezTo>
                  <a:pt x="12271" y="1222"/>
                  <a:pt x="12220" y="1174"/>
                  <a:pt x="12202" y="1174"/>
                </a:cubicBezTo>
                <a:cubicBezTo>
                  <a:pt x="12183" y="1174"/>
                  <a:pt x="12169" y="1154"/>
                  <a:pt x="12169" y="1130"/>
                </a:cubicBezTo>
                <a:cubicBezTo>
                  <a:pt x="12169" y="1035"/>
                  <a:pt x="11748" y="862"/>
                  <a:pt x="11713" y="944"/>
                </a:cubicBezTo>
                <a:cubicBezTo>
                  <a:pt x="11706" y="957"/>
                  <a:pt x="11687" y="961"/>
                  <a:pt x="11673" y="947"/>
                </a:cubicBezTo>
                <a:cubicBezTo>
                  <a:pt x="11657" y="933"/>
                  <a:pt x="11620" y="917"/>
                  <a:pt x="11587" y="913"/>
                </a:cubicBezTo>
                <a:cubicBezTo>
                  <a:pt x="11555" y="906"/>
                  <a:pt x="11482" y="886"/>
                  <a:pt x="11424" y="866"/>
                </a:cubicBezTo>
                <a:cubicBezTo>
                  <a:pt x="11350" y="842"/>
                  <a:pt x="11317" y="842"/>
                  <a:pt x="11313" y="866"/>
                </a:cubicBezTo>
                <a:cubicBezTo>
                  <a:pt x="11308" y="886"/>
                  <a:pt x="11294" y="896"/>
                  <a:pt x="11282" y="883"/>
                </a:cubicBezTo>
                <a:cubicBezTo>
                  <a:pt x="11271" y="873"/>
                  <a:pt x="11261" y="883"/>
                  <a:pt x="11261" y="900"/>
                </a:cubicBezTo>
                <a:cubicBezTo>
                  <a:pt x="11261" y="920"/>
                  <a:pt x="11282" y="954"/>
                  <a:pt x="11308" y="978"/>
                </a:cubicBezTo>
                <a:cubicBezTo>
                  <a:pt x="11334" y="1001"/>
                  <a:pt x="11355" y="1028"/>
                  <a:pt x="11355" y="1039"/>
                </a:cubicBezTo>
                <a:cubicBezTo>
                  <a:pt x="11355" y="1056"/>
                  <a:pt x="11157" y="1052"/>
                  <a:pt x="10936" y="1025"/>
                </a:cubicBezTo>
                <a:cubicBezTo>
                  <a:pt x="10866" y="1018"/>
                  <a:pt x="10787" y="1011"/>
                  <a:pt x="10761" y="1008"/>
                </a:cubicBezTo>
                <a:cubicBezTo>
                  <a:pt x="10726" y="1005"/>
                  <a:pt x="10722" y="998"/>
                  <a:pt x="10747" y="974"/>
                </a:cubicBezTo>
                <a:cubicBezTo>
                  <a:pt x="10766" y="957"/>
                  <a:pt x="10768" y="937"/>
                  <a:pt x="10754" y="923"/>
                </a:cubicBezTo>
                <a:cubicBezTo>
                  <a:pt x="10722" y="896"/>
                  <a:pt x="10158" y="886"/>
                  <a:pt x="10128" y="913"/>
                </a:cubicBezTo>
                <a:cubicBezTo>
                  <a:pt x="10093" y="944"/>
                  <a:pt x="9935" y="808"/>
                  <a:pt x="9935" y="747"/>
                </a:cubicBezTo>
                <a:cubicBezTo>
                  <a:pt x="9935" y="713"/>
                  <a:pt x="9905" y="700"/>
                  <a:pt x="9828" y="700"/>
                </a:cubicBezTo>
                <a:cubicBezTo>
                  <a:pt x="9742" y="700"/>
                  <a:pt x="9719" y="713"/>
                  <a:pt x="9709" y="764"/>
                </a:cubicBezTo>
                <a:cubicBezTo>
                  <a:pt x="9702" y="808"/>
                  <a:pt x="9684" y="822"/>
                  <a:pt x="9654" y="812"/>
                </a:cubicBezTo>
                <a:cubicBezTo>
                  <a:pt x="9630" y="801"/>
                  <a:pt x="9593" y="805"/>
                  <a:pt x="9572" y="815"/>
                </a:cubicBezTo>
                <a:cubicBezTo>
                  <a:pt x="9542" y="832"/>
                  <a:pt x="9540" y="845"/>
                  <a:pt x="9563" y="883"/>
                </a:cubicBezTo>
                <a:cubicBezTo>
                  <a:pt x="9584" y="923"/>
                  <a:pt x="9574" y="940"/>
                  <a:pt x="9500" y="967"/>
                </a:cubicBezTo>
                <a:cubicBezTo>
                  <a:pt x="9388" y="1015"/>
                  <a:pt x="9277" y="1015"/>
                  <a:pt x="9295" y="971"/>
                </a:cubicBezTo>
                <a:cubicBezTo>
                  <a:pt x="9302" y="950"/>
                  <a:pt x="9335" y="937"/>
                  <a:pt x="9365" y="937"/>
                </a:cubicBezTo>
                <a:cubicBezTo>
                  <a:pt x="9395" y="937"/>
                  <a:pt x="9430" y="917"/>
                  <a:pt x="9440" y="893"/>
                </a:cubicBezTo>
                <a:cubicBezTo>
                  <a:pt x="9463" y="842"/>
                  <a:pt x="9523" y="788"/>
                  <a:pt x="9661" y="690"/>
                </a:cubicBezTo>
                <a:cubicBezTo>
                  <a:pt x="9721" y="649"/>
                  <a:pt x="9777" y="595"/>
                  <a:pt x="9784" y="567"/>
                </a:cubicBezTo>
                <a:cubicBezTo>
                  <a:pt x="9805" y="490"/>
                  <a:pt x="9702" y="357"/>
                  <a:pt x="9633" y="371"/>
                </a:cubicBezTo>
                <a:cubicBezTo>
                  <a:pt x="9600" y="378"/>
                  <a:pt x="9588" y="378"/>
                  <a:pt x="9605" y="371"/>
                </a:cubicBezTo>
                <a:cubicBezTo>
                  <a:pt x="9628" y="357"/>
                  <a:pt x="9626" y="344"/>
                  <a:pt x="9593" y="307"/>
                </a:cubicBezTo>
                <a:cubicBezTo>
                  <a:pt x="9544" y="252"/>
                  <a:pt x="9507" y="246"/>
                  <a:pt x="9528" y="293"/>
                </a:cubicBezTo>
                <a:cubicBezTo>
                  <a:pt x="9551" y="347"/>
                  <a:pt x="9512" y="334"/>
                  <a:pt x="9465" y="269"/>
                </a:cubicBezTo>
                <a:cubicBezTo>
                  <a:pt x="9430" y="225"/>
                  <a:pt x="9370" y="212"/>
                  <a:pt x="9137" y="212"/>
                </a:cubicBezTo>
                <a:cubicBezTo>
                  <a:pt x="8981" y="208"/>
                  <a:pt x="8828" y="222"/>
                  <a:pt x="8797" y="239"/>
                </a:cubicBezTo>
                <a:cubicBezTo>
                  <a:pt x="8755" y="259"/>
                  <a:pt x="8746" y="256"/>
                  <a:pt x="8753" y="222"/>
                </a:cubicBezTo>
                <a:cubicBezTo>
                  <a:pt x="8769" y="154"/>
                  <a:pt x="8730" y="56"/>
                  <a:pt x="8688" y="56"/>
                </a:cubicBezTo>
                <a:cubicBezTo>
                  <a:pt x="8669" y="56"/>
                  <a:pt x="8660" y="69"/>
                  <a:pt x="8667" y="90"/>
                </a:cubicBezTo>
                <a:cubicBezTo>
                  <a:pt x="8690" y="141"/>
                  <a:pt x="8590" y="130"/>
                  <a:pt x="8530" y="73"/>
                </a:cubicBezTo>
                <a:cubicBezTo>
                  <a:pt x="8467" y="12"/>
                  <a:pt x="8153" y="-25"/>
                  <a:pt x="8083" y="1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98353" name="AutoShape 49"/>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Investment map</a:t>
            </a:r>
            <a:endParaRPr lang="en-US" dirty="0"/>
          </a:p>
        </p:txBody>
      </p:sp>
      <p:sp>
        <p:nvSpPr>
          <p:cNvPr id="98354" name="Line 50"/>
          <p:cNvSpPr>
            <a:spLocks noChangeShapeType="1"/>
          </p:cNvSpPr>
          <p:nvPr/>
        </p:nvSpPr>
        <p:spPr bwMode="auto">
          <a:xfrm flipH="1">
            <a:off x="5010150" y="9537700"/>
            <a:ext cx="1563688" cy="0"/>
          </a:xfrm>
          <a:prstGeom prst="line">
            <a:avLst/>
          </a:prstGeom>
          <a:noFill/>
          <a:ln w="38100" cap="flat" cmpd="sng">
            <a:solidFill>
              <a:srgbClr val="395168"/>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8355" name="AutoShape 51"/>
          <p:cNvSpPr>
            <a:spLocks/>
          </p:cNvSpPr>
          <p:nvPr/>
        </p:nvSpPr>
        <p:spPr bwMode="auto">
          <a:xfrm>
            <a:off x="3378200" y="9493250"/>
            <a:ext cx="1574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err="1">
                <a:solidFill>
                  <a:srgbClr val="FFFFFF"/>
                </a:solidFill>
                <a:latin typeface="Aleo" panose="020F0502020204030203" pitchFamily="34" charset="0"/>
                <a:ea typeface="Aleo Regular" charset="0"/>
                <a:cs typeface="Aleo Regular" charset="0"/>
                <a:sym typeface="Aleo Regular" charset="0"/>
              </a:rPr>
              <a:t>mln</a:t>
            </a:r>
            <a:endParaRPr lang="en-US" dirty="0"/>
          </a:p>
        </p:txBody>
      </p:sp>
      <p:sp>
        <p:nvSpPr>
          <p:cNvPr id="98356" name="AutoShape 52"/>
          <p:cNvSpPr>
            <a:spLocks/>
          </p:cNvSpPr>
          <p:nvPr/>
        </p:nvSpPr>
        <p:spPr bwMode="auto">
          <a:xfrm>
            <a:off x="3378200" y="9017000"/>
            <a:ext cx="15748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1.3</a:t>
            </a:r>
            <a:endParaRPr lang="en-US" dirty="0"/>
          </a:p>
        </p:txBody>
      </p:sp>
      <p:sp>
        <p:nvSpPr>
          <p:cNvPr id="98357" name="AutoShape 53"/>
          <p:cNvSpPr>
            <a:spLocks/>
          </p:cNvSpPr>
          <p:nvPr/>
        </p:nvSpPr>
        <p:spPr bwMode="auto">
          <a:xfrm>
            <a:off x="6565900" y="94361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C424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8358" name="Line 54"/>
          <p:cNvSpPr>
            <a:spLocks noChangeShapeType="1"/>
          </p:cNvSpPr>
          <p:nvPr/>
        </p:nvSpPr>
        <p:spPr bwMode="auto">
          <a:xfrm flipH="1" flipV="1">
            <a:off x="12063413" y="8026400"/>
            <a:ext cx="1716087" cy="0"/>
          </a:xfrm>
          <a:prstGeom prst="line">
            <a:avLst/>
          </a:prstGeom>
          <a:noFill/>
          <a:ln w="38100" cap="flat" cmpd="sng">
            <a:solidFill>
              <a:srgbClr val="85CAC6"/>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8359" name="AutoShape 55"/>
          <p:cNvSpPr>
            <a:spLocks/>
          </p:cNvSpPr>
          <p:nvPr/>
        </p:nvSpPr>
        <p:spPr bwMode="auto">
          <a:xfrm>
            <a:off x="11950700" y="79248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AD2CA"/>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8360" name="Line 56"/>
          <p:cNvSpPr>
            <a:spLocks noChangeShapeType="1"/>
          </p:cNvSpPr>
          <p:nvPr/>
        </p:nvSpPr>
        <p:spPr bwMode="auto">
          <a:xfrm flipH="1">
            <a:off x="18008600" y="5842000"/>
            <a:ext cx="2014538" cy="0"/>
          </a:xfrm>
          <a:prstGeom prst="line">
            <a:avLst/>
          </a:prstGeom>
          <a:noFill/>
          <a:ln w="38100" cap="flat" cmpd="sng">
            <a:solidFill>
              <a:srgbClr val="ECA22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8361" name="AutoShape 57"/>
          <p:cNvSpPr>
            <a:spLocks/>
          </p:cNvSpPr>
          <p:nvPr/>
        </p:nvSpPr>
        <p:spPr bwMode="auto">
          <a:xfrm>
            <a:off x="17894300" y="5740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ECA43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8362" name="AutoShape 58"/>
          <p:cNvSpPr>
            <a:spLocks/>
          </p:cNvSpPr>
          <p:nvPr/>
        </p:nvSpPr>
        <p:spPr bwMode="auto">
          <a:xfrm>
            <a:off x="11606213" y="4087813"/>
            <a:ext cx="2071687" cy="20716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8363" name="AutoShape 59"/>
          <p:cNvSpPr>
            <a:spLocks/>
          </p:cNvSpPr>
          <p:nvPr/>
        </p:nvSpPr>
        <p:spPr bwMode="auto">
          <a:xfrm>
            <a:off x="12420600" y="4622800"/>
            <a:ext cx="1254125" cy="1468438"/>
          </a:xfrm>
          <a:custGeom>
            <a:avLst/>
            <a:gdLst>
              <a:gd name="T0" fmla="*/ 10006 w 20013"/>
              <a:gd name="T1" fmla="*/ 10674 h 21349"/>
              <a:gd name="T2" fmla="*/ 10006 w 20013"/>
              <a:gd name="T3" fmla="*/ 10674 h 21349"/>
              <a:gd name="T4" fmla="*/ 10006 w 20013"/>
              <a:gd name="T5" fmla="*/ 10674 h 21349"/>
              <a:gd name="T6" fmla="*/ 10006 w 20013"/>
              <a:gd name="T7" fmla="*/ 10674 h 21349"/>
            </a:gdLst>
            <a:ahLst/>
            <a:cxnLst>
              <a:cxn ang="0">
                <a:pos x="T0" y="T1"/>
              </a:cxn>
              <a:cxn ang="0">
                <a:pos x="T2" y="T3"/>
              </a:cxn>
              <a:cxn ang="0">
                <a:pos x="T4" y="T5"/>
              </a:cxn>
              <a:cxn ang="0">
                <a:pos x="T6" y="T7"/>
              </a:cxn>
            </a:cxnLst>
            <a:rect l="0" t="0" r="r" b="b"/>
            <a:pathLst>
              <a:path w="20013" h="21349">
                <a:moveTo>
                  <a:pt x="11070" y="0"/>
                </a:moveTo>
                <a:lnTo>
                  <a:pt x="19575" y="5044"/>
                </a:lnTo>
                <a:cubicBezTo>
                  <a:pt x="19575" y="5044"/>
                  <a:pt x="21600" y="11011"/>
                  <a:pt x="16942" y="16117"/>
                </a:cubicBezTo>
                <a:cubicBezTo>
                  <a:pt x="11942" y="21599"/>
                  <a:pt x="8370" y="21347"/>
                  <a:pt x="8370" y="21347"/>
                </a:cubicBezTo>
                <a:lnTo>
                  <a:pt x="0" y="16425"/>
                </a:lnTo>
                <a:cubicBezTo>
                  <a:pt x="0" y="16425"/>
                  <a:pt x="8504" y="18640"/>
                  <a:pt x="12757" y="12180"/>
                </a:cubicBezTo>
                <a:cubicBezTo>
                  <a:pt x="17009" y="5721"/>
                  <a:pt x="11070" y="0"/>
                  <a:pt x="11070" y="0"/>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8364" name="AutoShape 60"/>
          <p:cNvSpPr>
            <a:spLocks/>
          </p:cNvSpPr>
          <p:nvPr/>
        </p:nvSpPr>
        <p:spPr bwMode="auto">
          <a:xfrm>
            <a:off x="11950700" y="4432300"/>
            <a:ext cx="1358900" cy="1358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8365" name="AutoShape 61"/>
          <p:cNvSpPr>
            <a:spLocks/>
          </p:cNvSpPr>
          <p:nvPr/>
        </p:nvSpPr>
        <p:spPr bwMode="auto">
          <a:xfrm>
            <a:off x="11849100" y="5118100"/>
            <a:ext cx="1574800"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900" dirty="0" err="1">
                <a:solidFill>
                  <a:srgbClr val="FFFFFF"/>
                </a:solidFill>
                <a:latin typeface="Aleo" panose="020F0502020204030203" pitchFamily="34" charset="0"/>
                <a:ea typeface="Aleo Regular" charset="0"/>
                <a:cs typeface="Aleo Regular" charset="0"/>
                <a:sym typeface="Aleo Regular" charset="0"/>
              </a:rPr>
              <a:t>mln</a:t>
            </a:r>
            <a:endParaRPr lang="en-US" dirty="0"/>
          </a:p>
        </p:txBody>
      </p:sp>
      <p:sp>
        <p:nvSpPr>
          <p:cNvPr id="98366" name="AutoShape 62"/>
          <p:cNvSpPr>
            <a:spLocks/>
          </p:cNvSpPr>
          <p:nvPr/>
        </p:nvSpPr>
        <p:spPr bwMode="auto">
          <a:xfrm>
            <a:off x="11849100" y="4533900"/>
            <a:ext cx="1574800"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700" b="1" dirty="0">
                <a:solidFill>
                  <a:srgbClr val="FFFFFF"/>
                </a:solidFill>
                <a:latin typeface="Aleo" panose="020F0502020204030203" pitchFamily="34" charset="0"/>
                <a:ea typeface="Aleo Regular" charset="0"/>
                <a:cs typeface="Aleo Regular" charset="0"/>
                <a:sym typeface="Aleo Regular" charset="0"/>
              </a:rPr>
              <a:t>3.2</a:t>
            </a:r>
            <a:endParaRPr lang="en-US" dirty="0"/>
          </a:p>
        </p:txBody>
      </p:sp>
      <p:sp>
        <p:nvSpPr>
          <p:cNvPr id="98367" name="AutoShape 63"/>
          <p:cNvSpPr>
            <a:spLocks/>
          </p:cNvSpPr>
          <p:nvPr/>
        </p:nvSpPr>
        <p:spPr bwMode="auto">
          <a:xfrm>
            <a:off x="13714413" y="7150100"/>
            <a:ext cx="1714500" cy="1714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3C8C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80D1CA"/>
              </a:solidFill>
              <a:effectLst>
                <a:outerShdw blurRad="38100" dist="38100" dir="2700000" algn="tl">
                  <a:srgbClr val="000000"/>
                </a:outerShdw>
              </a:effectLst>
            </a:endParaRPr>
          </a:p>
        </p:txBody>
      </p:sp>
      <p:sp>
        <p:nvSpPr>
          <p:cNvPr id="98368" name="AutoShape 64"/>
          <p:cNvSpPr>
            <a:spLocks/>
          </p:cNvSpPr>
          <p:nvPr/>
        </p:nvSpPr>
        <p:spPr bwMode="auto">
          <a:xfrm>
            <a:off x="14389100" y="7591425"/>
            <a:ext cx="1038225" cy="1216025"/>
          </a:xfrm>
          <a:custGeom>
            <a:avLst/>
            <a:gdLst>
              <a:gd name="T0" fmla="*/ 10006 w 20013"/>
              <a:gd name="T1" fmla="*/ 10674 h 21349"/>
              <a:gd name="T2" fmla="*/ 10006 w 20013"/>
              <a:gd name="T3" fmla="*/ 10674 h 21349"/>
              <a:gd name="T4" fmla="*/ 10006 w 20013"/>
              <a:gd name="T5" fmla="*/ 10674 h 21349"/>
              <a:gd name="T6" fmla="*/ 10006 w 20013"/>
              <a:gd name="T7" fmla="*/ 10674 h 21349"/>
            </a:gdLst>
            <a:ahLst/>
            <a:cxnLst>
              <a:cxn ang="0">
                <a:pos x="T0" y="T1"/>
              </a:cxn>
              <a:cxn ang="0">
                <a:pos x="T2" y="T3"/>
              </a:cxn>
              <a:cxn ang="0">
                <a:pos x="T4" y="T5"/>
              </a:cxn>
              <a:cxn ang="0">
                <a:pos x="T6" y="T7"/>
              </a:cxn>
            </a:cxnLst>
            <a:rect l="0" t="0" r="r" b="b"/>
            <a:pathLst>
              <a:path w="20013" h="21349">
                <a:moveTo>
                  <a:pt x="11070" y="0"/>
                </a:moveTo>
                <a:lnTo>
                  <a:pt x="19575" y="5044"/>
                </a:lnTo>
                <a:cubicBezTo>
                  <a:pt x="19575" y="5044"/>
                  <a:pt x="21599" y="11011"/>
                  <a:pt x="16942" y="16117"/>
                </a:cubicBezTo>
                <a:cubicBezTo>
                  <a:pt x="11942" y="21600"/>
                  <a:pt x="8370" y="21347"/>
                  <a:pt x="8370" y="21347"/>
                </a:cubicBezTo>
                <a:lnTo>
                  <a:pt x="0" y="16425"/>
                </a:lnTo>
                <a:cubicBezTo>
                  <a:pt x="0" y="16425"/>
                  <a:pt x="8504" y="18640"/>
                  <a:pt x="12757" y="12180"/>
                </a:cubicBezTo>
                <a:cubicBezTo>
                  <a:pt x="17009" y="5721"/>
                  <a:pt x="11070" y="0"/>
                  <a:pt x="11070" y="0"/>
                </a:cubicBezTo>
                <a:close/>
              </a:path>
            </a:pathLst>
          </a:custGeom>
          <a:solidFill>
            <a:srgbClr val="54A9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8369" name="AutoShape 65"/>
          <p:cNvSpPr>
            <a:spLocks/>
          </p:cNvSpPr>
          <p:nvPr/>
        </p:nvSpPr>
        <p:spPr bwMode="auto">
          <a:xfrm>
            <a:off x="13998575" y="7432675"/>
            <a:ext cx="1125538" cy="112553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0D1C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8370" name="AutoShape 66"/>
          <p:cNvSpPr>
            <a:spLocks/>
          </p:cNvSpPr>
          <p:nvPr/>
        </p:nvSpPr>
        <p:spPr bwMode="auto">
          <a:xfrm>
            <a:off x="13785850" y="7988300"/>
            <a:ext cx="1574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err="1">
                <a:solidFill>
                  <a:srgbClr val="FFFFFF"/>
                </a:solidFill>
                <a:latin typeface="Aleo" panose="020F0502020204030203" pitchFamily="34" charset="0"/>
                <a:ea typeface="Aleo Regular" charset="0"/>
                <a:cs typeface="Aleo Regular" charset="0"/>
                <a:sym typeface="Aleo Regular" charset="0"/>
              </a:rPr>
              <a:t>mln</a:t>
            </a:r>
            <a:endParaRPr lang="en-US" dirty="0"/>
          </a:p>
        </p:txBody>
      </p:sp>
      <p:sp>
        <p:nvSpPr>
          <p:cNvPr id="98371" name="AutoShape 67"/>
          <p:cNvSpPr>
            <a:spLocks/>
          </p:cNvSpPr>
          <p:nvPr/>
        </p:nvSpPr>
        <p:spPr bwMode="auto">
          <a:xfrm>
            <a:off x="13785850" y="7505700"/>
            <a:ext cx="15748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0.5</a:t>
            </a:r>
            <a:endParaRPr lang="en-US" dirty="0"/>
          </a:p>
        </p:txBody>
      </p:sp>
      <p:sp>
        <p:nvSpPr>
          <p:cNvPr id="98372" name="AutoShape 68"/>
          <p:cNvSpPr>
            <a:spLocks/>
          </p:cNvSpPr>
          <p:nvPr/>
        </p:nvSpPr>
        <p:spPr bwMode="auto">
          <a:xfrm>
            <a:off x="19892963" y="4802188"/>
            <a:ext cx="2071687" cy="20701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5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8373" name="AutoShape 69"/>
          <p:cNvSpPr>
            <a:spLocks/>
          </p:cNvSpPr>
          <p:nvPr/>
        </p:nvSpPr>
        <p:spPr bwMode="auto">
          <a:xfrm>
            <a:off x="20707350" y="5335588"/>
            <a:ext cx="1254125" cy="1468437"/>
          </a:xfrm>
          <a:custGeom>
            <a:avLst/>
            <a:gdLst>
              <a:gd name="T0" fmla="*/ 10006 w 20013"/>
              <a:gd name="T1" fmla="*/ 10674 h 21349"/>
              <a:gd name="T2" fmla="*/ 10006 w 20013"/>
              <a:gd name="T3" fmla="*/ 10674 h 21349"/>
              <a:gd name="T4" fmla="*/ 10006 w 20013"/>
              <a:gd name="T5" fmla="*/ 10674 h 21349"/>
              <a:gd name="T6" fmla="*/ 10006 w 20013"/>
              <a:gd name="T7" fmla="*/ 10674 h 21349"/>
            </a:gdLst>
            <a:ahLst/>
            <a:cxnLst>
              <a:cxn ang="0">
                <a:pos x="T0" y="T1"/>
              </a:cxn>
              <a:cxn ang="0">
                <a:pos x="T2" y="T3"/>
              </a:cxn>
              <a:cxn ang="0">
                <a:pos x="T4" y="T5"/>
              </a:cxn>
              <a:cxn ang="0">
                <a:pos x="T6" y="T7"/>
              </a:cxn>
            </a:cxnLst>
            <a:rect l="0" t="0" r="r" b="b"/>
            <a:pathLst>
              <a:path w="20013" h="21349">
                <a:moveTo>
                  <a:pt x="11070" y="0"/>
                </a:moveTo>
                <a:lnTo>
                  <a:pt x="19575" y="5044"/>
                </a:lnTo>
                <a:cubicBezTo>
                  <a:pt x="19575" y="5044"/>
                  <a:pt x="21600" y="11011"/>
                  <a:pt x="16942" y="16117"/>
                </a:cubicBezTo>
                <a:cubicBezTo>
                  <a:pt x="11942" y="21599"/>
                  <a:pt x="8370" y="21347"/>
                  <a:pt x="8370" y="21347"/>
                </a:cubicBezTo>
                <a:lnTo>
                  <a:pt x="0" y="16425"/>
                </a:lnTo>
                <a:cubicBezTo>
                  <a:pt x="0" y="16425"/>
                  <a:pt x="8504" y="18640"/>
                  <a:pt x="12757" y="12180"/>
                </a:cubicBezTo>
                <a:cubicBezTo>
                  <a:pt x="17009" y="5721"/>
                  <a:pt x="11070" y="0"/>
                  <a:pt x="11070" y="0"/>
                </a:cubicBezTo>
                <a:close/>
              </a:path>
            </a:pathLst>
          </a:custGeom>
          <a:solidFill>
            <a:srgbClr val="E0922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8374" name="AutoShape 70"/>
          <p:cNvSpPr>
            <a:spLocks/>
          </p:cNvSpPr>
          <p:nvPr/>
        </p:nvSpPr>
        <p:spPr bwMode="auto">
          <a:xfrm>
            <a:off x="20237450" y="5145088"/>
            <a:ext cx="1358900" cy="1358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9B5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E9B56D"/>
              </a:solidFill>
              <a:effectLst>
                <a:outerShdw blurRad="38100" dist="38100" dir="2700000" algn="tl">
                  <a:srgbClr val="000000"/>
                </a:outerShdw>
              </a:effectLst>
            </a:endParaRPr>
          </a:p>
        </p:txBody>
      </p:sp>
      <p:sp>
        <p:nvSpPr>
          <p:cNvPr id="98375" name="AutoShape 71"/>
          <p:cNvSpPr>
            <a:spLocks/>
          </p:cNvSpPr>
          <p:nvPr/>
        </p:nvSpPr>
        <p:spPr bwMode="auto">
          <a:xfrm>
            <a:off x="20142200" y="5842000"/>
            <a:ext cx="1574800"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900" dirty="0" err="1">
                <a:solidFill>
                  <a:srgbClr val="FFFFFF"/>
                </a:solidFill>
                <a:latin typeface="Aleo" panose="020F0502020204030203" pitchFamily="34" charset="0"/>
                <a:ea typeface="Aleo Regular" charset="0"/>
                <a:cs typeface="Aleo Regular" charset="0"/>
                <a:sym typeface="Aleo Regular" charset="0"/>
              </a:rPr>
              <a:t>mln</a:t>
            </a:r>
            <a:endParaRPr lang="en-US" dirty="0"/>
          </a:p>
        </p:txBody>
      </p:sp>
      <p:sp>
        <p:nvSpPr>
          <p:cNvPr id="98376" name="AutoShape 72"/>
          <p:cNvSpPr>
            <a:spLocks/>
          </p:cNvSpPr>
          <p:nvPr/>
        </p:nvSpPr>
        <p:spPr bwMode="auto">
          <a:xfrm>
            <a:off x="20142200" y="5257800"/>
            <a:ext cx="1574800" cy="812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700" b="1" dirty="0">
                <a:solidFill>
                  <a:srgbClr val="FFFFFF"/>
                </a:solidFill>
                <a:latin typeface="Aleo" panose="020F0502020204030203" pitchFamily="34" charset="0"/>
                <a:ea typeface="Aleo Regular" charset="0"/>
                <a:cs typeface="Aleo Regular" charset="0"/>
                <a:sym typeface="Aleo Regular" charset="0"/>
              </a:rPr>
              <a:t>4.5</a:t>
            </a:r>
            <a:endParaRPr lang="en-US" dirty="0"/>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AutoShape 1"/>
          <p:cNvSpPr>
            <a:spLocks/>
          </p:cNvSpPr>
          <p:nvPr/>
        </p:nvSpPr>
        <p:spPr bwMode="auto">
          <a:xfrm>
            <a:off x="1420813" y="37465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30" name="AutoShape 2"/>
          <p:cNvSpPr>
            <a:spLocks/>
          </p:cNvSpPr>
          <p:nvPr/>
        </p:nvSpPr>
        <p:spPr bwMode="auto">
          <a:xfrm>
            <a:off x="1905000" y="4618038"/>
            <a:ext cx="1552575" cy="13160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9331" name="AutoShape 3"/>
          <p:cNvSpPr>
            <a:spLocks/>
          </p:cNvSpPr>
          <p:nvPr/>
        </p:nvSpPr>
        <p:spPr bwMode="auto">
          <a:xfrm>
            <a:off x="1876425" y="42164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32" name="AutoShape 4"/>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Line graph</a:t>
            </a:r>
            <a:endParaRPr lang="en-US" dirty="0"/>
          </a:p>
        </p:txBody>
      </p:sp>
      <p:sp>
        <p:nvSpPr>
          <p:cNvPr id="99333" name="AutoShape 5"/>
          <p:cNvSpPr>
            <a:spLocks/>
          </p:cNvSpPr>
          <p:nvPr/>
        </p:nvSpPr>
        <p:spPr bwMode="auto">
          <a:xfrm>
            <a:off x="1414463" y="65913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34" name="AutoShape 6"/>
          <p:cNvSpPr>
            <a:spLocks/>
          </p:cNvSpPr>
          <p:nvPr/>
        </p:nvSpPr>
        <p:spPr bwMode="auto">
          <a:xfrm>
            <a:off x="1892300" y="74676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9335" name="AutoShape 7"/>
          <p:cNvSpPr>
            <a:spLocks/>
          </p:cNvSpPr>
          <p:nvPr/>
        </p:nvSpPr>
        <p:spPr bwMode="auto">
          <a:xfrm>
            <a:off x="1844675" y="70612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36" name="AutoShape 8"/>
          <p:cNvSpPr>
            <a:spLocks/>
          </p:cNvSpPr>
          <p:nvPr/>
        </p:nvSpPr>
        <p:spPr bwMode="auto">
          <a:xfrm>
            <a:off x="1638300" y="7416800"/>
            <a:ext cx="15748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FFFFFF"/>
                </a:solidFill>
                <a:latin typeface="Aleo" panose="020F0502020204030203" pitchFamily="34" charset="0"/>
                <a:ea typeface="Aleo Regular" charset="0"/>
                <a:cs typeface="Aleo Regular" charset="0"/>
                <a:sym typeface="Aleo Regular" charset="0"/>
              </a:rPr>
              <a:t>2014</a:t>
            </a:r>
            <a:endParaRPr lang="en-US" dirty="0"/>
          </a:p>
        </p:txBody>
      </p:sp>
      <p:sp>
        <p:nvSpPr>
          <p:cNvPr id="99337" name="AutoShape 9"/>
          <p:cNvSpPr>
            <a:spLocks/>
          </p:cNvSpPr>
          <p:nvPr/>
        </p:nvSpPr>
        <p:spPr bwMode="auto">
          <a:xfrm>
            <a:off x="1414463" y="94107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38" name="AutoShape 10"/>
          <p:cNvSpPr>
            <a:spLocks/>
          </p:cNvSpPr>
          <p:nvPr/>
        </p:nvSpPr>
        <p:spPr bwMode="auto">
          <a:xfrm>
            <a:off x="1892300" y="102870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9339" name="AutoShape 11"/>
          <p:cNvSpPr>
            <a:spLocks/>
          </p:cNvSpPr>
          <p:nvPr/>
        </p:nvSpPr>
        <p:spPr bwMode="auto">
          <a:xfrm>
            <a:off x="1844675" y="98806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9340" name="AutoShape 12"/>
          <p:cNvSpPr>
            <a:spLocks/>
          </p:cNvSpPr>
          <p:nvPr/>
        </p:nvSpPr>
        <p:spPr bwMode="auto">
          <a:xfrm>
            <a:off x="1638300" y="10236200"/>
            <a:ext cx="15748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FFFFFF"/>
                </a:solidFill>
                <a:latin typeface="Aleo" panose="020F0502020204030203" pitchFamily="34" charset="0"/>
                <a:ea typeface="Aleo Regular" charset="0"/>
                <a:cs typeface="Aleo Regular" charset="0"/>
                <a:sym typeface="Aleo Regular" charset="0"/>
              </a:rPr>
              <a:t>2015</a:t>
            </a:r>
            <a:endParaRPr lang="en-US" dirty="0"/>
          </a:p>
        </p:txBody>
      </p:sp>
      <p:sp>
        <p:nvSpPr>
          <p:cNvPr id="99341" name="AutoShape 13"/>
          <p:cNvSpPr>
            <a:spLocks/>
          </p:cNvSpPr>
          <p:nvPr/>
        </p:nvSpPr>
        <p:spPr bwMode="auto">
          <a:xfrm>
            <a:off x="3886200" y="4311650"/>
            <a:ext cx="56261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dictu.</a:t>
            </a:r>
            <a:endParaRPr lang="en-US"/>
          </a:p>
        </p:txBody>
      </p:sp>
      <p:sp>
        <p:nvSpPr>
          <p:cNvPr id="99342" name="AutoShape 14"/>
          <p:cNvSpPr>
            <a:spLocks/>
          </p:cNvSpPr>
          <p:nvPr/>
        </p:nvSpPr>
        <p:spPr bwMode="auto">
          <a:xfrm>
            <a:off x="3898900" y="7156450"/>
            <a:ext cx="59055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99343" name="AutoShape 15"/>
          <p:cNvSpPr>
            <a:spLocks/>
          </p:cNvSpPr>
          <p:nvPr/>
        </p:nvSpPr>
        <p:spPr bwMode="auto">
          <a:xfrm>
            <a:off x="3886200" y="9975850"/>
            <a:ext cx="59055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99344" name="AutoShape 16"/>
          <p:cNvSpPr>
            <a:spLocks/>
          </p:cNvSpPr>
          <p:nvPr/>
        </p:nvSpPr>
        <p:spPr bwMode="auto">
          <a:xfrm>
            <a:off x="12636500" y="11607800"/>
            <a:ext cx="51689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azdolor sit amet</a:t>
            </a:r>
            <a:endParaRPr lang="en-US"/>
          </a:p>
        </p:txBody>
      </p:sp>
      <p:sp>
        <p:nvSpPr>
          <p:cNvPr id="99345" name="AutoShape 17"/>
          <p:cNvSpPr>
            <a:spLocks/>
          </p:cNvSpPr>
          <p:nvPr/>
        </p:nvSpPr>
        <p:spPr bwMode="auto">
          <a:xfrm>
            <a:off x="12165013" y="11785600"/>
            <a:ext cx="242887" cy="241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DFF"/>
          </a:solidFill>
          <a:ln w="635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9346" name="AutoShape 18"/>
          <p:cNvSpPr>
            <a:spLocks/>
          </p:cNvSpPr>
          <p:nvPr/>
        </p:nvSpPr>
        <p:spPr bwMode="auto">
          <a:xfrm>
            <a:off x="18146713" y="11785600"/>
            <a:ext cx="242887" cy="241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DFF"/>
          </a:solidFill>
          <a:ln w="63500" cap="flat" cmpd="sng">
            <a:solidFill>
              <a:srgbClr val="465A7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9347" name="AutoShape 19"/>
          <p:cNvSpPr>
            <a:spLocks/>
          </p:cNvSpPr>
          <p:nvPr/>
        </p:nvSpPr>
        <p:spPr bwMode="auto">
          <a:xfrm>
            <a:off x="18681700" y="11582400"/>
            <a:ext cx="51689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tristique dui adipiscing</a:t>
            </a:r>
            <a:endParaRPr lang="en-US"/>
          </a:p>
        </p:txBody>
      </p:sp>
      <p:sp>
        <p:nvSpPr>
          <p:cNvPr id="99348" name="AutoShape 20"/>
          <p:cNvSpPr>
            <a:spLocks/>
          </p:cNvSpPr>
          <p:nvPr/>
        </p:nvSpPr>
        <p:spPr bwMode="auto">
          <a:xfrm>
            <a:off x="1689100" y="4572000"/>
            <a:ext cx="15748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FFFFFF"/>
                </a:solidFill>
                <a:latin typeface="Aleo" panose="020F0502020204030203" pitchFamily="34" charset="0"/>
                <a:ea typeface="Aleo Regular" charset="0"/>
                <a:cs typeface="Aleo Regular" charset="0"/>
                <a:sym typeface="Aleo Regular" charset="0"/>
              </a:rPr>
              <a:t>2013</a:t>
            </a:r>
            <a:endParaRPr lang="en-US" dirty="0"/>
          </a:p>
        </p:txBody>
      </p:sp>
      <p:graphicFrame>
        <p:nvGraphicFramePr>
          <p:cNvPr id="23" name="Object 21"/>
          <p:cNvGraphicFramePr>
            <a:graphicFrameLocks noChangeAspect="1"/>
          </p:cNvGraphicFramePr>
          <p:nvPr>
            <p:extLst>
              <p:ext uri="{D42A27DB-BD31-4B8C-83A1-F6EECF244321}">
                <p14:modId xmlns:p14="http://schemas.microsoft.com/office/powerpoint/2010/main" val="482018281"/>
              </p:ext>
            </p:extLst>
          </p:nvPr>
        </p:nvGraphicFramePr>
        <p:xfrm>
          <a:off x="12165013" y="2355850"/>
          <a:ext cx="10924132" cy="8370888"/>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06" name="AutoShape 2"/>
          <p:cNvSpPr>
            <a:spLocks/>
          </p:cNvSpPr>
          <p:nvPr/>
        </p:nvSpPr>
        <p:spPr bwMode="auto">
          <a:xfrm>
            <a:off x="17500600" y="45339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72707" name="Picture 3" descr="person3.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346613" y="4584700"/>
            <a:ext cx="4319587"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08" name="AutoShape 4"/>
          <p:cNvSpPr>
            <a:spLocks/>
          </p:cNvSpPr>
          <p:nvPr/>
        </p:nvSpPr>
        <p:spPr bwMode="auto">
          <a:xfrm>
            <a:off x="10096500" y="45212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72709" name="Picture 5" descr="person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17113" y="4584700"/>
            <a:ext cx="4319587"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10" name="AutoShape 6"/>
          <p:cNvSpPr>
            <a:spLocks/>
          </p:cNvSpPr>
          <p:nvPr/>
        </p:nvSpPr>
        <p:spPr bwMode="auto">
          <a:xfrm>
            <a:off x="2857500" y="4546600"/>
            <a:ext cx="4394200" cy="4394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CCCCC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72711" name="Picture 7" descr="person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5413" y="4572000"/>
            <a:ext cx="4357687" cy="435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2712" name="AutoShape 8"/>
          <p:cNvSpPr>
            <a:spLocks/>
          </p:cNvSpPr>
          <p:nvPr/>
        </p:nvSpPr>
        <p:spPr bwMode="auto">
          <a:xfrm>
            <a:off x="3035300" y="9988550"/>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Justina Lama</a:t>
            </a:r>
            <a:endParaRPr lang="en-US" dirty="0"/>
          </a:p>
        </p:txBody>
      </p:sp>
      <p:sp>
        <p:nvSpPr>
          <p:cNvPr id="72713" name="AutoShape 9"/>
          <p:cNvSpPr>
            <a:spLocks/>
          </p:cNvSpPr>
          <p:nvPr/>
        </p:nvSpPr>
        <p:spPr bwMode="auto">
          <a:xfrm>
            <a:off x="3149600" y="10756900"/>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Graphic Designer</a:t>
            </a:r>
            <a:endParaRPr lang="en-US"/>
          </a:p>
        </p:txBody>
      </p:sp>
      <p:sp>
        <p:nvSpPr>
          <p:cNvPr id="72714" name="AutoShape 10"/>
          <p:cNvSpPr>
            <a:spLocks/>
          </p:cNvSpPr>
          <p:nvPr/>
        </p:nvSpPr>
        <p:spPr bwMode="auto">
          <a:xfrm>
            <a:off x="10363200" y="9994900"/>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John Doe</a:t>
            </a:r>
            <a:endParaRPr lang="en-US" dirty="0"/>
          </a:p>
        </p:txBody>
      </p:sp>
      <p:sp>
        <p:nvSpPr>
          <p:cNvPr id="72715" name="AutoShape 11"/>
          <p:cNvSpPr>
            <a:spLocks/>
          </p:cNvSpPr>
          <p:nvPr/>
        </p:nvSpPr>
        <p:spPr bwMode="auto">
          <a:xfrm>
            <a:off x="10477500" y="10756900"/>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CEO</a:t>
            </a:r>
            <a:endParaRPr lang="en-US"/>
          </a:p>
        </p:txBody>
      </p:sp>
      <p:sp>
        <p:nvSpPr>
          <p:cNvPr id="72716" name="AutoShape 12"/>
          <p:cNvSpPr>
            <a:spLocks/>
          </p:cNvSpPr>
          <p:nvPr/>
        </p:nvSpPr>
        <p:spPr bwMode="auto">
          <a:xfrm>
            <a:off x="17780000" y="9994900"/>
            <a:ext cx="382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Sofia </a:t>
            </a:r>
            <a:r>
              <a:rPr lang="en-US" sz="4400" b="1" dirty="0" err="1">
                <a:solidFill>
                  <a:srgbClr val="4D4D4D"/>
                </a:solidFill>
                <a:latin typeface="Aleo" panose="020F0502020204030203" pitchFamily="34" charset="0"/>
                <a:ea typeface="Aleo Regular" charset="0"/>
                <a:cs typeface="Aleo Regular" charset="0"/>
                <a:sym typeface="Aleo Regular" charset="0"/>
              </a:rPr>
              <a:t>Coppolla</a:t>
            </a:r>
            <a:endParaRPr lang="en-US" dirty="0"/>
          </a:p>
        </p:txBody>
      </p:sp>
      <p:sp>
        <p:nvSpPr>
          <p:cNvPr id="72717" name="AutoShape 13"/>
          <p:cNvSpPr>
            <a:spLocks/>
          </p:cNvSpPr>
          <p:nvPr/>
        </p:nvSpPr>
        <p:spPr bwMode="auto">
          <a:xfrm>
            <a:off x="17894300" y="10756900"/>
            <a:ext cx="3581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Sales Executive</a:t>
            </a:r>
            <a:endParaRPr lang="en-US"/>
          </a:p>
        </p:txBody>
      </p:sp>
      <p:sp>
        <p:nvSpPr>
          <p:cNvPr id="72718" name="AutoShape 14"/>
          <p:cNvSpPr>
            <a:spLocks/>
          </p:cNvSpPr>
          <p:nvPr/>
        </p:nvSpPr>
        <p:spPr bwMode="auto">
          <a:xfrm>
            <a:off x="5345113" y="40370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19" name="AutoShape 15"/>
          <p:cNvSpPr>
            <a:spLocks/>
          </p:cNvSpPr>
          <p:nvPr/>
        </p:nvSpPr>
        <p:spPr bwMode="auto">
          <a:xfrm>
            <a:off x="6005513" y="4483100"/>
            <a:ext cx="1011237"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0" name="AutoShape 16"/>
          <p:cNvSpPr>
            <a:spLocks/>
          </p:cNvSpPr>
          <p:nvPr/>
        </p:nvSpPr>
        <p:spPr bwMode="auto">
          <a:xfrm>
            <a:off x="5599113" y="42910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1" name="AutoShape 17"/>
          <p:cNvSpPr>
            <a:spLocks/>
          </p:cNvSpPr>
          <p:nvPr/>
        </p:nvSpPr>
        <p:spPr bwMode="auto">
          <a:xfrm>
            <a:off x="20496213" y="40370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2" name="AutoShape 18"/>
          <p:cNvSpPr>
            <a:spLocks/>
          </p:cNvSpPr>
          <p:nvPr/>
        </p:nvSpPr>
        <p:spPr bwMode="auto">
          <a:xfrm>
            <a:off x="21158200" y="44831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3" name="AutoShape 19"/>
          <p:cNvSpPr>
            <a:spLocks/>
          </p:cNvSpPr>
          <p:nvPr/>
        </p:nvSpPr>
        <p:spPr bwMode="auto">
          <a:xfrm>
            <a:off x="20750213" y="42910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4" name="AutoShape 20"/>
          <p:cNvSpPr>
            <a:spLocks/>
          </p:cNvSpPr>
          <p:nvPr/>
        </p:nvSpPr>
        <p:spPr bwMode="auto">
          <a:xfrm>
            <a:off x="1379538" y="844550"/>
            <a:ext cx="14592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team</a:t>
            </a:r>
            <a:endParaRPr lang="en-US" dirty="0"/>
          </a:p>
        </p:txBody>
      </p:sp>
      <p:sp>
        <p:nvSpPr>
          <p:cNvPr id="72725" name="AutoShape 21"/>
          <p:cNvSpPr>
            <a:spLocks/>
          </p:cNvSpPr>
          <p:nvPr/>
        </p:nvSpPr>
        <p:spPr bwMode="auto">
          <a:xfrm>
            <a:off x="5816600" y="4457700"/>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2726" name="AutoShape 22"/>
          <p:cNvSpPr>
            <a:spLocks/>
          </p:cNvSpPr>
          <p:nvPr/>
        </p:nvSpPr>
        <p:spPr bwMode="auto">
          <a:xfrm>
            <a:off x="20929600" y="4445000"/>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2727" name="AutoShape 23"/>
          <p:cNvSpPr>
            <a:spLocks/>
          </p:cNvSpPr>
          <p:nvPr/>
        </p:nvSpPr>
        <p:spPr bwMode="auto">
          <a:xfrm>
            <a:off x="12876213" y="40370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28" name="AutoShape 24"/>
          <p:cNvSpPr>
            <a:spLocks/>
          </p:cNvSpPr>
          <p:nvPr/>
        </p:nvSpPr>
        <p:spPr bwMode="auto">
          <a:xfrm>
            <a:off x="13538200" y="44831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2729" name="AutoShape 25"/>
          <p:cNvSpPr>
            <a:spLocks/>
          </p:cNvSpPr>
          <p:nvPr/>
        </p:nvSpPr>
        <p:spPr bwMode="auto">
          <a:xfrm>
            <a:off x="13130213" y="42910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2730" name="AutoShape 26"/>
          <p:cNvSpPr>
            <a:spLocks/>
          </p:cNvSpPr>
          <p:nvPr/>
        </p:nvSpPr>
        <p:spPr bwMode="auto">
          <a:xfrm>
            <a:off x="13333413" y="45069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72731" name="AutoShape 27"/>
          <p:cNvSpPr>
            <a:spLocks/>
          </p:cNvSpPr>
          <p:nvPr/>
        </p:nvSpPr>
        <p:spPr bwMode="auto">
          <a:xfrm>
            <a:off x="13506450" y="47307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6"/>
          <p:cNvGraphicFramePr>
            <a:graphicFrameLocks noChangeAspect="1"/>
          </p:cNvGraphicFramePr>
          <p:nvPr>
            <p:extLst>
              <p:ext uri="{D42A27DB-BD31-4B8C-83A1-F6EECF244321}">
                <p14:modId xmlns:p14="http://schemas.microsoft.com/office/powerpoint/2010/main" val="1565449434"/>
              </p:ext>
            </p:extLst>
          </p:nvPr>
        </p:nvGraphicFramePr>
        <p:xfrm>
          <a:off x="1822848" y="3152776"/>
          <a:ext cx="20210065" cy="7809680"/>
        </p:xfrm>
        <a:graphic>
          <a:graphicData uri="http://schemas.openxmlformats.org/drawingml/2006/chart">
            <c:chart xmlns:c="http://schemas.openxmlformats.org/drawingml/2006/chart" xmlns:r="http://schemas.openxmlformats.org/officeDocument/2006/relationships" r:id="rId2"/>
          </a:graphicData>
        </a:graphic>
      </p:graphicFrame>
      <p:sp>
        <p:nvSpPr>
          <p:cNvPr id="100353" name="AutoShape 1"/>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Competition chart</a:t>
            </a:r>
            <a:endParaRPr lang="en-US" dirty="0"/>
          </a:p>
        </p:txBody>
      </p:sp>
      <p:sp>
        <p:nvSpPr>
          <p:cNvPr id="100354" name="AutoShape 2"/>
          <p:cNvSpPr>
            <a:spLocks/>
          </p:cNvSpPr>
          <p:nvPr/>
        </p:nvSpPr>
        <p:spPr bwMode="auto">
          <a:xfrm>
            <a:off x="5511800" y="11517313"/>
            <a:ext cx="6096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azdolor sit amet</a:t>
            </a:r>
            <a:endParaRPr lang="en-US"/>
          </a:p>
        </p:txBody>
      </p:sp>
      <p:sp>
        <p:nvSpPr>
          <p:cNvPr id="100355" name="AutoShape 3"/>
          <p:cNvSpPr>
            <a:spLocks/>
          </p:cNvSpPr>
          <p:nvPr/>
        </p:nvSpPr>
        <p:spPr bwMode="auto">
          <a:xfrm>
            <a:off x="4813300" y="11684000"/>
            <a:ext cx="330200" cy="330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101600" cap="flat" cmpd="sng">
            <a:solidFill>
              <a:srgbClr val="EDB26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00356" name="AutoShape 4"/>
          <p:cNvSpPr>
            <a:spLocks/>
          </p:cNvSpPr>
          <p:nvPr/>
        </p:nvSpPr>
        <p:spPr bwMode="auto">
          <a:xfrm>
            <a:off x="13690600" y="11517313"/>
            <a:ext cx="56515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tristique dui adipiscing</a:t>
            </a:r>
            <a:endParaRPr lang="en-US"/>
          </a:p>
        </p:txBody>
      </p:sp>
      <p:sp>
        <p:nvSpPr>
          <p:cNvPr id="100357" name="AutoShape 5"/>
          <p:cNvSpPr>
            <a:spLocks/>
          </p:cNvSpPr>
          <p:nvPr/>
        </p:nvSpPr>
        <p:spPr bwMode="auto">
          <a:xfrm>
            <a:off x="12915900" y="11684000"/>
            <a:ext cx="330200" cy="330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1016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00359" name="AutoShape 7"/>
          <p:cNvSpPr>
            <a:spLocks/>
          </p:cNvSpPr>
          <p:nvPr/>
        </p:nvSpPr>
        <p:spPr bwMode="auto">
          <a:xfrm>
            <a:off x="13049250" y="3211513"/>
            <a:ext cx="1968500" cy="1970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0360" name="AutoShape 8"/>
          <p:cNvSpPr>
            <a:spLocks/>
          </p:cNvSpPr>
          <p:nvPr/>
        </p:nvSpPr>
        <p:spPr bwMode="auto">
          <a:xfrm>
            <a:off x="13404850" y="3543300"/>
            <a:ext cx="1293813" cy="12938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0361" name="AutoShape 9"/>
          <p:cNvSpPr>
            <a:spLocks/>
          </p:cNvSpPr>
          <p:nvPr/>
        </p:nvSpPr>
        <p:spPr bwMode="auto">
          <a:xfrm>
            <a:off x="13258800" y="3721100"/>
            <a:ext cx="1574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b="1" dirty="0">
                <a:solidFill>
                  <a:srgbClr val="FFFFFF"/>
                </a:solidFill>
                <a:latin typeface="Aleo" panose="020F0502020204030203" pitchFamily="34" charset="0"/>
                <a:ea typeface="Aleo Regular" charset="0"/>
                <a:cs typeface="Aleo Regular" charset="0"/>
                <a:sym typeface="Aleo Regular" charset="0"/>
              </a:rPr>
              <a:t>+2</a:t>
            </a:r>
            <a:endParaRPr lang="en-US" dirty="0"/>
          </a:p>
        </p:txBody>
      </p:sp>
      <p:sp>
        <p:nvSpPr>
          <p:cNvPr id="100362" name="AutoShape 10"/>
          <p:cNvSpPr>
            <a:spLocks/>
          </p:cNvSpPr>
          <p:nvPr/>
        </p:nvSpPr>
        <p:spPr bwMode="auto">
          <a:xfrm>
            <a:off x="13865225" y="3729038"/>
            <a:ext cx="1152525" cy="1398587"/>
          </a:xfrm>
          <a:custGeom>
            <a:avLst/>
            <a:gdLst>
              <a:gd name="T0" fmla="*/ 10091 w 20183"/>
              <a:gd name="T1" fmla="*/ 10800 h 21600"/>
              <a:gd name="T2" fmla="*/ 10091 w 20183"/>
              <a:gd name="T3" fmla="*/ 10800 h 21600"/>
              <a:gd name="T4" fmla="*/ 10091 w 20183"/>
              <a:gd name="T5" fmla="*/ 10800 h 21600"/>
              <a:gd name="T6" fmla="*/ 10091 w 20183"/>
              <a:gd name="T7" fmla="*/ 10800 h 21600"/>
            </a:gdLst>
            <a:ahLst/>
            <a:cxnLst>
              <a:cxn ang="0">
                <a:pos x="T0" y="T1"/>
              </a:cxn>
              <a:cxn ang="0">
                <a:pos x="T2" y="T3"/>
              </a:cxn>
              <a:cxn ang="0">
                <a:pos x="T4" y="T5"/>
              </a:cxn>
              <a:cxn ang="0">
                <a:pos x="T6" y="T7"/>
              </a:cxn>
            </a:cxnLst>
            <a:rect l="0" t="0" r="r" b="b"/>
            <a:pathLst>
              <a:path w="20183" h="21600">
                <a:moveTo>
                  <a:pt x="11342" y="0"/>
                </a:moveTo>
                <a:lnTo>
                  <a:pt x="19844" y="5100"/>
                </a:lnTo>
                <a:cubicBezTo>
                  <a:pt x="19844" y="5100"/>
                  <a:pt x="21599" y="10680"/>
                  <a:pt x="17115" y="15958"/>
                </a:cubicBezTo>
                <a:cubicBezTo>
                  <a:pt x="13447" y="20275"/>
                  <a:pt x="8446" y="21599"/>
                  <a:pt x="8446" y="21599"/>
                </a:cubicBezTo>
                <a:lnTo>
                  <a:pt x="0" y="16792"/>
                </a:lnTo>
                <a:cubicBezTo>
                  <a:pt x="0" y="16792"/>
                  <a:pt x="9113" y="18509"/>
                  <a:pt x="12780" y="12672"/>
                </a:cubicBezTo>
                <a:cubicBezTo>
                  <a:pt x="17410" y="5304"/>
                  <a:pt x="11342" y="0"/>
                  <a:pt x="11342" y="0"/>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0363" name="Line 11"/>
          <p:cNvSpPr>
            <a:spLocks noChangeShapeType="1"/>
          </p:cNvSpPr>
          <p:nvPr/>
        </p:nvSpPr>
        <p:spPr bwMode="auto">
          <a:xfrm>
            <a:off x="21374100" y="8253413"/>
            <a:ext cx="0" cy="915987"/>
          </a:xfrm>
          <a:prstGeom prst="line">
            <a:avLst/>
          </a:prstGeom>
          <a:noFill/>
          <a:ln w="38100" cap="flat" cmpd="sng">
            <a:solidFill>
              <a:srgbClr val="7B3B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00364" name="AutoShape 12"/>
          <p:cNvSpPr>
            <a:spLocks/>
          </p:cNvSpPr>
          <p:nvPr/>
        </p:nvSpPr>
        <p:spPr bwMode="auto">
          <a:xfrm>
            <a:off x="20383500" y="6297613"/>
            <a:ext cx="1968500" cy="1970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0365" name="AutoShape 13"/>
          <p:cNvSpPr>
            <a:spLocks/>
          </p:cNvSpPr>
          <p:nvPr/>
        </p:nvSpPr>
        <p:spPr bwMode="auto">
          <a:xfrm>
            <a:off x="20739100" y="6629400"/>
            <a:ext cx="1293813" cy="12938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0366" name="AutoShape 14"/>
          <p:cNvSpPr>
            <a:spLocks/>
          </p:cNvSpPr>
          <p:nvPr/>
        </p:nvSpPr>
        <p:spPr bwMode="auto">
          <a:xfrm>
            <a:off x="20586700" y="6807200"/>
            <a:ext cx="1574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b="1" dirty="0">
                <a:solidFill>
                  <a:srgbClr val="FFFFFF"/>
                </a:solidFill>
                <a:latin typeface="Aleo" panose="020F0502020204030203" pitchFamily="34" charset="0"/>
                <a:ea typeface="Aleo Regular" charset="0"/>
                <a:cs typeface="Aleo Regular" charset="0"/>
                <a:sym typeface="Aleo Regular" charset="0"/>
              </a:rPr>
              <a:t>-3</a:t>
            </a:r>
            <a:endParaRPr lang="en-US" dirty="0"/>
          </a:p>
        </p:txBody>
      </p:sp>
      <p:sp>
        <p:nvSpPr>
          <p:cNvPr id="100367" name="AutoShape 15"/>
          <p:cNvSpPr>
            <a:spLocks/>
          </p:cNvSpPr>
          <p:nvPr/>
        </p:nvSpPr>
        <p:spPr bwMode="auto">
          <a:xfrm>
            <a:off x="21196300" y="6819900"/>
            <a:ext cx="1152525" cy="1397000"/>
          </a:xfrm>
          <a:custGeom>
            <a:avLst/>
            <a:gdLst>
              <a:gd name="T0" fmla="*/ 10091 w 20183"/>
              <a:gd name="T1" fmla="*/ 10800 h 21600"/>
              <a:gd name="T2" fmla="*/ 10091 w 20183"/>
              <a:gd name="T3" fmla="*/ 10800 h 21600"/>
              <a:gd name="T4" fmla="*/ 10091 w 20183"/>
              <a:gd name="T5" fmla="*/ 10800 h 21600"/>
              <a:gd name="T6" fmla="*/ 10091 w 20183"/>
              <a:gd name="T7" fmla="*/ 10800 h 21600"/>
            </a:gdLst>
            <a:ahLst/>
            <a:cxnLst>
              <a:cxn ang="0">
                <a:pos x="T0" y="T1"/>
              </a:cxn>
              <a:cxn ang="0">
                <a:pos x="T2" y="T3"/>
              </a:cxn>
              <a:cxn ang="0">
                <a:pos x="T4" y="T5"/>
              </a:cxn>
              <a:cxn ang="0">
                <a:pos x="T6" y="T7"/>
              </a:cxn>
            </a:cxnLst>
            <a:rect l="0" t="0" r="r" b="b"/>
            <a:pathLst>
              <a:path w="20183" h="21600">
                <a:moveTo>
                  <a:pt x="11342" y="0"/>
                </a:moveTo>
                <a:lnTo>
                  <a:pt x="19844" y="5100"/>
                </a:lnTo>
                <a:cubicBezTo>
                  <a:pt x="19844" y="5100"/>
                  <a:pt x="21599" y="10680"/>
                  <a:pt x="17115" y="15958"/>
                </a:cubicBezTo>
                <a:cubicBezTo>
                  <a:pt x="13447" y="20275"/>
                  <a:pt x="8446" y="21599"/>
                  <a:pt x="8446" y="21599"/>
                </a:cubicBezTo>
                <a:lnTo>
                  <a:pt x="0" y="16792"/>
                </a:lnTo>
                <a:cubicBezTo>
                  <a:pt x="0" y="16792"/>
                  <a:pt x="9113" y="18509"/>
                  <a:pt x="12780" y="12672"/>
                </a:cubicBezTo>
                <a:cubicBezTo>
                  <a:pt x="17410" y="5304"/>
                  <a:pt x="11342" y="0"/>
                  <a:pt x="11342" y="0"/>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0368" name="Line 16"/>
          <p:cNvSpPr>
            <a:spLocks noChangeShapeType="1"/>
          </p:cNvSpPr>
          <p:nvPr/>
        </p:nvSpPr>
        <p:spPr bwMode="auto">
          <a:xfrm>
            <a:off x="14064208" y="5127625"/>
            <a:ext cx="0" cy="1295400"/>
          </a:xfrm>
          <a:prstGeom prst="line">
            <a:avLst/>
          </a:prstGeom>
          <a:noFill/>
          <a:ln w="38100" cap="flat" cmpd="sng">
            <a:solidFill>
              <a:srgbClr val="E7A53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 descr="IMG_5803.jpg"/>
          <p:cNvPicPr>
            <a:picLocks noChangeAspect="1"/>
          </p:cNvPicPr>
          <p:nvPr/>
        </p:nvPicPr>
        <p:blipFill>
          <a:blip r:embed="rId2" cstate="print">
            <a:extLst>
              <a:ext uri="{28A0092B-C50C-407E-A947-70E740481C1C}">
                <a14:useLocalDpi xmlns:a14="http://schemas.microsoft.com/office/drawing/2010/main" val="0"/>
              </a:ext>
            </a:extLst>
          </a:blip>
          <a:srcRect l="16737" r="24875" b="66"/>
          <a:stretch>
            <a:fillRect/>
          </a:stretch>
        </p:blipFill>
        <p:spPr bwMode="auto">
          <a:xfrm>
            <a:off x="12376150" y="-7938"/>
            <a:ext cx="12026900" cy="1372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1378" name="AutoShape 2"/>
          <p:cNvSpPr>
            <a:spLocks/>
          </p:cNvSpPr>
          <p:nvPr/>
        </p:nvSpPr>
        <p:spPr bwMode="auto">
          <a:xfrm>
            <a:off x="1714500" y="7639050"/>
            <a:ext cx="91059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Business idea</a:t>
            </a:r>
            <a:endParaRPr lang="en-US" dirty="0"/>
          </a:p>
        </p:txBody>
      </p:sp>
      <p:sp>
        <p:nvSpPr>
          <p:cNvPr id="101379" name="AutoShape 3"/>
          <p:cNvSpPr>
            <a:spLocks/>
          </p:cNvSpPr>
          <p:nvPr/>
        </p:nvSpPr>
        <p:spPr bwMode="auto">
          <a:xfrm>
            <a:off x="1295400" y="8788400"/>
            <a:ext cx="9969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Mauris erat mi, dignissim eu mi a, aliquet commodo est. Aliquam commodo tempor mi, et accumsan quam tempus ut. Nam tincidunt urna vitae ornare porta. Pellentesque vehicula, tortor a aliquam commodo, justo orci viverra lectus.</a:t>
            </a:r>
            <a:endParaRPr lang="en-US"/>
          </a:p>
        </p:txBody>
      </p:sp>
      <p:sp>
        <p:nvSpPr>
          <p:cNvPr id="101380" name="AutoShape 4"/>
          <p:cNvSpPr>
            <a:spLocks/>
          </p:cNvSpPr>
          <p:nvPr/>
        </p:nvSpPr>
        <p:spPr bwMode="auto">
          <a:xfrm>
            <a:off x="4587875" y="3289300"/>
            <a:ext cx="3332163" cy="3846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1381" name="AutoShape 5"/>
          <p:cNvSpPr>
            <a:spLocks/>
          </p:cNvSpPr>
          <p:nvPr/>
        </p:nvSpPr>
        <p:spPr bwMode="auto">
          <a:xfrm>
            <a:off x="5321300" y="4692650"/>
            <a:ext cx="2590800" cy="2190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600" y="14525"/>
                </a:lnTo>
                <a:lnTo>
                  <a:pt x="11329" y="21600"/>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1382" name="AutoShape 6"/>
          <p:cNvSpPr>
            <a:spLocks/>
          </p:cNvSpPr>
          <p:nvPr/>
        </p:nvSpPr>
        <p:spPr bwMode="auto">
          <a:xfrm>
            <a:off x="5268751" y="4114800"/>
            <a:ext cx="1970410" cy="22465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1383" name="AutoShape 7"/>
          <p:cNvSpPr>
            <a:spLocks/>
          </p:cNvSpPr>
          <p:nvPr/>
        </p:nvSpPr>
        <p:spPr bwMode="auto">
          <a:xfrm>
            <a:off x="5803900" y="4508500"/>
            <a:ext cx="868363" cy="1412875"/>
          </a:xfrm>
          <a:custGeom>
            <a:avLst/>
            <a:gdLst>
              <a:gd name="T0" fmla="*/ 10800 w 21600"/>
              <a:gd name="T1" fmla="+- 0 11768 1936"/>
              <a:gd name="T2" fmla="*/ 11768 h 19664"/>
              <a:gd name="T3" fmla="*/ 10800 w 21600"/>
              <a:gd name="T4" fmla="+- 0 11768 1936"/>
              <a:gd name="T5" fmla="*/ 11768 h 19664"/>
              <a:gd name="T6" fmla="*/ 10800 w 21600"/>
              <a:gd name="T7" fmla="+- 0 11768 1936"/>
              <a:gd name="T8" fmla="*/ 11768 h 19664"/>
              <a:gd name="T9" fmla="*/ 10800 w 21600"/>
              <a:gd name="T10" fmla="+- 0 11768 1936"/>
              <a:gd name="T11" fmla="*/ 11768 h 19664"/>
            </a:gdLst>
            <a:ahLst/>
            <a:cxnLst>
              <a:cxn ang="0">
                <a:pos x="T0" y="T2"/>
              </a:cxn>
              <a:cxn ang="0">
                <a:pos x="T3" y="T5"/>
              </a:cxn>
              <a:cxn ang="0">
                <a:pos x="T6" y="T8"/>
              </a:cxn>
              <a:cxn ang="0">
                <a:pos x="T9" y="T11"/>
              </a:cxn>
            </a:cxnLst>
            <a:rect l="0" t="0" r="r" b="b"/>
            <a:pathLst>
              <a:path w="21600" h="19664">
                <a:moveTo>
                  <a:pt x="15697" y="4321"/>
                </a:moveTo>
                <a:cubicBezTo>
                  <a:pt x="14980" y="4556"/>
                  <a:pt x="14447" y="4906"/>
                  <a:pt x="14145" y="5397"/>
                </a:cubicBezTo>
                <a:cubicBezTo>
                  <a:pt x="13332" y="6715"/>
                  <a:pt x="14692" y="7795"/>
                  <a:pt x="13800" y="9028"/>
                </a:cubicBezTo>
                <a:cubicBezTo>
                  <a:pt x="13281" y="9745"/>
                  <a:pt x="12185" y="10118"/>
                  <a:pt x="11035" y="10183"/>
                </a:cubicBezTo>
                <a:cubicBezTo>
                  <a:pt x="10815" y="11455"/>
                  <a:pt x="11122" y="13216"/>
                  <a:pt x="11833" y="14242"/>
                </a:cubicBezTo>
                <a:lnTo>
                  <a:pt x="10202" y="14242"/>
                </a:lnTo>
                <a:cubicBezTo>
                  <a:pt x="9352" y="12339"/>
                  <a:pt x="9810" y="8964"/>
                  <a:pt x="11703" y="7061"/>
                </a:cubicBezTo>
                <a:cubicBezTo>
                  <a:pt x="10550" y="7555"/>
                  <a:pt x="9412" y="8908"/>
                  <a:pt x="9082" y="9984"/>
                </a:cubicBezTo>
                <a:cubicBezTo>
                  <a:pt x="5072" y="8638"/>
                  <a:pt x="8117" y="4321"/>
                  <a:pt x="15697" y="4321"/>
                </a:cubicBezTo>
                <a:close/>
                <a:moveTo>
                  <a:pt x="21600" y="5796"/>
                </a:moveTo>
                <a:cubicBezTo>
                  <a:pt x="21600" y="9391"/>
                  <a:pt x="16075" y="11405"/>
                  <a:pt x="16075" y="14242"/>
                </a:cubicBezTo>
                <a:lnTo>
                  <a:pt x="13559" y="14242"/>
                </a:lnTo>
                <a:cubicBezTo>
                  <a:pt x="13561" y="10746"/>
                  <a:pt x="19038" y="8904"/>
                  <a:pt x="19038" y="5796"/>
                </a:cubicBezTo>
                <a:cubicBezTo>
                  <a:pt x="19038" y="-21"/>
                  <a:pt x="2560" y="-30"/>
                  <a:pt x="2560" y="5796"/>
                </a:cubicBezTo>
                <a:cubicBezTo>
                  <a:pt x="2560" y="8902"/>
                  <a:pt x="7942" y="10664"/>
                  <a:pt x="8067" y="14242"/>
                </a:cubicBezTo>
                <a:lnTo>
                  <a:pt x="5523" y="14242"/>
                </a:lnTo>
                <a:cubicBezTo>
                  <a:pt x="5523" y="11405"/>
                  <a:pt x="0" y="9391"/>
                  <a:pt x="0" y="5796"/>
                </a:cubicBezTo>
                <a:cubicBezTo>
                  <a:pt x="0" y="-1929"/>
                  <a:pt x="21600" y="-1936"/>
                  <a:pt x="21600" y="5796"/>
                </a:cubicBezTo>
                <a:close/>
                <a:moveTo>
                  <a:pt x="7281" y="18517"/>
                </a:moveTo>
                <a:cubicBezTo>
                  <a:pt x="9128" y="19472"/>
                  <a:pt x="9319" y="19664"/>
                  <a:pt x="10055" y="19664"/>
                </a:cubicBezTo>
                <a:lnTo>
                  <a:pt x="11476" y="19664"/>
                </a:lnTo>
                <a:cubicBezTo>
                  <a:pt x="12197" y="19664"/>
                  <a:pt x="12374" y="19486"/>
                  <a:pt x="14318" y="18517"/>
                </a:cubicBezTo>
                <a:cubicBezTo>
                  <a:pt x="14318" y="18517"/>
                  <a:pt x="7281" y="18517"/>
                  <a:pt x="7281" y="18517"/>
                </a:cubicBezTo>
                <a:close/>
                <a:moveTo>
                  <a:pt x="14367" y="16774"/>
                </a:moveTo>
                <a:lnTo>
                  <a:pt x="7232" y="16774"/>
                </a:lnTo>
                <a:cubicBezTo>
                  <a:pt x="6708" y="16774"/>
                  <a:pt x="6283" y="17011"/>
                  <a:pt x="6283" y="17304"/>
                </a:cubicBezTo>
                <a:cubicBezTo>
                  <a:pt x="6283" y="17598"/>
                  <a:pt x="6708" y="17835"/>
                  <a:pt x="7232" y="17835"/>
                </a:cubicBezTo>
                <a:lnTo>
                  <a:pt x="14367" y="17835"/>
                </a:lnTo>
                <a:cubicBezTo>
                  <a:pt x="14890" y="17835"/>
                  <a:pt x="15315" y="17598"/>
                  <a:pt x="15315" y="17304"/>
                </a:cubicBezTo>
                <a:cubicBezTo>
                  <a:pt x="15315" y="17011"/>
                  <a:pt x="14890" y="16774"/>
                  <a:pt x="14367" y="16774"/>
                </a:cubicBezTo>
                <a:close/>
                <a:moveTo>
                  <a:pt x="14537" y="15006"/>
                </a:moveTo>
                <a:lnTo>
                  <a:pt x="7061" y="15006"/>
                </a:lnTo>
                <a:cubicBezTo>
                  <a:pt x="6537" y="15006"/>
                  <a:pt x="6113" y="15244"/>
                  <a:pt x="6113" y="15537"/>
                </a:cubicBezTo>
                <a:cubicBezTo>
                  <a:pt x="6113" y="15830"/>
                  <a:pt x="6537" y="16068"/>
                  <a:pt x="7061" y="16068"/>
                </a:cubicBezTo>
                <a:lnTo>
                  <a:pt x="14537" y="16068"/>
                </a:lnTo>
                <a:cubicBezTo>
                  <a:pt x="15062" y="16068"/>
                  <a:pt x="15486" y="15830"/>
                  <a:pt x="15486" y="15537"/>
                </a:cubicBezTo>
                <a:cubicBezTo>
                  <a:pt x="15486" y="15244"/>
                  <a:pt x="15062" y="15006"/>
                  <a:pt x="14537" y="1500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01384" name="AutoShape 8"/>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concept</a:t>
            </a:r>
            <a:endParaRPr lang="en-US" dirty="0"/>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B3B65"/>
        </a:solidFill>
        <a:effectLst/>
      </p:bgPr>
    </p:bg>
    <p:spTree>
      <p:nvGrpSpPr>
        <p:cNvPr id="1" name=""/>
        <p:cNvGrpSpPr/>
        <p:nvPr/>
      </p:nvGrpSpPr>
      <p:grpSpPr>
        <a:xfrm>
          <a:off x="0" y="0"/>
          <a:ext cx="0" cy="0"/>
          <a:chOff x="0" y="0"/>
          <a:chExt cx="0" cy="0"/>
        </a:xfrm>
      </p:grpSpPr>
      <p:sp>
        <p:nvSpPr>
          <p:cNvPr id="102401" name="AutoShape 1"/>
          <p:cNvSpPr>
            <a:spLocks/>
          </p:cNvSpPr>
          <p:nvPr/>
        </p:nvSpPr>
        <p:spPr bwMode="auto">
          <a:xfrm>
            <a:off x="3741738" y="5359400"/>
            <a:ext cx="16979900" cy="292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Digital technology </a:t>
            </a:r>
          </a:p>
          <a:p>
            <a:r>
              <a:rPr lang="en-US" sz="9200" dirty="0">
                <a:solidFill>
                  <a:srgbClr val="FFFFFF"/>
                </a:solidFill>
                <a:latin typeface="Aleo" panose="020F0502020204030203" pitchFamily="34" charset="0"/>
                <a:ea typeface="Aleo Light" charset="0"/>
                <a:cs typeface="Aleo Light" charset="0"/>
                <a:sym typeface="Aleo Light" charset="0"/>
              </a:rPr>
              <a:t>is </a:t>
            </a:r>
            <a:r>
              <a:rPr lang="en-US" sz="9200" b="1" dirty="0">
                <a:solidFill>
                  <a:srgbClr val="FFFFFF"/>
                </a:solidFill>
                <a:latin typeface="Aleo" panose="020F0502020204030203" pitchFamily="34" charset="0"/>
                <a:ea typeface="Aleo Regular" charset="0"/>
                <a:cs typeface="Aleo Regular" charset="0"/>
                <a:sym typeface="Aleo Regular" charset="0"/>
              </a:rPr>
              <a:t>everywhere</a:t>
            </a:r>
            <a:r>
              <a:rPr lang="en-US" sz="9200" dirty="0">
                <a:solidFill>
                  <a:srgbClr val="FFFFFF"/>
                </a:solidFill>
                <a:latin typeface="Aleo" panose="020F0502020204030203" pitchFamily="34" charset="0"/>
                <a:ea typeface="Aleo Light" charset="0"/>
                <a:cs typeface="Aleo Light" charset="0"/>
                <a:sym typeface="Aleo Light" charset="0"/>
              </a:rPr>
              <a:t> you go.</a:t>
            </a:r>
            <a:endParaRPr lang="en-US" dirty="0">
              <a:latin typeface="Aleo" panose="020F0502020204030203" pitchFamily="34" charset="0"/>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AutoShape 1"/>
          <p:cNvSpPr>
            <a:spLocks/>
          </p:cNvSpPr>
          <p:nvPr/>
        </p:nvSpPr>
        <p:spPr bwMode="auto">
          <a:xfrm>
            <a:off x="12852400" y="2997200"/>
            <a:ext cx="8572500" cy="533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995"/>
                </a:moveTo>
                <a:cubicBezTo>
                  <a:pt x="21600" y="21329"/>
                  <a:pt x="21431" y="21600"/>
                  <a:pt x="21223" y="21600"/>
                </a:cubicBezTo>
                <a:lnTo>
                  <a:pt x="376" y="21600"/>
                </a:lnTo>
                <a:cubicBezTo>
                  <a:pt x="168" y="21600"/>
                  <a:pt x="0" y="21329"/>
                  <a:pt x="0" y="20995"/>
                </a:cubicBezTo>
                <a:lnTo>
                  <a:pt x="0" y="604"/>
                </a:lnTo>
                <a:cubicBezTo>
                  <a:pt x="0" y="270"/>
                  <a:pt x="168" y="0"/>
                  <a:pt x="376" y="0"/>
                </a:cubicBezTo>
                <a:lnTo>
                  <a:pt x="21223" y="0"/>
                </a:lnTo>
                <a:cubicBezTo>
                  <a:pt x="21431" y="0"/>
                  <a:pt x="21600" y="270"/>
                  <a:pt x="21600" y="604"/>
                </a:cubicBezTo>
                <a:cubicBezTo>
                  <a:pt x="21600" y="604"/>
                  <a:pt x="21600" y="20995"/>
                  <a:pt x="21600"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26" name="AutoShape 2"/>
          <p:cNvSpPr>
            <a:spLocks/>
          </p:cNvSpPr>
          <p:nvPr/>
        </p:nvSpPr>
        <p:spPr bwMode="auto">
          <a:xfrm>
            <a:off x="12852400" y="3289300"/>
            <a:ext cx="8572500" cy="765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600"/>
                </a:lnTo>
                <a:lnTo>
                  <a:pt x="21600" y="21600"/>
                </a:lnTo>
                <a:lnTo>
                  <a:pt x="21600" y="6631"/>
                </a:lnTo>
                <a:cubicBezTo>
                  <a:pt x="21600"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27" name="AutoShape 3"/>
          <p:cNvSpPr>
            <a:spLocks/>
          </p:cNvSpPr>
          <p:nvPr/>
        </p:nvSpPr>
        <p:spPr bwMode="auto">
          <a:xfrm>
            <a:off x="20650200" y="3213100"/>
            <a:ext cx="136525" cy="136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600"/>
                  <a:pt x="10802" y="21600"/>
                </a:cubicBezTo>
                <a:cubicBezTo>
                  <a:pt x="16762" y="21600"/>
                  <a:pt x="21600" y="16764"/>
                  <a:pt x="21600" y="10801"/>
                </a:cubicBezTo>
                <a:cubicBezTo>
                  <a:pt x="21600"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28" name="AutoShape 4"/>
          <p:cNvSpPr>
            <a:spLocks/>
          </p:cNvSpPr>
          <p:nvPr/>
        </p:nvSpPr>
        <p:spPr bwMode="auto">
          <a:xfrm>
            <a:off x="21082000" y="3213100"/>
            <a:ext cx="136525" cy="136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600"/>
                  <a:pt x="10800" y="21600"/>
                </a:cubicBezTo>
                <a:cubicBezTo>
                  <a:pt x="16770" y="21600"/>
                  <a:pt x="21599" y="16764"/>
                  <a:pt x="21599" y="10801"/>
                </a:cubicBezTo>
                <a:cubicBezTo>
                  <a:pt x="21599"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29" name="AutoShape 5"/>
          <p:cNvSpPr>
            <a:spLocks/>
          </p:cNvSpPr>
          <p:nvPr/>
        </p:nvSpPr>
        <p:spPr bwMode="auto">
          <a:xfrm>
            <a:off x="20866100" y="3213100"/>
            <a:ext cx="136525" cy="136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600"/>
                  <a:pt x="10799" y="21600"/>
                </a:cubicBezTo>
                <a:cubicBezTo>
                  <a:pt x="16764" y="21600"/>
                  <a:pt x="21600" y="16764"/>
                  <a:pt x="21600" y="10801"/>
                </a:cubicBezTo>
                <a:cubicBezTo>
                  <a:pt x="21600"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0" name="AutoShape 6"/>
          <p:cNvSpPr>
            <a:spLocks/>
          </p:cNvSpPr>
          <p:nvPr/>
        </p:nvSpPr>
        <p:spPr bwMode="auto">
          <a:xfrm>
            <a:off x="13589000" y="37084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599" y="12113"/>
                  <a:pt x="21599" y="10800"/>
                </a:cubicBezTo>
                <a:cubicBezTo>
                  <a:pt x="21599" y="4835"/>
                  <a:pt x="16765" y="0"/>
                  <a:pt x="10800" y="0"/>
                </a:cubicBezTo>
                <a:cubicBezTo>
                  <a:pt x="4833" y="0"/>
                  <a:pt x="0" y="4835"/>
                  <a:pt x="0" y="10800"/>
                </a:cubicBezTo>
                <a:cubicBezTo>
                  <a:pt x="0" y="16766"/>
                  <a:pt x="4833" y="21599"/>
                  <a:pt x="10800" y="21599"/>
                </a:cubicBezTo>
                <a:cubicBezTo>
                  <a:pt x="13489" y="21599"/>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1" name="AutoShape 7"/>
          <p:cNvSpPr>
            <a:spLocks/>
          </p:cNvSpPr>
          <p:nvPr/>
        </p:nvSpPr>
        <p:spPr bwMode="auto">
          <a:xfrm>
            <a:off x="14008100" y="3683000"/>
            <a:ext cx="7077075" cy="269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396"/>
                </a:moveTo>
                <a:cubicBezTo>
                  <a:pt x="21599" y="20164"/>
                  <a:pt x="21554" y="21600"/>
                  <a:pt x="21497" y="21600"/>
                </a:cubicBezTo>
                <a:lnTo>
                  <a:pt x="102" y="21600"/>
                </a:lnTo>
                <a:cubicBezTo>
                  <a:pt x="46" y="21600"/>
                  <a:pt x="0" y="20164"/>
                  <a:pt x="0" y="18396"/>
                </a:cubicBezTo>
                <a:lnTo>
                  <a:pt x="0" y="3201"/>
                </a:lnTo>
                <a:cubicBezTo>
                  <a:pt x="0" y="1434"/>
                  <a:pt x="46" y="0"/>
                  <a:pt x="102" y="0"/>
                </a:cubicBezTo>
                <a:lnTo>
                  <a:pt x="21497" y="0"/>
                </a:lnTo>
                <a:cubicBezTo>
                  <a:pt x="21554" y="0"/>
                  <a:pt x="21599" y="1434"/>
                  <a:pt x="21599" y="3201"/>
                </a:cubicBezTo>
                <a:cubicBezTo>
                  <a:pt x="21599" y="3201"/>
                  <a:pt x="21599" y="18396"/>
                  <a:pt x="21599"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2" name="AutoShape 8"/>
          <p:cNvSpPr>
            <a:spLocks/>
          </p:cNvSpPr>
          <p:nvPr/>
        </p:nvSpPr>
        <p:spPr bwMode="auto">
          <a:xfrm>
            <a:off x="2159000" y="3009900"/>
            <a:ext cx="8572500" cy="533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995"/>
                </a:moveTo>
                <a:cubicBezTo>
                  <a:pt x="21600" y="21329"/>
                  <a:pt x="21431" y="21600"/>
                  <a:pt x="21223" y="21600"/>
                </a:cubicBezTo>
                <a:lnTo>
                  <a:pt x="376" y="21600"/>
                </a:lnTo>
                <a:cubicBezTo>
                  <a:pt x="168" y="21600"/>
                  <a:pt x="0" y="21329"/>
                  <a:pt x="0" y="20995"/>
                </a:cubicBezTo>
                <a:lnTo>
                  <a:pt x="0" y="604"/>
                </a:lnTo>
                <a:cubicBezTo>
                  <a:pt x="0" y="270"/>
                  <a:pt x="168" y="0"/>
                  <a:pt x="376" y="0"/>
                </a:cubicBezTo>
                <a:lnTo>
                  <a:pt x="21223" y="0"/>
                </a:lnTo>
                <a:cubicBezTo>
                  <a:pt x="21431" y="0"/>
                  <a:pt x="21600" y="270"/>
                  <a:pt x="21600" y="604"/>
                </a:cubicBezTo>
                <a:cubicBezTo>
                  <a:pt x="21600" y="604"/>
                  <a:pt x="21600" y="20995"/>
                  <a:pt x="21600"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3" name="AutoShape 9"/>
          <p:cNvSpPr>
            <a:spLocks/>
          </p:cNvSpPr>
          <p:nvPr/>
        </p:nvSpPr>
        <p:spPr bwMode="auto">
          <a:xfrm>
            <a:off x="2159000" y="3297238"/>
            <a:ext cx="8572500" cy="7667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600"/>
                </a:lnTo>
                <a:lnTo>
                  <a:pt x="21600" y="21600"/>
                </a:lnTo>
                <a:lnTo>
                  <a:pt x="21600" y="6631"/>
                </a:lnTo>
                <a:cubicBezTo>
                  <a:pt x="21600"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4" name="AutoShape 10"/>
          <p:cNvSpPr>
            <a:spLocks/>
          </p:cNvSpPr>
          <p:nvPr/>
        </p:nvSpPr>
        <p:spPr bwMode="auto">
          <a:xfrm>
            <a:off x="9956800" y="3228975"/>
            <a:ext cx="136525" cy="138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600"/>
                  <a:pt x="10802" y="21600"/>
                </a:cubicBezTo>
                <a:cubicBezTo>
                  <a:pt x="16762" y="21600"/>
                  <a:pt x="21600" y="16764"/>
                  <a:pt x="21600" y="10801"/>
                </a:cubicBezTo>
                <a:cubicBezTo>
                  <a:pt x="21600"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5" name="AutoShape 11"/>
          <p:cNvSpPr>
            <a:spLocks/>
          </p:cNvSpPr>
          <p:nvPr/>
        </p:nvSpPr>
        <p:spPr bwMode="auto">
          <a:xfrm>
            <a:off x="10388600" y="3228975"/>
            <a:ext cx="138113" cy="138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600"/>
                  <a:pt x="10800" y="21600"/>
                </a:cubicBezTo>
                <a:cubicBezTo>
                  <a:pt x="16770" y="21600"/>
                  <a:pt x="21599" y="16764"/>
                  <a:pt x="21599" y="10801"/>
                </a:cubicBezTo>
                <a:cubicBezTo>
                  <a:pt x="21599"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6" name="AutoShape 12"/>
          <p:cNvSpPr>
            <a:spLocks/>
          </p:cNvSpPr>
          <p:nvPr/>
        </p:nvSpPr>
        <p:spPr bwMode="auto">
          <a:xfrm>
            <a:off x="10167938" y="3228975"/>
            <a:ext cx="136525" cy="138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600"/>
                  <a:pt x="10799" y="21600"/>
                </a:cubicBezTo>
                <a:cubicBezTo>
                  <a:pt x="16764" y="21600"/>
                  <a:pt x="21600" y="16764"/>
                  <a:pt x="21600" y="10801"/>
                </a:cubicBezTo>
                <a:cubicBezTo>
                  <a:pt x="21600"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7" name="AutoShape 13"/>
          <p:cNvSpPr>
            <a:spLocks/>
          </p:cNvSpPr>
          <p:nvPr/>
        </p:nvSpPr>
        <p:spPr bwMode="auto">
          <a:xfrm>
            <a:off x="2897188" y="3719513"/>
            <a:ext cx="214312" cy="2143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599" y="12113"/>
                  <a:pt x="21599" y="10800"/>
                </a:cubicBezTo>
                <a:cubicBezTo>
                  <a:pt x="21599" y="4835"/>
                  <a:pt x="16765" y="0"/>
                  <a:pt x="10800" y="0"/>
                </a:cubicBezTo>
                <a:cubicBezTo>
                  <a:pt x="4833" y="0"/>
                  <a:pt x="0" y="4835"/>
                  <a:pt x="0" y="10800"/>
                </a:cubicBezTo>
                <a:cubicBezTo>
                  <a:pt x="0" y="16766"/>
                  <a:pt x="4833" y="21599"/>
                  <a:pt x="10800" y="21599"/>
                </a:cubicBezTo>
                <a:cubicBezTo>
                  <a:pt x="13489" y="21599"/>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8" name="AutoShape 14"/>
          <p:cNvSpPr>
            <a:spLocks/>
          </p:cNvSpPr>
          <p:nvPr/>
        </p:nvSpPr>
        <p:spPr bwMode="auto">
          <a:xfrm>
            <a:off x="3309938" y="3690938"/>
            <a:ext cx="7078662" cy="269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396"/>
                </a:moveTo>
                <a:cubicBezTo>
                  <a:pt x="21599" y="20164"/>
                  <a:pt x="21554" y="21600"/>
                  <a:pt x="21497" y="21600"/>
                </a:cubicBezTo>
                <a:lnTo>
                  <a:pt x="102" y="21600"/>
                </a:lnTo>
                <a:cubicBezTo>
                  <a:pt x="46" y="21600"/>
                  <a:pt x="0" y="20164"/>
                  <a:pt x="0" y="18396"/>
                </a:cubicBezTo>
                <a:lnTo>
                  <a:pt x="0" y="3201"/>
                </a:lnTo>
                <a:cubicBezTo>
                  <a:pt x="0" y="1434"/>
                  <a:pt x="46" y="0"/>
                  <a:pt x="102" y="0"/>
                </a:cubicBezTo>
                <a:lnTo>
                  <a:pt x="21497" y="0"/>
                </a:lnTo>
                <a:cubicBezTo>
                  <a:pt x="21554" y="0"/>
                  <a:pt x="21599" y="1434"/>
                  <a:pt x="21599" y="3201"/>
                </a:cubicBezTo>
                <a:cubicBezTo>
                  <a:pt x="21599" y="3201"/>
                  <a:pt x="21599" y="18396"/>
                  <a:pt x="21599"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3439" name="AutoShape 15"/>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Web sales</a:t>
            </a:r>
            <a:endParaRPr lang="en-US" dirty="0"/>
          </a:p>
        </p:txBody>
      </p:sp>
      <p:pic>
        <p:nvPicPr>
          <p:cNvPr id="103440" name="Picture 16" descr="browser-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71450" y="4051300"/>
            <a:ext cx="8551863" cy="430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3441" name="Picture 17" descr="browser in-0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4051300"/>
            <a:ext cx="8551863" cy="430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42" name="AutoShape 18"/>
          <p:cNvSpPr>
            <a:spLocks/>
          </p:cNvSpPr>
          <p:nvPr/>
        </p:nvSpPr>
        <p:spPr bwMode="auto">
          <a:xfrm>
            <a:off x="13928725" y="9004300"/>
            <a:ext cx="75946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scelerisque risus nibh, et</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tristique leo tristique sit amet.</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Pellentesque ut lacinia arcu.</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Vestibulum molestie dapibus</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magna quis commodo nulsum.</a:t>
            </a:r>
            <a:endParaRPr lang="en-US"/>
          </a:p>
        </p:txBody>
      </p:sp>
      <p:sp>
        <p:nvSpPr>
          <p:cNvPr id="103443" name="AutoShape 19"/>
          <p:cNvSpPr>
            <a:spLocks/>
          </p:cNvSpPr>
          <p:nvPr/>
        </p:nvSpPr>
        <p:spPr bwMode="auto">
          <a:xfrm>
            <a:off x="3176588" y="9004300"/>
            <a:ext cx="75946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tellus sapien, ferm </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entum et mi sed. </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Morbi id ornare ante.</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facilisis, ipsum non cursus</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auctor, arcu sem posuere urna.</a:t>
            </a:r>
            <a:endParaRPr lang="en-US"/>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AutoShape 1"/>
          <p:cNvSpPr>
            <a:spLocks/>
          </p:cNvSpPr>
          <p:nvPr/>
        </p:nvSpPr>
        <p:spPr bwMode="auto">
          <a:xfrm>
            <a:off x="13322300" y="3241675"/>
            <a:ext cx="7378700" cy="4897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46" y="2"/>
                </a:moveTo>
                <a:cubicBezTo>
                  <a:pt x="21397" y="3"/>
                  <a:pt x="21599" y="265"/>
                  <a:pt x="21599" y="589"/>
                </a:cubicBezTo>
                <a:lnTo>
                  <a:pt x="21598" y="21013"/>
                </a:lnTo>
                <a:cubicBezTo>
                  <a:pt x="21598" y="21337"/>
                  <a:pt x="21395" y="21600"/>
                  <a:pt x="21145" y="21600"/>
                </a:cubicBezTo>
                <a:lnTo>
                  <a:pt x="453" y="21596"/>
                </a:lnTo>
                <a:cubicBezTo>
                  <a:pt x="202" y="21596"/>
                  <a:pt x="0" y="21334"/>
                  <a:pt x="0" y="21010"/>
                </a:cubicBezTo>
                <a:lnTo>
                  <a:pt x="1" y="586"/>
                </a:lnTo>
                <a:cubicBezTo>
                  <a:pt x="1" y="262"/>
                  <a:pt x="204" y="0"/>
                  <a:pt x="454" y="0"/>
                </a:cubicBezTo>
                <a:cubicBezTo>
                  <a:pt x="454" y="0"/>
                  <a:pt x="21146" y="2"/>
                  <a:pt x="21146" y="2"/>
                </a:cubicBezTo>
                <a:close/>
              </a:path>
            </a:pathLst>
          </a:custGeom>
          <a:solidFill>
            <a:srgbClr val="424242"/>
          </a:solidFill>
          <a:ln w="63500" cap="flat" cmpd="sng">
            <a:solidFill>
              <a:srgbClr val="60606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0" name="AutoShape 2"/>
          <p:cNvSpPr>
            <a:spLocks/>
          </p:cNvSpPr>
          <p:nvPr/>
        </p:nvSpPr>
        <p:spPr bwMode="auto">
          <a:xfrm>
            <a:off x="13703300" y="5603875"/>
            <a:ext cx="88900" cy="90488"/>
          </a:xfrm>
          <a:custGeom>
            <a:avLst/>
            <a:gdLst>
              <a:gd name="T0" fmla="*/ 10797 w 21594"/>
              <a:gd name="T1" fmla="*/ 10800 h 21600"/>
              <a:gd name="T2" fmla="*/ 10797 w 21594"/>
              <a:gd name="T3" fmla="*/ 10800 h 21600"/>
              <a:gd name="T4" fmla="*/ 10797 w 21594"/>
              <a:gd name="T5" fmla="*/ 10800 h 21600"/>
              <a:gd name="T6" fmla="*/ 10797 w 21594"/>
              <a:gd name="T7" fmla="*/ 10800 h 21600"/>
            </a:gdLst>
            <a:ahLst/>
            <a:cxnLst>
              <a:cxn ang="0">
                <a:pos x="T0" y="T1"/>
              </a:cxn>
              <a:cxn ang="0">
                <a:pos x="T2" y="T3"/>
              </a:cxn>
              <a:cxn ang="0">
                <a:pos x="T4" y="T5"/>
              </a:cxn>
              <a:cxn ang="0">
                <a:pos x="T6" y="T7"/>
              </a:cxn>
            </a:cxnLst>
            <a:rect l="0" t="0" r="r" b="b"/>
            <a:pathLst>
              <a:path w="21594" h="21600">
                <a:moveTo>
                  <a:pt x="10807" y="0"/>
                </a:moveTo>
                <a:cubicBezTo>
                  <a:pt x="16761" y="0"/>
                  <a:pt x="21600" y="4836"/>
                  <a:pt x="21594" y="10811"/>
                </a:cubicBezTo>
                <a:cubicBezTo>
                  <a:pt x="21600" y="16763"/>
                  <a:pt x="16758" y="21600"/>
                  <a:pt x="10807" y="21600"/>
                </a:cubicBezTo>
                <a:cubicBezTo>
                  <a:pt x="4832" y="21600"/>
                  <a:pt x="0" y="16763"/>
                  <a:pt x="0" y="10811"/>
                </a:cubicBezTo>
                <a:cubicBezTo>
                  <a:pt x="0" y="4848"/>
                  <a:pt x="4832" y="0"/>
                  <a:pt x="10807" y="0"/>
                </a:cubicBezTo>
                <a:close/>
              </a:path>
            </a:pathLst>
          </a:custGeom>
          <a:solidFill>
            <a:srgbClr val="929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1" name="AutoShape 3"/>
          <p:cNvSpPr>
            <a:spLocks/>
          </p:cNvSpPr>
          <p:nvPr/>
        </p:nvSpPr>
        <p:spPr bwMode="auto">
          <a:xfrm>
            <a:off x="20129500" y="5489575"/>
            <a:ext cx="385763" cy="387350"/>
          </a:xfrm>
          <a:custGeom>
            <a:avLst/>
            <a:gdLst>
              <a:gd name="T0" fmla="*/ 10799 w 21599"/>
              <a:gd name="T1" fmla="*/ 10799 h 21598"/>
              <a:gd name="T2" fmla="*/ 10799 w 21599"/>
              <a:gd name="T3" fmla="*/ 10799 h 21598"/>
              <a:gd name="T4" fmla="*/ 10799 w 21599"/>
              <a:gd name="T5" fmla="*/ 10799 h 21598"/>
              <a:gd name="T6" fmla="*/ 10799 w 21599"/>
              <a:gd name="T7" fmla="*/ 10799 h 21598"/>
            </a:gdLst>
            <a:ahLst/>
            <a:cxnLst>
              <a:cxn ang="0">
                <a:pos x="T0" y="T1"/>
              </a:cxn>
              <a:cxn ang="0">
                <a:pos x="T2" y="T3"/>
              </a:cxn>
              <a:cxn ang="0">
                <a:pos x="T4" y="T5"/>
              </a:cxn>
              <a:cxn ang="0">
                <a:pos x="T6" y="T7"/>
              </a:cxn>
            </a:cxnLst>
            <a:rect l="0" t="0" r="r" b="b"/>
            <a:pathLst>
              <a:path w="21599" h="21598">
                <a:moveTo>
                  <a:pt x="10801" y="0"/>
                </a:moveTo>
                <a:cubicBezTo>
                  <a:pt x="16765" y="2"/>
                  <a:pt x="21599" y="4838"/>
                  <a:pt x="21598" y="10801"/>
                </a:cubicBezTo>
                <a:cubicBezTo>
                  <a:pt x="21598" y="16767"/>
                  <a:pt x="16764" y="21599"/>
                  <a:pt x="10799" y="21597"/>
                </a:cubicBezTo>
                <a:cubicBezTo>
                  <a:pt x="4832" y="21597"/>
                  <a:pt x="0" y="16763"/>
                  <a:pt x="0" y="10799"/>
                </a:cubicBezTo>
                <a:cubicBezTo>
                  <a:pt x="0" y="4833"/>
                  <a:pt x="4834" y="2"/>
                  <a:pt x="10801" y="0"/>
                </a:cubicBezTo>
                <a:close/>
              </a:path>
            </a:pathLst>
          </a:custGeom>
          <a:solidFill>
            <a:srgbClr val="23232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2" name="AutoShape 4"/>
          <p:cNvSpPr>
            <a:spLocks/>
          </p:cNvSpPr>
          <p:nvPr/>
        </p:nvSpPr>
        <p:spPr bwMode="auto">
          <a:xfrm>
            <a:off x="20320000" y="5489575"/>
            <a:ext cx="192088" cy="387350"/>
          </a:xfrm>
          <a:custGeom>
            <a:avLst/>
            <a:gdLst>
              <a:gd name="T0" fmla="*/ 9892 w 19784"/>
              <a:gd name="T1" fmla="+- 0 10989 379"/>
              <a:gd name="T2" fmla="*/ 10989 h 21221"/>
              <a:gd name="T3" fmla="*/ 9892 w 19784"/>
              <a:gd name="T4" fmla="+- 0 10989 379"/>
              <a:gd name="T5" fmla="*/ 10989 h 21221"/>
              <a:gd name="T6" fmla="*/ 9892 w 19784"/>
              <a:gd name="T7" fmla="+- 0 10989 379"/>
              <a:gd name="T8" fmla="*/ 10989 h 21221"/>
              <a:gd name="T9" fmla="*/ 9892 w 19784"/>
              <a:gd name="T10" fmla="+- 0 10989 379"/>
              <a:gd name="T11" fmla="*/ 10989 h 21221"/>
            </a:gdLst>
            <a:ahLst/>
            <a:cxnLst>
              <a:cxn ang="0">
                <a:pos x="T0" y="T2"/>
              </a:cxn>
              <a:cxn ang="0">
                <a:pos x="T3" y="T5"/>
              </a:cxn>
              <a:cxn ang="0">
                <a:pos x="T6" y="T8"/>
              </a:cxn>
              <a:cxn ang="0">
                <a:pos x="T9" y="T11"/>
              </a:cxn>
            </a:cxnLst>
            <a:rect l="0" t="0" r="r" b="b"/>
            <a:pathLst>
              <a:path w="19784" h="21221">
                <a:moveTo>
                  <a:pt x="0" y="21220"/>
                </a:moveTo>
                <a:cubicBezTo>
                  <a:pt x="0" y="21220"/>
                  <a:pt x="10881" y="12335"/>
                  <a:pt x="3" y="8"/>
                </a:cubicBezTo>
                <a:cubicBezTo>
                  <a:pt x="3" y="8"/>
                  <a:pt x="9120" y="-379"/>
                  <a:pt x="15582" y="4064"/>
                </a:cubicBezTo>
                <a:cubicBezTo>
                  <a:pt x="19326" y="6697"/>
                  <a:pt x="21600" y="10971"/>
                  <a:pt x="17900" y="15158"/>
                </a:cubicBezTo>
                <a:cubicBezTo>
                  <a:pt x="14205" y="19341"/>
                  <a:pt x="6919" y="20982"/>
                  <a:pt x="0" y="2122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3" name="AutoShape 5"/>
          <p:cNvSpPr>
            <a:spLocks/>
          </p:cNvSpPr>
          <p:nvPr/>
        </p:nvSpPr>
        <p:spPr bwMode="auto">
          <a:xfrm>
            <a:off x="20256500" y="5616575"/>
            <a:ext cx="134938" cy="139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43" y="0"/>
                </a:moveTo>
                <a:cubicBezTo>
                  <a:pt x="20730" y="0"/>
                  <a:pt x="21600" y="881"/>
                  <a:pt x="21600" y="1961"/>
                </a:cubicBezTo>
                <a:lnTo>
                  <a:pt x="21600" y="19642"/>
                </a:lnTo>
                <a:cubicBezTo>
                  <a:pt x="21600" y="20724"/>
                  <a:pt x="20730" y="21600"/>
                  <a:pt x="19643" y="21600"/>
                </a:cubicBezTo>
                <a:lnTo>
                  <a:pt x="1960" y="21600"/>
                </a:lnTo>
                <a:cubicBezTo>
                  <a:pt x="871" y="21600"/>
                  <a:pt x="0" y="20724"/>
                  <a:pt x="0" y="19642"/>
                </a:cubicBezTo>
                <a:lnTo>
                  <a:pt x="0" y="1957"/>
                </a:lnTo>
                <a:cubicBezTo>
                  <a:pt x="0" y="881"/>
                  <a:pt x="871" y="0"/>
                  <a:pt x="1960" y="0"/>
                </a:cubicBezTo>
                <a:cubicBezTo>
                  <a:pt x="1960" y="0"/>
                  <a:pt x="19643" y="0"/>
                  <a:pt x="19643" y="0"/>
                </a:cubicBezTo>
                <a:close/>
              </a:path>
            </a:pathLst>
          </a:custGeom>
          <a:noFill/>
          <a:ln w="9525" cap="flat" cmpd="sng">
            <a:solidFill>
              <a:srgbClr val="79797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04454" name="AutoShape 6"/>
          <p:cNvSpPr>
            <a:spLocks/>
          </p:cNvSpPr>
          <p:nvPr/>
        </p:nvSpPr>
        <p:spPr bwMode="auto">
          <a:xfrm>
            <a:off x="14071600" y="3508375"/>
            <a:ext cx="5875338" cy="4379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
                </a:moveTo>
                <a:lnTo>
                  <a:pt x="21598" y="21599"/>
                </a:lnTo>
                <a:lnTo>
                  <a:pt x="0" y="21597"/>
                </a:lnTo>
                <a:lnTo>
                  <a:pt x="1" y="0"/>
                </a:lnTo>
                <a:cubicBezTo>
                  <a:pt x="1" y="0"/>
                  <a:pt x="21600" y="2"/>
                  <a:pt x="21600" y="2"/>
                </a:cubicBezTo>
                <a:close/>
              </a:path>
            </a:pathLst>
          </a:custGeom>
          <a:solidFill>
            <a:srgbClr val="A0A0A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5" name="AutoShape 7"/>
          <p:cNvSpPr>
            <a:spLocks/>
          </p:cNvSpPr>
          <p:nvPr/>
        </p:nvSpPr>
        <p:spPr bwMode="auto">
          <a:xfrm>
            <a:off x="1430338" y="8058150"/>
            <a:ext cx="9385300" cy="276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rgbClr val="B4B6B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6" name="AutoShape 8"/>
          <p:cNvSpPr>
            <a:spLocks/>
          </p:cNvSpPr>
          <p:nvPr/>
        </p:nvSpPr>
        <p:spPr bwMode="auto">
          <a:xfrm>
            <a:off x="2457450" y="3330575"/>
            <a:ext cx="7292975" cy="4872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600"/>
                  <a:pt x="20820" y="21600"/>
                </a:cubicBezTo>
                <a:lnTo>
                  <a:pt x="779" y="21600"/>
                </a:lnTo>
                <a:cubicBezTo>
                  <a:pt x="348" y="21600"/>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7" name="AutoShape 9"/>
          <p:cNvSpPr>
            <a:spLocks/>
          </p:cNvSpPr>
          <p:nvPr/>
        </p:nvSpPr>
        <p:spPr bwMode="auto">
          <a:xfrm>
            <a:off x="2747963" y="3554413"/>
            <a:ext cx="6713537" cy="4270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DCDEE0"/>
                </a:outerShdw>
              </a:effectLst>
            </a:endParaRPr>
          </a:p>
        </p:txBody>
      </p:sp>
      <p:sp>
        <p:nvSpPr>
          <p:cNvPr id="104458" name="AutoShape 10"/>
          <p:cNvSpPr>
            <a:spLocks/>
          </p:cNvSpPr>
          <p:nvPr/>
        </p:nvSpPr>
        <p:spPr bwMode="auto">
          <a:xfrm>
            <a:off x="6042025" y="3409950"/>
            <a:ext cx="123825" cy="122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600"/>
                  <a:pt x="10791" y="21600"/>
                </a:cubicBezTo>
                <a:cubicBezTo>
                  <a:pt x="4831" y="21600"/>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59" name="AutoShape 11"/>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Mobile integration</a:t>
            </a:r>
            <a:endParaRPr lang="en-US" dirty="0"/>
          </a:p>
        </p:txBody>
      </p:sp>
      <p:pic>
        <p:nvPicPr>
          <p:cNvPr id="104460" name="Picture 12" descr="browser-in-02.png"/>
          <p:cNvPicPr>
            <a:picLocks noChangeAspect="1"/>
          </p:cNvPicPr>
          <p:nvPr/>
        </p:nvPicPr>
        <p:blipFill>
          <a:blip r:embed="rId2">
            <a:extLst>
              <a:ext uri="{28A0092B-C50C-407E-A947-70E740481C1C}">
                <a14:useLocalDpi xmlns:a14="http://schemas.microsoft.com/office/drawing/2010/main" val="0"/>
              </a:ext>
            </a:extLst>
          </a:blip>
          <a:srcRect l="29335" t="33629" r="29335" b="35838"/>
          <a:stretch>
            <a:fillRect/>
          </a:stretch>
        </p:blipFill>
        <p:spPr bwMode="auto">
          <a:xfrm>
            <a:off x="14020800" y="3502025"/>
            <a:ext cx="5930900" cy="438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4461" name="Picture 13" descr="browser-in-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3546475"/>
            <a:ext cx="6731000" cy="431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4462" name="AutoShape 14"/>
          <p:cNvSpPr>
            <a:spLocks/>
          </p:cNvSpPr>
          <p:nvPr/>
        </p:nvSpPr>
        <p:spPr bwMode="auto">
          <a:xfrm>
            <a:off x="1430338" y="8050213"/>
            <a:ext cx="9385300" cy="177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ubicBezTo>
                  <a:pt x="0" y="21600"/>
                  <a:pt x="0" y="0"/>
                  <a:pt x="0" y="0"/>
                </a:cubicBezTo>
                <a:close/>
              </a:path>
            </a:pathLst>
          </a:custGeom>
          <a:solidFill>
            <a:srgbClr val="D9DA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63" name="AutoShape 15"/>
          <p:cNvSpPr>
            <a:spLocks/>
          </p:cNvSpPr>
          <p:nvPr/>
        </p:nvSpPr>
        <p:spPr bwMode="auto">
          <a:xfrm>
            <a:off x="13716000" y="5616575"/>
            <a:ext cx="61913" cy="61913"/>
          </a:xfrm>
          <a:custGeom>
            <a:avLst/>
            <a:gdLst>
              <a:gd name="T0" fmla="+- 0 10802 4"/>
              <a:gd name="T1" fmla="*/ T0 w 21596"/>
              <a:gd name="T2" fmla="*/ 10793 h 21587"/>
              <a:gd name="T3" fmla="+- 0 10802 4"/>
              <a:gd name="T4" fmla="*/ T3 w 21596"/>
              <a:gd name="T5" fmla="*/ 10793 h 21587"/>
              <a:gd name="T6" fmla="+- 0 10802 4"/>
              <a:gd name="T7" fmla="*/ T6 w 21596"/>
              <a:gd name="T8" fmla="*/ 10793 h 21587"/>
              <a:gd name="T9" fmla="+- 0 10802 4"/>
              <a:gd name="T10" fmla="*/ T9 w 21596"/>
              <a:gd name="T11" fmla="*/ 10793 h 21587"/>
            </a:gdLst>
            <a:ahLst/>
            <a:cxnLst>
              <a:cxn ang="0">
                <a:pos x="T1" y="T2"/>
              </a:cxn>
              <a:cxn ang="0">
                <a:pos x="T4" y="T5"/>
              </a:cxn>
              <a:cxn ang="0">
                <a:pos x="T7" y="T8"/>
              </a:cxn>
              <a:cxn ang="0">
                <a:pos x="T10" y="T11"/>
              </a:cxn>
            </a:cxnLst>
            <a:rect l="0" t="0" r="r" b="b"/>
            <a:pathLst>
              <a:path w="21596" h="21587">
                <a:moveTo>
                  <a:pt x="10791" y="0"/>
                </a:moveTo>
                <a:cubicBezTo>
                  <a:pt x="16767" y="0"/>
                  <a:pt x="21583" y="4841"/>
                  <a:pt x="21596" y="10812"/>
                </a:cubicBezTo>
                <a:cubicBezTo>
                  <a:pt x="21583" y="16758"/>
                  <a:pt x="16750" y="21600"/>
                  <a:pt x="10791" y="21587"/>
                </a:cubicBezTo>
                <a:cubicBezTo>
                  <a:pt x="4824" y="21587"/>
                  <a:pt x="0" y="16758"/>
                  <a:pt x="0" y="10812"/>
                </a:cubicBezTo>
                <a:cubicBezTo>
                  <a:pt x="-4" y="4841"/>
                  <a:pt x="4841" y="0"/>
                  <a:pt x="10791" y="0"/>
                </a:cubicBezTo>
                <a:close/>
              </a:path>
            </a:pathLst>
          </a:custGeom>
          <a:solidFill>
            <a:srgbClr val="424242"/>
          </a:solidFill>
          <a:ln w="12700" cap="flat" cmpd="sng">
            <a:solidFill>
              <a:srgbClr val="79797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4464" name="AutoShape 16"/>
          <p:cNvSpPr>
            <a:spLocks/>
          </p:cNvSpPr>
          <p:nvPr/>
        </p:nvSpPr>
        <p:spPr bwMode="auto">
          <a:xfrm>
            <a:off x="13928725" y="9004300"/>
            <a:ext cx="75946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scelerisque risus nibh, et</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tristique leo tristique sit amet.</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Pellentesque ut lacinia arcu.</a:t>
            </a:r>
          </a:p>
          <a:p>
            <a:pPr algn="l">
              <a:buClr>
                <a:srgbClr val="E7A53D"/>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Vestibulum molestie dapibus</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magna quis commodo nulsum.</a:t>
            </a:r>
            <a:endParaRPr lang="en-US"/>
          </a:p>
        </p:txBody>
      </p:sp>
      <p:sp>
        <p:nvSpPr>
          <p:cNvPr id="104465" name="AutoShape 17"/>
          <p:cNvSpPr>
            <a:spLocks/>
          </p:cNvSpPr>
          <p:nvPr/>
        </p:nvSpPr>
        <p:spPr bwMode="auto">
          <a:xfrm>
            <a:off x="3176588" y="9004300"/>
            <a:ext cx="75946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tellus sapien, ferm </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entum et mi sed. </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Morbi id ornare ante.</a:t>
            </a:r>
          </a:p>
          <a:p>
            <a:pPr algn="l">
              <a:buClr>
                <a:srgbClr val="793665"/>
              </a:buClr>
              <a:buSzPct val="100000"/>
              <a:buFontTx/>
              <a:buChar char="•"/>
            </a:pP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facilisis, ipsum non cursus</a:t>
            </a:r>
            <a:b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auctor, arcu sem posuere urna.</a:t>
            </a:r>
            <a:endParaRPr lang="en-US"/>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AutoShape 1"/>
          <p:cNvSpPr>
            <a:spLocks/>
          </p:cNvSpPr>
          <p:nvPr/>
        </p:nvSpPr>
        <p:spPr bwMode="auto">
          <a:xfrm>
            <a:off x="-36513" y="4241800"/>
            <a:ext cx="24458613" cy="4394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5474" name="AutoShape 2"/>
          <p:cNvSpPr>
            <a:spLocks/>
          </p:cNvSpPr>
          <p:nvPr/>
        </p:nvSpPr>
        <p:spPr bwMode="auto">
          <a:xfrm>
            <a:off x="3771900" y="3149600"/>
            <a:ext cx="3113088" cy="6619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75" name="AutoShape 3"/>
          <p:cNvSpPr>
            <a:spLocks/>
          </p:cNvSpPr>
          <p:nvPr/>
        </p:nvSpPr>
        <p:spPr bwMode="auto">
          <a:xfrm>
            <a:off x="3784600" y="3162300"/>
            <a:ext cx="3098800" cy="660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54"/>
                </a:moveTo>
                <a:cubicBezTo>
                  <a:pt x="21599"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599" y="20254"/>
                  <a:pt x="21599"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76" name="AutoShape 4"/>
          <p:cNvSpPr>
            <a:spLocks/>
          </p:cNvSpPr>
          <p:nvPr/>
        </p:nvSpPr>
        <p:spPr bwMode="auto">
          <a:xfrm>
            <a:off x="6057900" y="3098800"/>
            <a:ext cx="40163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77" name="AutoShape 5"/>
          <p:cNvSpPr>
            <a:spLocks/>
          </p:cNvSpPr>
          <p:nvPr/>
        </p:nvSpPr>
        <p:spPr bwMode="auto">
          <a:xfrm>
            <a:off x="3721100" y="4356100"/>
            <a:ext cx="41275" cy="227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78" name="AutoShape 6"/>
          <p:cNvSpPr>
            <a:spLocks/>
          </p:cNvSpPr>
          <p:nvPr/>
        </p:nvSpPr>
        <p:spPr bwMode="auto">
          <a:xfrm>
            <a:off x="3721100" y="4635500"/>
            <a:ext cx="41275" cy="227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79" name="AutoShape 7"/>
          <p:cNvSpPr>
            <a:spLocks/>
          </p:cNvSpPr>
          <p:nvPr/>
        </p:nvSpPr>
        <p:spPr bwMode="auto">
          <a:xfrm>
            <a:off x="3721100" y="4089400"/>
            <a:ext cx="41275" cy="20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0" name="AutoShape 8"/>
          <p:cNvSpPr>
            <a:spLocks/>
          </p:cNvSpPr>
          <p:nvPr/>
        </p:nvSpPr>
        <p:spPr bwMode="auto">
          <a:xfrm>
            <a:off x="5080000" y="9067800"/>
            <a:ext cx="509588" cy="50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799"/>
                </a:moveTo>
                <a:cubicBezTo>
                  <a:pt x="21599" y="16763"/>
                  <a:pt x="16764" y="21599"/>
                  <a:pt x="10799" y="21599"/>
                </a:cubicBezTo>
                <a:cubicBezTo>
                  <a:pt x="4834" y="21599"/>
                  <a:pt x="0" y="16763"/>
                  <a:pt x="0" y="10799"/>
                </a:cubicBezTo>
                <a:cubicBezTo>
                  <a:pt x="0" y="4835"/>
                  <a:pt x="4834" y="0"/>
                  <a:pt x="10799" y="0"/>
                </a:cubicBezTo>
                <a:cubicBezTo>
                  <a:pt x="16764" y="0"/>
                  <a:pt x="21599" y="4835"/>
                  <a:pt x="21599"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1" name="AutoShape 9"/>
          <p:cNvSpPr>
            <a:spLocks/>
          </p:cNvSpPr>
          <p:nvPr/>
        </p:nvSpPr>
        <p:spPr bwMode="auto">
          <a:xfrm>
            <a:off x="5067300" y="9309100"/>
            <a:ext cx="519113"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8"/>
                  <a:pt x="16671" y="21600"/>
                  <a:pt x="10806" y="21600"/>
                </a:cubicBezTo>
                <a:cubicBezTo>
                  <a:pt x="4942" y="21600"/>
                  <a:pt x="0" y="11928"/>
                  <a:pt x="0" y="0"/>
                </a:cubicBezTo>
                <a:cubicBezTo>
                  <a:pt x="9268" y="7540"/>
                  <a:pt x="13298" y="7288"/>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2" name="AutoShape 10"/>
          <p:cNvSpPr>
            <a:spLocks/>
          </p:cNvSpPr>
          <p:nvPr/>
        </p:nvSpPr>
        <p:spPr bwMode="auto">
          <a:xfrm>
            <a:off x="5295900" y="3403600"/>
            <a:ext cx="74613" cy="74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8"/>
                </a:moveTo>
                <a:cubicBezTo>
                  <a:pt x="21600" y="16761"/>
                  <a:pt x="16768" y="21600"/>
                  <a:pt x="10801" y="21600"/>
                </a:cubicBezTo>
                <a:cubicBezTo>
                  <a:pt x="4835" y="21600"/>
                  <a:pt x="0" y="16761"/>
                  <a:pt x="0" y="10798"/>
                </a:cubicBezTo>
                <a:cubicBezTo>
                  <a:pt x="0" y="4835"/>
                  <a:pt x="4835" y="0"/>
                  <a:pt x="10801" y="0"/>
                </a:cubicBezTo>
                <a:cubicBezTo>
                  <a:pt x="16768" y="0"/>
                  <a:pt x="21600" y="4835"/>
                  <a:pt x="21600" y="10798"/>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3" name="AutoShape 11"/>
          <p:cNvSpPr>
            <a:spLocks/>
          </p:cNvSpPr>
          <p:nvPr/>
        </p:nvSpPr>
        <p:spPr bwMode="auto">
          <a:xfrm>
            <a:off x="5041900" y="3657600"/>
            <a:ext cx="560388"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2"/>
                </a:moveTo>
                <a:cubicBezTo>
                  <a:pt x="21599" y="16757"/>
                  <a:pt x="20762" y="21599"/>
                  <a:pt x="19730" y="21599"/>
                </a:cubicBezTo>
                <a:lnTo>
                  <a:pt x="1869" y="21599"/>
                </a:lnTo>
                <a:cubicBezTo>
                  <a:pt x="836" y="21599"/>
                  <a:pt x="0" y="16757"/>
                  <a:pt x="0" y="10802"/>
                </a:cubicBezTo>
                <a:cubicBezTo>
                  <a:pt x="0" y="4842"/>
                  <a:pt x="836" y="0"/>
                  <a:pt x="1869" y="0"/>
                </a:cubicBezTo>
                <a:lnTo>
                  <a:pt x="19730" y="0"/>
                </a:lnTo>
                <a:cubicBezTo>
                  <a:pt x="20762" y="0"/>
                  <a:pt x="21599" y="4842"/>
                  <a:pt x="21599" y="10802"/>
                </a:cubicBezTo>
                <a:cubicBezTo>
                  <a:pt x="21599" y="10802"/>
                  <a:pt x="21599" y="10802"/>
                  <a:pt x="21599" y="10802"/>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4" name="AutoShape 12"/>
          <p:cNvSpPr>
            <a:spLocks/>
          </p:cNvSpPr>
          <p:nvPr/>
        </p:nvSpPr>
        <p:spPr bwMode="auto">
          <a:xfrm>
            <a:off x="3937000" y="4013200"/>
            <a:ext cx="2747963" cy="4867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5" name="AutoShape 13"/>
          <p:cNvSpPr>
            <a:spLocks/>
          </p:cNvSpPr>
          <p:nvPr/>
        </p:nvSpPr>
        <p:spPr bwMode="auto">
          <a:xfrm>
            <a:off x="5245100" y="9258300"/>
            <a:ext cx="166688"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05486" name="AutoShape 14"/>
          <p:cNvSpPr>
            <a:spLocks/>
          </p:cNvSpPr>
          <p:nvPr/>
        </p:nvSpPr>
        <p:spPr bwMode="auto">
          <a:xfrm>
            <a:off x="10541000" y="3162300"/>
            <a:ext cx="3113088" cy="6619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7" name="AutoShape 15"/>
          <p:cNvSpPr>
            <a:spLocks/>
          </p:cNvSpPr>
          <p:nvPr/>
        </p:nvSpPr>
        <p:spPr bwMode="auto">
          <a:xfrm>
            <a:off x="10553700" y="3175000"/>
            <a:ext cx="3098800" cy="6602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54"/>
                </a:moveTo>
                <a:cubicBezTo>
                  <a:pt x="21599"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599" y="20254"/>
                  <a:pt x="21599"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8" name="AutoShape 16"/>
          <p:cNvSpPr>
            <a:spLocks/>
          </p:cNvSpPr>
          <p:nvPr/>
        </p:nvSpPr>
        <p:spPr bwMode="auto">
          <a:xfrm>
            <a:off x="12827000" y="3111500"/>
            <a:ext cx="401638"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89" name="AutoShape 17"/>
          <p:cNvSpPr>
            <a:spLocks/>
          </p:cNvSpPr>
          <p:nvPr/>
        </p:nvSpPr>
        <p:spPr bwMode="auto">
          <a:xfrm>
            <a:off x="10490200" y="4368800"/>
            <a:ext cx="41275" cy="227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0" name="AutoShape 18"/>
          <p:cNvSpPr>
            <a:spLocks/>
          </p:cNvSpPr>
          <p:nvPr/>
        </p:nvSpPr>
        <p:spPr bwMode="auto">
          <a:xfrm>
            <a:off x="10490200" y="4648200"/>
            <a:ext cx="41275" cy="227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1" name="AutoShape 19"/>
          <p:cNvSpPr>
            <a:spLocks/>
          </p:cNvSpPr>
          <p:nvPr/>
        </p:nvSpPr>
        <p:spPr bwMode="auto">
          <a:xfrm>
            <a:off x="10490200" y="4102100"/>
            <a:ext cx="41275" cy="204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2" name="AutoShape 20"/>
          <p:cNvSpPr>
            <a:spLocks/>
          </p:cNvSpPr>
          <p:nvPr/>
        </p:nvSpPr>
        <p:spPr bwMode="auto">
          <a:xfrm>
            <a:off x="11849100" y="9080500"/>
            <a:ext cx="509588" cy="50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799"/>
                </a:moveTo>
                <a:cubicBezTo>
                  <a:pt x="21599" y="16763"/>
                  <a:pt x="16764" y="21599"/>
                  <a:pt x="10799" y="21599"/>
                </a:cubicBezTo>
                <a:cubicBezTo>
                  <a:pt x="4834" y="21599"/>
                  <a:pt x="0" y="16763"/>
                  <a:pt x="0" y="10799"/>
                </a:cubicBezTo>
                <a:cubicBezTo>
                  <a:pt x="0" y="4835"/>
                  <a:pt x="4834" y="0"/>
                  <a:pt x="10799" y="0"/>
                </a:cubicBezTo>
                <a:cubicBezTo>
                  <a:pt x="16764" y="0"/>
                  <a:pt x="21599" y="4835"/>
                  <a:pt x="21599"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3" name="AutoShape 21"/>
          <p:cNvSpPr>
            <a:spLocks/>
          </p:cNvSpPr>
          <p:nvPr/>
        </p:nvSpPr>
        <p:spPr bwMode="auto">
          <a:xfrm>
            <a:off x="11836400" y="9321800"/>
            <a:ext cx="519113"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8"/>
                  <a:pt x="16671" y="21600"/>
                  <a:pt x="10806" y="21600"/>
                </a:cubicBezTo>
                <a:cubicBezTo>
                  <a:pt x="4942" y="21600"/>
                  <a:pt x="0" y="11928"/>
                  <a:pt x="0" y="0"/>
                </a:cubicBezTo>
                <a:cubicBezTo>
                  <a:pt x="9268" y="7540"/>
                  <a:pt x="13298" y="7288"/>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4" name="AutoShape 22"/>
          <p:cNvSpPr>
            <a:spLocks/>
          </p:cNvSpPr>
          <p:nvPr/>
        </p:nvSpPr>
        <p:spPr bwMode="auto">
          <a:xfrm>
            <a:off x="12065000" y="3416300"/>
            <a:ext cx="74613" cy="74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8"/>
                </a:moveTo>
                <a:cubicBezTo>
                  <a:pt x="21600" y="16761"/>
                  <a:pt x="16768" y="21600"/>
                  <a:pt x="10801" y="21600"/>
                </a:cubicBezTo>
                <a:cubicBezTo>
                  <a:pt x="4835" y="21600"/>
                  <a:pt x="0" y="16761"/>
                  <a:pt x="0" y="10798"/>
                </a:cubicBezTo>
                <a:cubicBezTo>
                  <a:pt x="0" y="4835"/>
                  <a:pt x="4835" y="0"/>
                  <a:pt x="10801" y="0"/>
                </a:cubicBezTo>
                <a:cubicBezTo>
                  <a:pt x="16768" y="0"/>
                  <a:pt x="21600" y="4835"/>
                  <a:pt x="21600" y="10798"/>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5" name="AutoShape 23"/>
          <p:cNvSpPr>
            <a:spLocks/>
          </p:cNvSpPr>
          <p:nvPr/>
        </p:nvSpPr>
        <p:spPr bwMode="auto">
          <a:xfrm>
            <a:off x="11811000" y="3670300"/>
            <a:ext cx="560388"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2"/>
                </a:moveTo>
                <a:cubicBezTo>
                  <a:pt x="21599" y="16757"/>
                  <a:pt x="20762" y="21599"/>
                  <a:pt x="19730" y="21599"/>
                </a:cubicBezTo>
                <a:lnTo>
                  <a:pt x="1869" y="21599"/>
                </a:lnTo>
                <a:cubicBezTo>
                  <a:pt x="836" y="21599"/>
                  <a:pt x="0" y="16757"/>
                  <a:pt x="0" y="10802"/>
                </a:cubicBezTo>
                <a:cubicBezTo>
                  <a:pt x="0" y="4842"/>
                  <a:pt x="836" y="0"/>
                  <a:pt x="1869" y="0"/>
                </a:cubicBezTo>
                <a:lnTo>
                  <a:pt x="19730" y="0"/>
                </a:lnTo>
                <a:cubicBezTo>
                  <a:pt x="20762" y="0"/>
                  <a:pt x="21599" y="4842"/>
                  <a:pt x="21599" y="10802"/>
                </a:cubicBezTo>
                <a:cubicBezTo>
                  <a:pt x="21599" y="10802"/>
                  <a:pt x="21599" y="10802"/>
                  <a:pt x="21599" y="10802"/>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6" name="AutoShape 24"/>
          <p:cNvSpPr>
            <a:spLocks/>
          </p:cNvSpPr>
          <p:nvPr/>
        </p:nvSpPr>
        <p:spPr bwMode="auto">
          <a:xfrm>
            <a:off x="10706100" y="4025900"/>
            <a:ext cx="2747963" cy="4867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7" name="AutoShape 25"/>
          <p:cNvSpPr>
            <a:spLocks/>
          </p:cNvSpPr>
          <p:nvPr/>
        </p:nvSpPr>
        <p:spPr bwMode="auto">
          <a:xfrm>
            <a:off x="12014200" y="9271000"/>
            <a:ext cx="166688"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05498" name="AutoShape 26"/>
          <p:cNvSpPr>
            <a:spLocks/>
          </p:cNvSpPr>
          <p:nvPr/>
        </p:nvSpPr>
        <p:spPr bwMode="auto">
          <a:xfrm>
            <a:off x="17332325" y="3182938"/>
            <a:ext cx="3114675" cy="66214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499" name="AutoShape 27"/>
          <p:cNvSpPr>
            <a:spLocks/>
          </p:cNvSpPr>
          <p:nvPr/>
        </p:nvSpPr>
        <p:spPr bwMode="auto">
          <a:xfrm>
            <a:off x="17345025" y="3195638"/>
            <a:ext cx="3100388" cy="66024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54"/>
                </a:moveTo>
                <a:cubicBezTo>
                  <a:pt x="21599"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599" y="20254"/>
                  <a:pt x="21599"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0" name="AutoShape 28"/>
          <p:cNvSpPr>
            <a:spLocks/>
          </p:cNvSpPr>
          <p:nvPr/>
        </p:nvSpPr>
        <p:spPr bwMode="auto">
          <a:xfrm>
            <a:off x="19623088" y="3136900"/>
            <a:ext cx="401637" cy="52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1" name="AutoShape 29"/>
          <p:cNvSpPr>
            <a:spLocks/>
          </p:cNvSpPr>
          <p:nvPr/>
        </p:nvSpPr>
        <p:spPr bwMode="auto">
          <a:xfrm>
            <a:off x="17284700" y="4397375"/>
            <a:ext cx="41275" cy="228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2" name="AutoShape 30"/>
          <p:cNvSpPr>
            <a:spLocks/>
          </p:cNvSpPr>
          <p:nvPr/>
        </p:nvSpPr>
        <p:spPr bwMode="auto">
          <a:xfrm>
            <a:off x="17284700" y="4672013"/>
            <a:ext cx="41275" cy="2270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3" name="AutoShape 31"/>
          <p:cNvSpPr>
            <a:spLocks/>
          </p:cNvSpPr>
          <p:nvPr/>
        </p:nvSpPr>
        <p:spPr bwMode="auto">
          <a:xfrm>
            <a:off x="17284700" y="4124325"/>
            <a:ext cx="41275" cy="206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4" name="AutoShape 32"/>
          <p:cNvSpPr>
            <a:spLocks/>
          </p:cNvSpPr>
          <p:nvPr/>
        </p:nvSpPr>
        <p:spPr bwMode="auto">
          <a:xfrm>
            <a:off x="18643600" y="9099550"/>
            <a:ext cx="511175" cy="50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799"/>
                </a:moveTo>
                <a:cubicBezTo>
                  <a:pt x="21599" y="16763"/>
                  <a:pt x="16764" y="21599"/>
                  <a:pt x="10799" y="21599"/>
                </a:cubicBezTo>
                <a:cubicBezTo>
                  <a:pt x="4834" y="21599"/>
                  <a:pt x="0" y="16763"/>
                  <a:pt x="0" y="10799"/>
                </a:cubicBezTo>
                <a:cubicBezTo>
                  <a:pt x="0" y="4835"/>
                  <a:pt x="4834" y="0"/>
                  <a:pt x="10799" y="0"/>
                </a:cubicBezTo>
                <a:cubicBezTo>
                  <a:pt x="16764" y="0"/>
                  <a:pt x="21599" y="4835"/>
                  <a:pt x="21599"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5" name="AutoShape 33"/>
          <p:cNvSpPr>
            <a:spLocks/>
          </p:cNvSpPr>
          <p:nvPr/>
        </p:nvSpPr>
        <p:spPr bwMode="auto">
          <a:xfrm>
            <a:off x="18632488" y="9348788"/>
            <a:ext cx="519112"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8"/>
                  <a:pt x="16671" y="21600"/>
                  <a:pt x="10806" y="21600"/>
                </a:cubicBezTo>
                <a:cubicBezTo>
                  <a:pt x="4942" y="21600"/>
                  <a:pt x="0" y="11928"/>
                  <a:pt x="0" y="0"/>
                </a:cubicBezTo>
                <a:cubicBezTo>
                  <a:pt x="9268" y="7540"/>
                  <a:pt x="13298" y="7288"/>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6" name="AutoShape 34"/>
          <p:cNvSpPr>
            <a:spLocks/>
          </p:cNvSpPr>
          <p:nvPr/>
        </p:nvSpPr>
        <p:spPr bwMode="auto">
          <a:xfrm>
            <a:off x="18859500" y="3444875"/>
            <a:ext cx="74613" cy="76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8"/>
                </a:moveTo>
                <a:cubicBezTo>
                  <a:pt x="21600" y="16761"/>
                  <a:pt x="16768" y="21600"/>
                  <a:pt x="10801" y="21600"/>
                </a:cubicBezTo>
                <a:cubicBezTo>
                  <a:pt x="4835" y="21600"/>
                  <a:pt x="0" y="16761"/>
                  <a:pt x="0" y="10798"/>
                </a:cubicBezTo>
                <a:cubicBezTo>
                  <a:pt x="0" y="4835"/>
                  <a:pt x="4835" y="0"/>
                  <a:pt x="10801" y="0"/>
                </a:cubicBezTo>
                <a:cubicBezTo>
                  <a:pt x="16768" y="0"/>
                  <a:pt x="21600" y="4835"/>
                  <a:pt x="21600" y="10798"/>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7" name="AutoShape 35"/>
          <p:cNvSpPr>
            <a:spLocks/>
          </p:cNvSpPr>
          <p:nvPr/>
        </p:nvSpPr>
        <p:spPr bwMode="auto">
          <a:xfrm>
            <a:off x="18608675" y="3695700"/>
            <a:ext cx="560388" cy="96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2"/>
                </a:moveTo>
                <a:cubicBezTo>
                  <a:pt x="21599" y="16757"/>
                  <a:pt x="20762" y="21599"/>
                  <a:pt x="19730" y="21599"/>
                </a:cubicBezTo>
                <a:lnTo>
                  <a:pt x="1869" y="21599"/>
                </a:lnTo>
                <a:cubicBezTo>
                  <a:pt x="836" y="21599"/>
                  <a:pt x="0" y="16757"/>
                  <a:pt x="0" y="10802"/>
                </a:cubicBezTo>
                <a:cubicBezTo>
                  <a:pt x="0" y="4842"/>
                  <a:pt x="836" y="0"/>
                  <a:pt x="1869" y="0"/>
                </a:cubicBezTo>
                <a:lnTo>
                  <a:pt x="19730" y="0"/>
                </a:lnTo>
                <a:cubicBezTo>
                  <a:pt x="20762" y="0"/>
                  <a:pt x="21599" y="4842"/>
                  <a:pt x="21599" y="10802"/>
                </a:cubicBezTo>
                <a:cubicBezTo>
                  <a:pt x="21599" y="10802"/>
                  <a:pt x="21599" y="10802"/>
                  <a:pt x="21599" y="10802"/>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8" name="AutoShape 36"/>
          <p:cNvSpPr>
            <a:spLocks/>
          </p:cNvSpPr>
          <p:nvPr/>
        </p:nvSpPr>
        <p:spPr bwMode="auto">
          <a:xfrm>
            <a:off x="17499013" y="4052888"/>
            <a:ext cx="2747962" cy="4867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5509" name="AutoShape 37"/>
          <p:cNvSpPr>
            <a:spLocks/>
          </p:cNvSpPr>
          <p:nvPr/>
        </p:nvSpPr>
        <p:spPr bwMode="auto">
          <a:xfrm rot="13500000">
            <a:off x="8070850" y="6208713"/>
            <a:ext cx="7747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B9B9B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5510" name="AutoShape 38"/>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Application process</a:t>
            </a:r>
            <a:endParaRPr lang="en-US" dirty="0"/>
          </a:p>
        </p:txBody>
      </p:sp>
      <p:sp>
        <p:nvSpPr>
          <p:cNvPr id="105511" name="AutoShape 39"/>
          <p:cNvSpPr>
            <a:spLocks/>
          </p:cNvSpPr>
          <p:nvPr/>
        </p:nvSpPr>
        <p:spPr bwMode="auto">
          <a:xfrm rot="13500000">
            <a:off x="14816138" y="6180138"/>
            <a:ext cx="7747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599"/>
                </a:moveTo>
                <a:lnTo>
                  <a:pt x="21599" y="21599"/>
                </a:lnTo>
                <a:lnTo>
                  <a:pt x="0" y="0"/>
                </a:lnTo>
                <a:close/>
              </a:path>
            </a:pathLst>
          </a:custGeom>
          <a:solidFill>
            <a:srgbClr val="B9B9B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5512" name="AutoShape 40"/>
          <p:cNvSpPr>
            <a:spLocks/>
          </p:cNvSpPr>
          <p:nvPr/>
        </p:nvSpPr>
        <p:spPr bwMode="auto">
          <a:xfrm>
            <a:off x="2057400" y="10414000"/>
            <a:ext cx="64770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a:t>
            </a:r>
            <a:r>
              <a:rPr lang="en-US" sz="3600" b="1">
                <a:solidFill>
                  <a:srgbClr val="814974"/>
                </a:solidFill>
                <a:latin typeface="Lato Regular" charset="0"/>
                <a:ea typeface="Lato Regular" charset="0"/>
                <a:cs typeface="Lato Regular" charset="0"/>
                <a:sym typeface="Lato Regular" charset="0"/>
              </a:rPr>
              <a:t>75%</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etiam cursus </a:t>
            </a:r>
            <a:r>
              <a:rPr lang="en-US" sz="3600" b="1">
                <a:solidFill>
                  <a:srgbClr val="814974"/>
                </a:solidFill>
                <a:latin typeface="Lato Regular" charset="0"/>
                <a:ea typeface="Lato Regular" charset="0"/>
                <a:cs typeface="Lato Regular" charset="0"/>
                <a:sym typeface="Lato Regular" charset="0"/>
              </a:rPr>
              <a:t>vehicula </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 viverra consectetur </a:t>
            </a:r>
            <a:endParaRPr lang="en-US"/>
          </a:p>
        </p:txBody>
      </p:sp>
      <p:sp>
        <p:nvSpPr>
          <p:cNvPr id="105513" name="AutoShape 41"/>
          <p:cNvSpPr>
            <a:spLocks/>
          </p:cNvSpPr>
          <p:nvPr/>
        </p:nvSpPr>
        <p:spPr bwMode="auto">
          <a:xfrm>
            <a:off x="8826500" y="10414000"/>
            <a:ext cx="64770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tiam</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dirty="0" err="1">
                <a:solidFill>
                  <a:srgbClr val="E59428"/>
                </a:solidFill>
                <a:latin typeface="Lato Regular" charset="0"/>
                <a:ea typeface="Lato Regular" charset="0"/>
                <a:cs typeface="Lato Regular" charset="0"/>
                <a:sym typeface="Lato Regular" charset="0"/>
              </a:rPr>
              <a:t>cursus</a:t>
            </a:r>
            <a:r>
              <a:rPr lang="en-US" sz="3600" b="1" dirty="0">
                <a:solidFill>
                  <a:srgbClr val="E59428"/>
                </a:solidFill>
                <a:latin typeface="Lato Regular" charset="0"/>
                <a:ea typeface="Lato Regular" charset="0"/>
                <a:cs typeface="Lato Regular" charset="0"/>
                <a:sym typeface="Lato Regular" charset="0"/>
              </a:rPr>
              <a:t> </a:t>
            </a:r>
            <a:r>
              <a:rPr lang="en-US" sz="3600" b="1" dirty="0" err="1">
                <a:solidFill>
                  <a:srgbClr val="E59428"/>
                </a:solidFill>
                <a:latin typeface="Lato Regular" charset="0"/>
                <a:ea typeface="Lato Regular" charset="0"/>
                <a:cs typeface="Lato Regular" charset="0"/>
                <a:sym typeface="Lato Regular" charset="0"/>
              </a:rPr>
              <a:t>vehicula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b="1" dirty="0">
                <a:solidFill>
                  <a:srgbClr val="E59428"/>
                </a:solidFill>
                <a:latin typeface="Lato Regular" charset="0"/>
                <a:ea typeface="Lato Regular" charset="0"/>
                <a:cs typeface="Lato Regular" charset="0"/>
                <a:sym typeface="Lato Regular" charset="0"/>
              </a:rPr>
              <a:t>50%</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viverra</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sp>
        <p:nvSpPr>
          <p:cNvPr id="105514" name="AutoShape 42"/>
          <p:cNvSpPr>
            <a:spLocks/>
          </p:cNvSpPr>
          <p:nvPr/>
        </p:nvSpPr>
        <p:spPr bwMode="auto">
          <a:xfrm>
            <a:off x="15735300" y="10414000"/>
            <a:ext cx="6184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a:t>
            </a:r>
            <a:r>
              <a:rPr lang="en-US" sz="3600" b="1">
                <a:solidFill>
                  <a:srgbClr val="5CBEB6"/>
                </a:solidFill>
                <a:latin typeface="Lato Regular" charset="0"/>
                <a:ea typeface="Lato Regular" charset="0"/>
                <a:cs typeface="Lato Regular" charset="0"/>
                <a:sym typeface="Lato Regular" charset="0"/>
              </a:rPr>
              <a:t>25%</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habitasse </a:t>
            </a:r>
            <a:r>
              <a:rPr lang="en-US" sz="3600" b="1">
                <a:solidFill>
                  <a:srgbClr val="5CBEB6"/>
                </a:solidFill>
                <a:latin typeface="Lato Regular" charset="0"/>
                <a:ea typeface="Lato Regular" charset="0"/>
                <a:cs typeface="Lato Regular" charset="0"/>
                <a:sym typeface="Lato Regular" charset="0"/>
              </a:rPr>
              <a:t>platea dict </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umst. Aliquam.</a:t>
            </a:r>
            <a:endParaRPr lang="en-US"/>
          </a:p>
        </p:txBody>
      </p:sp>
      <p:sp>
        <p:nvSpPr>
          <p:cNvPr id="105515" name="AutoShape 43"/>
          <p:cNvSpPr>
            <a:spLocks/>
          </p:cNvSpPr>
          <p:nvPr/>
        </p:nvSpPr>
        <p:spPr bwMode="auto">
          <a:xfrm>
            <a:off x="18811875" y="9290050"/>
            <a:ext cx="166688" cy="1666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21600"/>
                </a:lnTo>
                <a:lnTo>
                  <a:pt x="0" y="0"/>
                </a:lnTo>
                <a:lnTo>
                  <a:pt x="21600" y="0"/>
                </a:lnTo>
                <a:cubicBezTo>
                  <a:pt x="21600" y="0"/>
                  <a:pt x="21600" y="21600"/>
                  <a:pt x="21600"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105516" name="Picture 44" descr="ins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12450" y="4025900"/>
            <a:ext cx="2743200" cy="487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517" name="Picture 45" descr="ins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500600" y="4051300"/>
            <a:ext cx="2743200" cy="4872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5518" name="Picture 46" descr="ins1b.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4010025"/>
            <a:ext cx="27432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AutoShape 1"/>
          <p:cNvSpPr>
            <a:spLocks/>
          </p:cNvSpPr>
          <p:nvPr/>
        </p:nvSpPr>
        <p:spPr bwMode="auto">
          <a:xfrm>
            <a:off x="2743200" y="2855913"/>
            <a:ext cx="12673013" cy="7886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995"/>
                </a:moveTo>
                <a:cubicBezTo>
                  <a:pt x="21599" y="21329"/>
                  <a:pt x="21431" y="21599"/>
                  <a:pt x="21223" y="21599"/>
                </a:cubicBezTo>
                <a:lnTo>
                  <a:pt x="376" y="21599"/>
                </a:lnTo>
                <a:cubicBezTo>
                  <a:pt x="168" y="21599"/>
                  <a:pt x="0" y="21329"/>
                  <a:pt x="0" y="20995"/>
                </a:cubicBezTo>
                <a:lnTo>
                  <a:pt x="0" y="604"/>
                </a:lnTo>
                <a:cubicBezTo>
                  <a:pt x="0" y="270"/>
                  <a:pt x="168" y="0"/>
                  <a:pt x="376" y="0"/>
                </a:cubicBezTo>
                <a:lnTo>
                  <a:pt x="21223" y="0"/>
                </a:lnTo>
                <a:cubicBezTo>
                  <a:pt x="21431" y="0"/>
                  <a:pt x="21599" y="270"/>
                  <a:pt x="21599" y="604"/>
                </a:cubicBezTo>
                <a:cubicBezTo>
                  <a:pt x="21599" y="604"/>
                  <a:pt x="21599" y="20995"/>
                  <a:pt x="21599"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498" name="AutoShape 2"/>
          <p:cNvSpPr>
            <a:spLocks/>
          </p:cNvSpPr>
          <p:nvPr/>
        </p:nvSpPr>
        <p:spPr bwMode="auto">
          <a:xfrm>
            <a:off x="2743200" y="3282950"/>
            <a:ext cx="12673013" cy="11334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599"/>
                </a:lnTo>
                <a:lnTo>
                  <a:pt x="21599" y="21599"/>
                </a:lnTo>
                <a:lnTo>
                  <a:pt x="21599" y="6631"/>
                </a:lnTo>
                <a:cubicBezTo>
                  <a:pt x="21599"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499" name="AutoShape 3"/>
          <p:cNvSpPr>
            <a:spLocks/>
          </p:cNvSpPr>
          <p:nvPr/>
        </p:nvSpPr>
        <p:spPr bwMode="auto">
          <a:xfrm>
            <a:off x="3835400" y="3906838"/>
            <a:ext cx="315913" cy="3159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599" y="12113"/>
                  <a:pt x="21599" y="10800"/>
                </a:cubicBezTo>
                <a:cubicBezTo>
                  <a:pt x="21599" y="4835"/>
                  <a:pt x="16765" y="0"/>
                  <a:pt x="10800" y="0"/>
                </a:cubicBezTo>
                <a:cubicBezTo>
                  <a:pt x="4833" y="0"/>
                  <a:pt x="0" y="4835"/>
                  <a:pt x="0" y="10800"/>
                </a:cubicBezTo>
                <a:cubicBezTo>
                  <a:pt x="0" y="16766"/>
                  <a:pt x="4833" y="21599"/>
                  <a:pt x="10800" y="21599"/>
                </a:cubicBezTo>
                <a:cubicBezTo>
                  <a:pt x="13489" y="21599"/>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0" name="AutoShape 4"/>
          <p:cNvSpPr>
            <a:spLocks/>
          </p:cNvSpPr>
          <p:nvPr/>
        </p:nvSpPr>
        <p:spPr bwMode="auto">
          <a:xfrm>
            <a:off x="4446588" y="3863975"/>
            <a:ext cx="10464800" cy="400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96"/>
                </a:moveTo>
                <a:cubicBezTo>
                  <a:pt x="21600" y="20164"/>
                  <a:pt x="21554" y="21599"/>
                  <a:pt x="21497" y="21599"/>
                </a:cubicBezTo>
                <a:lnTo>
                  <a:pt x="102" y="21599"/>
                </a:lnTo>
                <a:cubicBezTo>
                  <a:pt x="46" y="21599"/>
                  <a:pt x="0" y="20164"/>
                  <a:pt x="0" y="18396"/>
                </a:cubicBezTo>
                <a:lnTo>
                  <a:pt x="0" y="3201"/>
                </a:lnTo>
                <a:cubicBezTo>
                  <a:pt x="0" y="1434"/>
                  <a:pt x="46" y="0"/>
                  <a:pt x="102" y="0"/>
                </a:cubicBezTo>
                <a:lnTo>
                  <a:pt x="21497" y="0"/>
                </a:lnTo>
                <a:cubicBezTo>
                  <a:pt x="21554" y="0"/>
                  <a:pt x="21600" y="1434"/>
                  <a:pt x="21600" y="3201"/>
                </a:cubicBezTo>
                <a:cubicBezTo>
                  <a:pt x="21600" y="3201"/>
                  <a:pt x="21600" y="18396"/>
                  <a:pt x="21600"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1" name="AutoShape 5"/>
          <p:cNvSpPr>
            <a:spLocks/>
          </p:cNvSpPr>
          <p:nvPr/>
        </p:nvSpPr>
        <p:spPr bwMode="auto">
          <a:xfrm>
            <a:off x="14911388" y="3182938"/>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599"/>
                  <a:pt x="10800" y="21599"/>
                </a:cubicBezTo>
                <a:cubicBezTo>
                  <a:pt x="16770" y="21599"/>
                  <a:pt x="21599" y="16764"/>
                  <a:pt x="21599" y="10801"/>
                </a:cubicBezTo>
                <a:cubicBezTo>
                  <a:pt x="21599"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2" name="AutoShape 6"/>
          <p:cNvSpPr>
            <a:spLocks/>
          </p:cNvSpPr>
          <p:nvPr/>
        </p:nvSpPr>
        <p:spPr bwMode="auto">
          <a:xfrm>
            <a:off x="14273213" y="3182938"/>
            <a:ext cx="201612"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599"/>
                  <a:pt x="10802" y="21599"/>
                </a:cubicBezTo>
                <a:cubicBezTo>
                  <a:pt x="16762" y="21599"/>
                  <a:pt x="21600" y="16764"/>
                  <a:pt x="21600" y="10801"/>
                </a:cubicBezTo>
                <a:cubicBezTo>
                  <a:pt x="21600"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3" name="AutoShape 7"/>
          <p:cNvSpPr>
            <a:spLocks/>
          </p:cNvSpPr>
          <p:nvPr/>
        </p:nvSpPr>
        <p:spPr bwMode="auto">
          <a:xfrm>
            <a:off x="14584363" y="3182938"/>
            <a:ext cx="2032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599"/>
                  <a:pt x="10799" y="21599"/>
                </a:cubicBezTo>
                <a:cubicBezTo>
                  <a:pt x="16764" y="21599"/>
                  <a:pt x="21599" y="16764"/>
                  <a:pt x="21599" y="10801"/>
                </a:cubicBezTo>
                <a:cubicBezTo>
                  <a:pt x="21599"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4" name="AutoShape 8"/>
          <p:cNvSpPr>
            <a:spLocks/>
          </p:cNvSpPr>
          <p:nvPr/>
        </p:nvSpPr>
        <p:spPr bwMode="auto">
          <a:xfrm>
            <a:off x="15901988" y="7073900"/>
            <a:ext cx="5918200" cy="36814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995"/>
                </a:moveTo>
                <a:cubicBezTo>
                  <a:pt x="21600" y="21329"/>
                  <a:pt x="21431" y="21599"/>
                  <a:pt x="21223" y="21599"/>
                </a:cubicBezTo>
                <a:lnTo>
                  <a:pt x="376" y="21599"/>
                </a:lnTo>
                <a:cubicBezTo>
                  <a:pt x="168" y="21599"/>
                  <a:pt x="0" y="21329"/>
                  <a:pt x="0" y="20995"/>
                </a:cubicBezTo>
                <a:lnTo>
                  <a:pt x="0" y="604"/>
                </a:lnTo>
                <a:cubicBezTo>
                  <a:pt x="0" y="270"/>
                  <a:pt x="168" y="0"/>
                  <a:pt x="376" y="0"/>
                </a:cubicBezTo>
                <a:lnTo>
                  <a:pt x="21223" y="0"/>
                </a:lnTo>
                <a:cubicBezTo>
                  <a:pt x="21431" y="0"/>
                  <a:pt x="21600" y="270"/>
                  <a:pt x="21600" y="604"/>
                </a:cubicBezTo>
                <a:cubicBezTo>
                  <a:pt x="21600" y="604"/>
                  <a:pt x="21600" y="20995"/>
                  <a:pt x="21600"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5" name="AutoShape 9"/>
          <p:cNvSpPr>
            <a:spLocks/>
          </p:cNvSpPr>
          <p:nvPr/>
        </p:nvSpPr>
        <p:spPr bwMode="auto">
          <a:xfrm>
            <a:off x="21286788" y="7226300"/>
            <a:ext cx="95250" cy="936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599"/>
                  <a:pt x="10802" y="21599"/>
                </a:cubicBezTo>
                <a:cubicBezTo>
                  <a:pt x="16762" y="21599"/>
                  <a:pt x="21599" y="16764"/>
                  <a:pt x="21599" y="10801"/>
                </a:cubicBezTo>
                <a:cubicBezTo>
                  <a:pt x="21599"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6" name="AutoShape 10"/>
          <p:cNvSpPr>
            <a:spLocks/>
          </p:cNvSpPr>
          <p:nvPr/>
        </p:nvSpPr>
        <p:spPr bwMode="auto">
          <a:xfrm>
            <a:off x="21426488" y="7226300"/>
            <a:ext cx="95250" cy="936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599"/>
                  <a:pt x="10799" y="21599"/>
                </a:cubicBezTo>
                <a:cubicBezTo>
                  <a:pt x="16764" y="21599"/>
                  <a:pt x="21600" y="16764"/>
                  <a:pt x="21600" y="10801"/>
                </a:cubicBezTo>
                <a:cubicBezTo>
                  <a:pt x="21600"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7" name="AutoShape 11"/>
          <p:cNvSpPr>
            <a:spLocks/>
          </p:cNvSpPr>
          <p:nvPr/>
        </p:nvSpPr>
        <p:spPr bwMode="auto">
          <a:xfrm>
            <a:off x="21578888" y="7226300"/>
            <a:ext cx="95250" cy="936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599"/>
                  <a:pt x="10800" y="21599"/>
                </a:cubicBezTo>
                <a:cubicBezTo>
                  <a:pt x="16770" y="21599"/>
                  <a:pt x="21600" y="16764"/>
                  <a:pt x="21600" y="10801"/>
                </a:cubicBezTo>
                <a:cubicBezTo>
                  <a:pt x="21600"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8" name="AutoShape 12"/>
          <p:cNvSpPr>
            <a:spLocks/>
          </p:cNvSpPr>
          <p:nvPr/>
        </p:nvSpPr>
        <p:spPr bwMode="auto">
          <a:xfrm>
            <a:off x="15901988" y="7277100"/>
            <a:ext cx="5918200" cy="528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600"/>
                </a:lnTo>
                <a:lnTo>
                  <a:pt x="21600" y="21600"/>
                </a:lnTo>
                <a:lnTo>
                  <a:pt x="21600" y="6631"/>
                </a:lnTo>
                <a:cubicBezTo>
                  <a:pt x="21600"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09" name="AutoShape 13"/>
          <p:cNvSpPr>
            <a:spLocks/>
          </p:cNvSpPr>
          <p:nvPr/>
        </p:nvSpPr>
        <p:spPr bwMode="auto">
          <a:xfrm>
            <a:off x="16409988" y="7569200"/>
            <a:ext cx="147637" cy="14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600" y="12113"/>
                  <a:pt x="21600" y="10800"/>
                </a:cubicBezTo>
                <a:cubicBezTo>
                  <a:pt x="21600" y="4835"/>
                  <a:pt x="16765" y="0"/>
                  <a:pt x="10800" y="0"/>
                </a:cubicBezTo>
                <a:cubicBezTo>
                  <a:pt x="4833" y="0"/>
                  <a:pt x="0" y="4835"/>
                  <a:pt x="0" y="10800"/>
                </a:cubicBezTo>
                <a:cubicBezTo>
                  <a:pt x="0" y="16766"/>
                  <a:pt x="4833" y="21600"/>
                  <a:pt x="10800" y="21600"/>
                </a:cubicBezTo>
                <a:cubicBezTo>
                  <a:pt x="13489" y="21600"/>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0" name="AutoShape 14"/>
          <p:cNvSpPr>
            <a:spLocks/>
          </p:cNvSpPr>
          <p:nvPr/>
        </p:nvSpPr>
        <p:spPr bwMode="auto">
          <a:xfrm>
            <a:off x="16702088" y="7543800"/>
            <a:ext cx="4886325" cy="185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96"/>
                </a:moveTo>
                <a:cubicBezTo>
                  <a:pt x="21600" y="20164"/>
                  <a:pt x="21554" y="21600"/>
                  <a:pt x="21497" y="21600"/>
                </a:cubicBezTo>
                <a:lnTo>
                  <a:pt x="102" y="21600"/>
                </a:lnTo>
                <a:cubicBezTo>
                  <a:pt x="46" y="21600"/>
                  <a:pt x="0" y="20164"/>
                  <a:pt x="0" y="18396"/>
                </a:cubicBezTo>
                <a:lnTo>
                  <a:pt x="0" y="3201"/>
                </a:lnTo>
                <a:cubicBezTo>
                  <a:pt x="0" y="1434"/>
                  <a:pt x="46" y="0"/>
                  <a:pt x="102" y="0"/>
                </a:cubicBezTo>
                <a:lnTo>
                  <a:pt x="21497" y="0"/>
                </a:lnTo>
                <a:cubicBezTo>
                  <a:pt x="21554" y="0"/>
                  <a:pt x="21600" y="1434"/>
                  <a:pt x="21600" y="3201"/>
                </a:cubicBezTo>
                <a:cubicBezTo>
                  <a:pt x="21600" y="3201"/>
                  <a:pt x="21600" y="18396"/>
                  <a:pt x="21600"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1" name="AutoShape 15"/>
          <p:cNvSpPr>
            <a:spLocks/>
          </p:cNvSpPr>
          <p:nvPr/>
        </p:nvSpPr>
        <p:spPr bwMode="auto">
          <a:xfrm>
            <a:off x="15875000" y="2844800"/>
            <a:ext cx="5918200" cy="3683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995"/>
                </a:moveTo>
                <a:cubicBezTo>
                  <a:pt x="21600" y="21329"/>
                  <a:pt x="21431" y="21599"/>
                  <a:pt x="21223" y="21599"/>
                </a:cubicBezTo>
                <a:lnTo>
                  <a:pt x="376" y="21599"/>
                </a:lnTo>
                <a:cubicBezTo>
                  <a:pt x="168" y="21599"/>
                  <a:pt x="0" y="21329"/>
                  <a:pt x="0" y="20995"/>
                </a:cubicBezTo>
                <a:lnTo>
                  <a:pt x="0" y="604"/>
                </a:lnTo>
                <a:cubicBezTo>
                  <a:pt x="0" y="270"/>
                  <a:pt x="168" y="0"/>
                  <a:pt x="376" y="0"/>
                </a:cubicBezTo>
                <a:lnTo>
                  <a:pt x="21223" y="0"/>
                </a:lnTo>
                <a:cubicBezTo>
                  <a:pt x="21431" y="0"/>
                  <a:pt x="21600" y="270"/>
                  <a:pt x="21600" y="604"/>
                </a:cubicBezTo>
                <a:cubicBezTo>
                  <a:pt x="21600" y="604"/>
                  <a:pt x="21600" y="20995"/>
                  <a:pt x="21600" y="20995"/>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2" name="AutoShape 16"/>
          <p:cNvSpPr>
            <a:spLocks/>
          </p:cNvSpPr>
          <p:nvPr/>
        </p:nvSpPr>
        <p:spPr bwMode="auto">
          <a:xfrm>
            <a:off x="21258213" y="2995613"/>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41" y="21599"/>
                  <a:pt x="10802" y="21599"/>
                </a:cubicBezTo>
                <a:cubicBezTo>
                  <a:pt x="16762" y="21599"/>
                  <a:pt x="21599" y="16764"/>
                  <a:pt x="21599" y="10801"/>
                </a:cubicBezTo>
                <a:cubicBezTo>
                  <a:pt x="21599" y="4838"/>
                  <a:pt x="16762" y="0"/>
                  <a:pt x="10802" y="0"/>
                </a:cubicBezTo>
                <a:cubicBezTo>
                  <a:pt x="4841"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3" name="AutoShape 17"/>
          <p:cNvSpPr>
            <a:spLocks/>
          </p:cNvSpPr>
          <p:nvPr/>
        </p:nvSpPr>
        <p:spPr bwMode="auto">
          <a:xfrm>
            <a:off x="21404263" y="2995613"/>
            <a:ext cx="93662"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4" y="21599"/>
                  <a:pt x="10799" y="21599"/>
                </a:cubicBezTo>
                <a:cubicBezTo>
                  <a:pt x="16764" y="21599"/>
                  <a:pt x="21600" y="16764"/>
                  <a:pt x="21600" y="10801"/>
                </a:cubicBezTo>
                <a:cubicBezTo>
                  <a:pt x="21600" y="4838"/>
                  <a:pt x="16764" y="0"/>
                  <a:pt x="10799" y="0"/>
                </a:cubicBezTo>
                <a:cubicBezTo>
                  <a:pt x="4834"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4" name="AutoShape 18"/>
          <p:cNvSpPr>
            <a:spLocks/>
          </p:cNvSpPr>
          <p:nvPr/>
        </p:nvSpPr>
        <p:spPr bwMode="auto">
          <a:xfrm>
            <a:off x="21556663" y="2995613"/>
            <a:ext cx="93662"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1"/>
                </a:moveTo>
                <a:cubicBezTo>
                  <a:pt x="0" y="16764"/>
                  <a:pt x="4837" y="21599"/>
                  <a:pt x="10800" y="21599"/>
                </a:cubicBezTo>
                <a:cubicBezTo>
                  <a:pt x="16770" y="21599"/>
                  <a:pt x="21600" y="16764"/>
                  <a:pt x="21600" y="10801"/>
                </a:cubicBezTo>
                <a:cubicBezTo>
                  <a:pt x="21600" y="4838"/>
                  <a:pt x="16770" y="0"/>
                  <a:pt x="10800" y="0"/>
                </a:cubicBezTo>
                <a:cubicBezTo>
                  <a:pt x="4837" y="0"/>
                  <a:pt x="0" y="4838"/>
                  <a:pt x="0" y="10801"/>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5" name="AutoShape 19"/>
          <p:cNvSpPr>
            <a:spLocks/>
          </p:cNvSpPr>
          <p:nvPr/>
        </p:nvSpPr>
        <p:spPr bwMode="auto">
          <a:xfrm>
            <a:off x="15875000" y="3043238"/>
            <a:ext cx="5918200" cy="5286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11" y="6631"/>
                </a:moveTo>
                <a:lnTo>
                  <a:pt x="3496" y="969"/>
                </a:lnTo>
                <a:cubicBezTo>
                  <a:pt x="3466" y="0"/>
                  <a:pt x="3393" y="0"/>
                  <a:pt x="3025" y="0"/>
                </a:cubicBezTo>
                <a:lnTo>
                  <a:pt x="956" y="0"/>
                </a:lnTo>
                <a:cubicBezTo>
                  <a:pt x="515" y="0"/>
                  <a:pt x="521" y="0"/>
                  <a:pt x="485" y="969"/>
                </a:cubicBezTo>
                <a:lnTo>
                  <a:pt x="211" y="6631"/>
                </a:lnTo>
                <a:lnTo>
                  <a:pt x="0" y="6631"/>
                </a:lnTo>
                <a:lnTo>
                  <a:pt x="0" y="21600"/>
                </a:lnTo>
                <a:lnTo>
                  <a:pt x="21600" y="21600"/>
                </a:lnTo>
                <a:lnTo>
                  <a:pt x="21600" y="6631"/>
                </a:lnTo>
                <a:cubicBezTo>
                  <a:pt x="21600" y="6631"/>
                  <a:pt x="3711" y="6631"/>
                  <a:pt x="3711" y="6631"/>
                </a:cubicBezTo>
                <a:close/>
              </a:path>
            </a:pathLst>
          </a:custGeom>
          <a:solidFill>
            <a:srgbClr val="E4E4E4"/>
          </a:solidFill>
          <a:ln w="19050" cap="flat" cmpd="sng">
            <a:solidFill>
              <a:srgbClr val="E4E4E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6" name="AutoShape 20"/>
          <p:cNvSpPr>
            <a:spLocks/>
          </p:cNvSpPr>
          <p:nvPr/>
        </p:nvSpPr>
        <p:spPr bwMode="auto">
          <a:xfrm>
            <a:off x="16384588" y="3335338"/>
            <a:ext cx="147637" cy="14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82" y="16429"/>
                </a:moveTo>
                <a:cubicBezTo>
                  <a:pt x="14051" y="17410"/>
                  <a:pt x="12493" y="18001"/>
                  <a:pt x="10800" y="18001"/>
                </a:cubicBezTo>
                <a:cubicBezTo>
                  <a:pt x="6825" y="18001"/>
                  <a:pt x="3599" y="14782"/>
                  <a:pt x="3599" y="10800"/>
                </a:cubicBezTo>
                <a:cubicBezTo>
                  <a:pt x="3599" y="6826"/>
                  <a:pt x="6825" y="3601"/>
                  <a:pt x="10800" y="3601"/>
                </a:cubicBezTo>
                <a:cubicBezTo>
                  <a:pt x="14772" y="3601"/>
                  <a:pt x="18000" y="6826"/>
                  <a:pt x="18000" y="10800"/>
                </a:cubicBezTo>
                <a:cubicBezTo>
                  <a:pt x="18000" y="11057"/>
                  <a:pt x="17984" y="11308"/>
                  <a:pt x="17958" y="11556"/>
                </a:cubicBezTo>
                <a:lnTo>
                  <a:pt x="20923" y="14528"/>
                </a:lnTo>
                <a:cubicBezTo>
                  <a:pt x="21352" y="13362"/>
                  <a:pt x="21600" y="12113"/>
                  <a:pt x="21600" y="10800"/>
                </a:cubicBezTo>
                <a:cubicBezTo>
                  <a:pt x="21600" y="4835"/>
                  <a:pt x="16765" y="0"/>
                  <a:pt x="10800" y="0"/>
                </a:cubicBezTo>
                <a:cubicBezTo>
                  <a:pt x="4833" y="0"/>
                  <a:pt x="0" y="4835"/>
                  <a:pt x="0" y="10800"/>
                </a:cubicBezTo>
                <a:cubicBezTo>
                  <a:pt x="0" y="16766"/>
                  <a:pt x="4833" y="21600"/>
                  <a:pt x="10800" y="21600"/>
                </a:cubicBezTo>
                <a:cubicBezTo>
                  <a:pt x="13489" y="21600"/>
                  <a:pt x="15938" y="20609"/>
                  <a:pt x="17831" y="18989"/>
                </a:cubicBezTo>
                <a:lnTo>
                  <a:pt x="15281" y="16439"/>
                </a:lnTo>
                <a:cubicBezTo>
                  <a:pt x="15281" y="16439"/>
                  <a:pt x="15282" y="16429"/>
                  <a:pt x="15282" y="16429"/>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7" name="AutoShape 21"/>
          <p:cNvSpPr>
            <a:spLocks/>
          </p:cNvSpPr>
          <p:nvPr/>
        </p:nvSpPr>
        <p:spPr bwMode="auto">
          <a:xfrm>
            <a:off x="16670338" y="3314700"/>
            <a:ext cx="4886325" cy="187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96"/>
                </a:moveTo>
                <a:cubicBezTo>
                  <a:pt x="21600" y="20164"/>
                  <a:pt x="21554" y="21600"/>
                  <a:pt x="21497" y="21600"/>
                </a:cubicBezTo>
                <a:lnTo>
                  <a:pt x="102" y="21600"/>
                </a:lnTo>
                <a:cubicBezTo>
                  <a:pt x="46" y="21600"/>
                  <a:pt x="0" y="20164"/>
                  <a:pt x="0" y="18396"/>
                </a:cubicBezTo>
                <a:lnTo>
                  <a:pt x="0" y="3201"/>
                </a:lnTo>
                <a:cubicBezTo>
                  <a:pt x="0" y="1434"/>
                  <a:pt x="46" y="0"/>
                  <a:pt x="102" y="0"/>
                </a:cubicBezTo>
                <a:lnTo>
                  <a:pt x="21497" y="0"/>
                </a:lnTo>
                <a:cubicBezTo>
                  <a:pt x="21554" y="0"/>
                  <a:pt x="21600" y="1434"/>
                  <a:pt x="21600" y="3201"/>
                </a:cubicBezTo>
                <a:cubicBezTo>
                  <a:pt x="21600" y="3201"/>
                  <a:pt x="21600" y="18396"/>
                  <a:pt x="21600" y="18396"/>
                </a:cubicBezTo>
                <a:close/>
              </a:path>
            </a:pathLst>
          </a:custGeom>
          <a:solidFill>
            <a:srgbClr val="EEEEE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06518" name="AutoShape 22"/>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Web preview</a:t>
            </a:r>
            <a:endParaRPr lang="en-US" dirty="0"/>
          </a:p>
        </p:txBody>
      </p:sp>
      <p:sp>
        <p:nvSpPr>
          <p:cNvPr id="106519" name="AutoShape 23"/>
          <p:cNvSpPr>
            <a:spLocks/>
          </p:cNvSpPr>
          <p:nvPr/>
        </p:nvSpPr>
        <p:spPr bwMode="auto">
          <a:xfrm>
            <a:off x="2527300" y="11303000"/>
            <a:ext cx="193802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azdolor sit amet, consectetur</a:t>
            </a:r>
            <a:r>
              <a:rPr lang="en-US" sz="3600" b="1">
                <a:solidFill>
                  <a:srgbClr val="333333"/>
                </a:solidFill>
                <a:latin typeface="Lato Regular" charset="0"/>
                <a:ea typeface="Lato Regular" charset="0"/>
                <a:cs typeface="Lato Regular" charset="0"/>
                <a:sym typeface="Lato Regular" charset="0"/>
              </a:rPr>
              <a:t> </a:t>
            </a:r>
            <a:r>
              <a:rPr lang="en-US" sz="3600">
                <a:solidFill>
                  <a:srgbClr val="333333"/>
                </a:solidFill>
                <a:latin typeface="Lato Regular" charset="0"/>
                <a:ea typeface="Lato Regular" charset="0"/>
                <a:cs typeface="Lato Regular" charset="0"/>
                <a:sym typeface="Lato Regular" charset="0"/>
              </a:rPr>
              <a:t>adipiscing</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elit. Sed dolor odio, aliquet vel tincidunt eu, </a:t>
            </a:r>
            <a:r>
              <a:rPr lang="en-US" sz="3600">
                <a:solidFill>
                  <a:srgbClr val="333333"/>
                </a:solidFill>
                <a:latin typeface="Lato Regular" charset="0"/>
                <a:ea typeface="Lato Regular" charset="0"/>
                <a:cs typeface="Lato Regular" charset="0"/>
                <a:sym typeface="Lato Regular" charset="0"/>
              </a:rPr>
              <a:t>lobortis</a:t>
            </a:r>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justo. Sed tristique dui adipiscing magna interdum.</a:t>
            </a:r>
            <a:endParaRPr lang="en-US"/>
          </a:p>
        </p:txBody>
      </p:sp>
      <p:pic>
        <p:nvPicPr>
          <p:cNvPr id="106520" name="Picture 24" descr="browser-in-0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4432300"/>
            <a:ext cx="12674600" cy="6378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521" name="Picture 25" descr="browser-in-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87700" y="3619500"/>
            <a:ext cx="59182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6522" name="Picture 26" descr="browser-in-0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14688" y="7835900"/>
            <a:ext cx="5918200" cy="297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1" name="Picture 1" descr="Untitled-3.jpg"/>
          <p:cNvPicPr>
            <a:picLocks noChangeAspect="1"/>
          </p:cNvPicPr>
          <p:nvPr/>
        </p:nvPicPr>
        <p:blipFill>
          <a:blip r:embed="rId2">
            <a:extLst>
              <a:ext uri="{28A0092B-C50C-407E-A947-70E740481C1C}">
                <a14:useLocalDpi xmlns:a14="http://schemas.microsoft.com/office/drawing/2010/main" val="0"/>
              </a:ext>
            </a:extLst>
          </a:blip>
          <a:srcRect l="27" r="27"/>
          <a:stretch>
            <a:fillRect/>
          </a:stretch>
        </p:blipFill>
        <p:spPr bwMode="auto">
          <a:xfrm>
            <a:off x="-76200" y="-50800"/>
            <a:ext cx="24460200" cy="137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7522" name="AutoShape 2"/>
          <p:cNvSpPr>
            <a:spLocks/>
          </p:cNvSpPr>
          <p:nvPr/>
        </p:nvSpPr>
        <p:spPr bwMode="auto">
          <a:xfrm>
            <a:off x="3741738" y="5359400"/>
            <a:ext cx="16979900" cy="292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Don’t be afraid to</a:t>
            </a:r>
            <a:br>
              <a:rPr lang="en-US" sz="9200" dirty="0">
                <a:solidFill>
                  <a:srgbClr val="FFFFFF"/>
                </a:solidFill>
                <a:latin typeface="Aleo" panose="020F0502020204030203" pitchFamily="34" charset="0"/>
                <a:ea typeface="Aleo Light" charset="0"/>
                <a:cs typeface="Aleo Light" charset="0"/>
                <a:sym typeface="Aleo Light" charset="0"/>
              </a:rPr>
            </a:br>
            <a:r>
              <a:rPr lang="en-US" sz="9200" b="1" dirty="0">
                <a:solidFill>
                  <a:srgbClr val="FFFFFF"/>
                </a:solidFill>
                <a:latin typeface="Aleo" panose="020F0502020204030203" pitchFamily="34" charset="0"/>
                <a:ea typeface="Aleo Regular" charset="0"/>
                <a:cs typeface="Aleo Regular" charset="0"/>
                <a:sym typeface="Aleo Regular" charset="0"/>
              </a:rPr>
              <a:t>DREAM BIG!</a:t>
            </a:r>
            <a:endParaRPr lang="en-US" dirty="0">
              <a:latin typeface="Aleo" panose="020F0502020204030203" pitchFamily="34" charset="0"/>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465A70"/>
        </a:solidFill>
        <a:effectLst/>
      </p:bgPr>
    </p:bg>
    <p:spTree>
      <p:nvGrpSpPr>
        <p:cNvPr id="1" name=""/>
        <p:cNvGrpSpPr/>
        <p:nvPr/>
      </p:nvGrpSpPr>
      <p:grpSpPr>
        <a:xfrm>
          <a:off x="0" y="0"/>
          <a:ext cx="0" cy="0"/>
          <a:chOff x="0" y="0"/>
          <a:chExt cx="0" cy="0"/>
        </a:xfrm>
      </p:grpSpPr>
      <p:sp>
        <p:nvSpPr>
          <p:cNvPr id="108545" name="AutoShape 1"/>
          <p:cNvSpPr>
            <a:spLocks/>
          </p:cNvSpPr>
          <p:nvPr/>
        </p:nvSpPr>
        <p:spPr bwMode="auto">
          <a:xfrm>
            <a:off x="10344150" y="3848100"/>
            <a:ext cx="3706813" cy="427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8546" name="AutoShape 2"/>
          <p:cNvSpPr>
            <a:spLocks/>
          </p:cNvSpPr>
          <p:nvPr/>
        </p:nvSpPr>
        <p:spPr bwMode="auto">
          <a:xfrm>
            <a:off x="10941050" y="5253038"/>
            <a:ext cx="3111500" cy="262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600" y="4792"/>
                </a:lnTo>
                <a:lnTo>
                  <a:pt x="21600" y="14654"/>
                </a:lnTo>
                <a:lnTo>
                  <a:pt x="11241" y="21599"/>
                </a:lnTo>
                <a:lnTo>
                  <a:pt x="0" y="10765"/>
                </a:lnTo>
                <a:lnTo>
                  <a:pt x="7710" y="15974"/>
                </a:lnTo>
                <a:lnTo>
                  <a:pt x="15655" y="10348"/>
                </a:lnTo>
                <a:lnTo>
                  <a:pt x="15873"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8547" name="AutoShape 3"/>
          <p:cNvSpPr>
            <a:spLocks/>
          </p:cNvSpPr>
          <p:nvPr/>
        </p:nvSpPr>
        <p:spPr bwMode="auto">
          <a:xfrm>
            <a:off x="11009313" y="4660900"/>
            <a:ext cx="2363787" cy="2728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8548" name="AutoShape 4"/>
          <p:cNvSpPr>
            <a:spLocks/>
          </p:cNvSpPr>
          <p:nvPr/>
        </p:nvSpPr>
        <p:spPr bwMode="auto">
          <a:xfrm>
            <a:off x="7640638" y="8045450"/>
            <a:ext cx="9105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Revenue </a:t>
            </a:r>
            <a:r>
              <a:rPr lang="en-US" sz="9200" b="1" dirty="0">
                <a:solidFill>
                  <a:srgbClr val="FFFFFF"/>
                </a:solidFill>
                <a:latin typeface="Aleo" panose="020F0502020204030203" pitchFamily="34" charset="0"/>
                <a:ea typeface="Aleo Regular" charset="0"/>
                <a:cs typeface="Aleo Regular" charset="0"/>
                <a:sym typeface="Aleo Regular" charset="0"/>
              </a:rPr>
              <a:t>model </a:t>
            </a:r>
            <a:endParaRPr lang="en-US" dirty="0">
              <a:latin typeface="Aleo" panose="020F0502020204030203" pitchFamily="34" charset="0"/>
            </a:endParaRPr>
          </a:p>
        </p:txBody>
      </p:sp>
      <p:sp>
        <p:nvSpPr>
          <p:cNvPr id="108549" name="AutoShape 5"/>
          <p:cNvSpPr>
            <a:spLocks/>
          </p:cNvSpPr>
          <p:nvPr/>
        </p:nvSpPr>
        <p:spPr bwMode="auto">
          <a:xfrm>
            <a:off x="11461750" y="5511800"/>
            <a:ext cx="1460500" cy="1257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0"/>
                </a:lnTo>
                <a:lnTo>
                  <a:pt x="9901" y="13470"/>
                </a:lnTo>
                <a:cubicBezTo>
                  <a:pt x="9901" y="13470"/>
                  <a:pt x="9901" y="11002"/>
                  <a:pt x="9901" y="11002"/>
                </a:cubicBezTo>
                <a:close/>
                <a:moveTo>
                  <a:pt x="7319" y="6637"/>
                </a:moveTo>
                <a:lnTo>
                  <a:pt x="5495" y="6637"/>
                </a:lnTo>
                <a:lnTo>
                  <a:pt x="5495" y="13470"/>
                </a:lnTo>
                <a:lnTo>
                  <a:pt x="7319" y="13470"/>
                </a:lnTo>
                <a:cubicBezTo>
                  <a:pt x="7319" y="13470"/>
                  <a:pt x="7319" y="6637"/>
                  <a:pt x="7319" y="6637"/>
                </a:cubicBezTo>
                <a:close/>
                <a:moveTo>
                  <a:pt x="4737" y="13470"/>
                </a:moveTo>
                <a:lnTo>
                  <a:pt x="2913" y="13470"/>
                </a:lnTo>
                <a:lnTo>
                  <a:pt x="2913" y="9004"/>
                </a:lnTo>
                <a:lnTo>
                  <a:pt x="4737" y="9004"/>
                </a:lnTo>
                <a:cubicBezTo>
                  <a:pt x="4737" y="9004"/>
                  <a:pt x="4737" y="13470"/>
                  <a:pt x="4737" y="13470"/>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600"/>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Line 1"/>
          <p:cNvSpPr>
            <a:spLocks noChangeShapeType="1"/>
          </p:cNvSpPr>
          <p:nvPr/>
        </p:nvSpPr>
        <p:spPr bwMode="auto">
          <a:xfrm flipH="1">
            <a:off x="7635875" y="3352800"/>
            <a:ext cx="0" cy="9042400"/>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09570" name="AutoShape 2"/>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Project timeline</a:t>
            </a:r>
            <a:endParaRPr lang="en-US" dirty="0"/>
          </a:p>
        </p:txBody>
      </p:sp>
      <p:sp>
        <p:nvSpPr>
          <p:cNvPr id="109571" name="AutoShape 3"/>
          <p:cNvSpPr>
            <a:spLocks/>
          </p:cNvSpPr>
          <p:nvPr/>
        </p:nvSpPr>
        <p:spPr bwMode="auto">
          <a:xfrm>
            <a:off x="1460500" y="4083050"/>
            <a:ext cx="49911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6th January</a:t>
            </a:r>
            <a:endParaRPr lang="en-US" dirty="0"/>
          </a:p>
        </p:txBody>
      </p:sp>
      <p:sp>
        <p:nvSpPr>
          <p:cNvPr id="109572" name="AutoShape 4"/>
          <p:cNvSpPr>
            <a:spLocks/>
          </p:cNvSpPr>
          <p:nvPr/>
        </p:nvSpPr>
        <p:spPr bwMode="auto">
          <a:xfrm>
            <a:off x="1447800" y="3429000"/>
            <a:ext cx="49911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E59428"/>
                </a:solidFill>
                <a:latin typeface="Aleo" panose="020F0502020204030203" pitchFamily="34" charset="0"/>
                <a:ea typeface="Aleo Regular" charset="0"/>
                <a:cs typeface="Aleo Regular" charset="0"/>
                <a:sym typeface="Aleo Regular" charset="0"/>
              </a:rPr>
              <a:t>Project start</a:t>
            </a:r>
            <a:endParaRPr lang="en-US" dirty="0"/>
          </a:p>
        </p:txBody>
      </p:sp>
      <p:sp>
        <p:nvSpPr>
          <p:cNvPr id="109573" name="AutoShape 5"/>
          <p:cNvSpPr>
            <a:spLocks/>
          </p:cNvSpPr>
          <p:nvPr/>
        </p:nvSpPr>
        <p:spPr bwMode="auto">
          <a:xfrm>
            <a:off x="1447800" y="6642100"/>
            <a:ext cx="49911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21st March</a:t>
            </a:r>
            <a:endParaRPr lang="en-US" dirty="0"/>
          </a:p>
        </p:txBody>
      </p:sp>
      <p:sp>
        <p:nvSpPr>
          <p:cNvPr id="109574" name="AutoShape 6"/>
          <p:cNvSpPr>
            <a:spLocks/>
          </p:cNvSpPr>
          <p:nvPr/>
        </p:nvSpPr>
        <p:spPr bwMode="auto">
          <a:xfrm>
            <a:off x="1435100" y="5981700"/>
            <a:ext cx="49911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Gather Data</a:t>
            </a:r>
            <a:endParaRPr lang="en-US" dirty="0"/>
          </a:p>
        </p:txBody>
      </p:sp>
      <p:sp>
        <p:nvSpPr>
          <p:cNvPr id="109575" name="AutoShape 7"/>
          <p:cNvSpPr>
            <a:spLocks/>
          </p:cNvSpPr>
          <p:nvPr/>
        </p:nvSpPr>
        <p:spPr bwMode="auto">
          <a:xfrm>
            <a:off x="1460500" y="9207500"/>
            <a:ext cx="49911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18th February</a:t>
            </a:r>
            <a:endParaRPr lang="en-US" dirty="0"/>
          </a:p>
        </p:txBody>
      </p:sp>
      <p:sp>
        <p:nvSpPr>
          <p:cNvPr id="109576" name="AutoShape 8"/>
          <p:cNvSpPr>
            <a:spLocks/>
          </p:cNvSpPr>
          <p:nvPr/>
        </p:nvSpPr>
        <p:spPr bwMode="auto">
          <a:xfrm>
            <a:off x="1447800" y="8547100"/>
            <a:ext cx="49911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5CBEB6"/>
                </a:solidFill>
                <a:latin typeface="Aleo" panose="020F0502020204030203" pitchFamily="34" charset="0"/>
                <a:ea typeface="Aleo Regular" charset="0"/>
                <a:cs typeface="Aleo Regular" charset="0"/>
                <a:sym typeface="Aleo Regular" charset="0"/>
              </a:rPr>
              <a:t>Control Finance</a:t>
            </a:r>
            <a:endParaRPr lang="en-US" dirty="0"/>
          </a:p>
        </p:txBody>
      </p:sp>
      <p:sp>
        <p:nvSpPr>
          <p:cNvPr id="109577" name="AutoShape 9"/>
          <p:cNvSpPr>
            <a:spLocks/>
          </p:cNvSpPr>
          <p:nvPr/>
        </p:nvSpPr>
        <p:spPr bwMode="auto">
          <a:xfrm>
            <a:off x="1460500" y="11760200"/>
            <a:ext cx="49911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D4D4D"/>
                </a:solidFill>
                <a:latin typeface="Aleo" panose="020F0502020204030203" pitchFamily="34" charset="0"/>
                <a:ea typeface="Aleo Regular" charset="0"/>
                <a:cs typeface="Aleo Regular" charset="0"/>
                <a:sym typeface="Aleo Regular" charset="0"/>
              </a:rPr>
              <a:t>1st January</a:t>
            </a:r>
            <a:endParaRPr lang="en-US" dirty="0"/>
          </a:p>
        </p:txBody>
      </p:sp>
      <p:sp>
        <p:nvSpPr>
          <p:cNvPr id="109578" name="AutoShape 10"/>
          <p:cNvSpPr>
            <a:spLocks/>
          </p:cNvSpPr>
          <p:nvPr/>
        </p:nvSpPr>
        <p:spPr bwMode="auto">
          <a:xfrm>
            <a:off x="1447800" y="11099800"/>
            <a:ext cx="49911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374B5D"/>
                </a:solidFill>
                <a:latin typeface="Aleo" panose="020F0502020204030203" pitchFamily="34" charset="0"/>
                <a:ea typeface="Aleo Regular" charset="0"/>
                <a:cs typeface="Aleo Regular" charset="0"/>
                <a:sym typeface="Aleo Regular" charset="0"/>
              </a:rPr>
              <a:t>Project End</a:t>
            </a:r>
            <a:endParaRPr lang="en-US" dirty="0"/>
          </a:p>
        </p:txBody>
      </p:sp>
      <p:sp>
        <p:nvSpPr>
          <p:cNvPr id="109579" name="AutoShape 11"/>
          <p:cNvSpPr>
            <a:spLocks/>
          </p:cNvSpPr>
          <p:nvPr/>
        </p:nvSpPr>
        <p:spPr bwMode="auto">
          <a:xfrm>
            <a:off x="6953250" y="3346450"/>
            <a:ext cx="1370013" cy="13700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80" name="AutoShape 12"/>
          <p:cNvSpPr>
            <a:spLocks/>
          </p:cNvSpPr>
          <p:nvPr/>
        </p:nvSpPr>
        <p:spPr bwMode="auto">
          <a:xfrm>
            <a:off x="6946900" y="5880100"/>
            <a:ext cx="1370013" cy="13700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81" name="AutoShape 13"/>
          <p:cNvSpPr>
            <a:spLocks/>
          </p:cNvSpPr>
          <p:nvPr/>
        </p:nvSpPr>
        <p:spPr bwMode="auto">
          <a:xfrm>
            <a:off x="6946900" y="8470900"/>
            <a:ext cx="1370013" cy="13700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82" name="AutoShape 14"/>
          <p:cNvSpPr>
            <a:spLocks/>
          </p:cNvSpPr>
          <p:nvPr/>
        </p:nvSpPr>
        <p:spPr bwMode="auto">
          <a:xfrm>
            <a:off x="7459663" y="8763000"/>
            <a:ext cx="862012" cy="1066800"/>
          </a:xfrm>
          <a:custGeom>
            <a:avLst/>
            <a:gdLst>
              <a:gd name="T0" fmla="*/ 9864 w 19729"/>
              <a:gd name="T1" fmla="*/ 10800 h 21600"/>
              <a:gd name="T2" fmla="*/ 9864 w 19729"/>
              <a:gd name="T3" fmla="*/ 10800 h 21600"/>
              <a:gd name="T4" fmla="*/ 9864 w 19729"/>
              <a:gd name="T5" fmla="*/ 10800 h 21600"/>
              <a:gd name="T6" fmla="*/ 9864 w 19729"/>
              <a:gd name="T7" fmla="*/ 10800 h 21600"/>
            </a:gdLst>
            <a:ahLst/>
            <a:cxnLst>
              <a:cxn ang="0">
                <a:pos x="T0" y="T1"/>
              </a:cxn>
              <a:cxn ang="0">
                <a:pos x="T2" y="T3"/>
              </a:cxn>
              <a:cxn ang="0">
                <a:pos x="T4" y="T5"/>
              </a:cxn>
              <a:cxn ang="0">
                <a:pos x="T6" y="T7"/>
              </a:cxn>
            </a:cxnLst>
            <a:rect l="0" t="0" r="r" b="b"/>
            <a:pathLst>
              <a:path w="19729" h="21600">
                <a:moveTo>
                  <a:pt x="0" y="15942"/>
                </a:moveTo>
                <a:lnTo>
                  <a:pt x="6684" y="21599"/>
                </a:lnTo>
                <a:cubicBezTo>
                  <a:pt x="6684" y="21599"/>
                  <a:pt x="12348" y="21288"/>
                  <a:pt x="16875" y="15954"/>
                </a:cubicBezTo>
                <a:cubicBezTo>
                  <a:pt x="21600" y="10390"/>
                  <a:pt x="19032" y="4539"/>
                  <a:pt x="19032" y="4539"/>
                </a:cubicBezTo>
                <a:lnTo>
                  <a:pt x="8838" y="0"/>
                </a:lnTo>
                <a:cubicBezTo>
                  <a:pt x="8838" y="0"/>
                  <a:pt x="15800" y="6663"/>
                  <a:pt x="11076" y="12593"/>
                </a:cubicBezTo>
                <a:cubicBezTo>
                  <a:pt x="6503" y="18335"/>
                  <a:pt x="0" y="15942"/>
                  <a:pt x="0" y="15942"/>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9583" name="AutoShape 15"/>
          <p:cNvSpPr>
            <a:spLocks/>
          </p:cNvSpPr>
          <p:nvPr/>
        </p:nvSpPr>
        <p:spPr bwMode="auto">
          <a:xfrm>
            <a:off x="7175500" y="8699500"/>
            <a:ext cx="914400" cy="914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84" name="AutoShape 16"/>
          <p:cNvSpPr>
            <a:spLocks/>
          </p:cNvSpPr>
          <p:nvPr/>
        </p:nvSpPr>
        <p:spPr bwMode="auto">
          <a:xfrm>
            <a:off x="7175500" y="8864600"/>
            <a:ext cx="914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800" b="1" dirty="0">
                <a:solidFill>
                  <a:srgbClr val="FFFFFF"/>
                </a:solidFill>
                <a:latin typeface="Aleo" panose="020F0502020204030203" pitchFamily="34" charset="0"/>
                <a:ea typeface="Aleo Regular" charset="0"/>
                <a:cs typeface="Aleo Regular" charset="0"/>
                <a:sym typeface="Aleo Regular" charset="0"/>
              </a:rPr>
              <a:t>2014</a:t>
            </a:r>
            <a:endParaRPr lang="en-US" dirty="0"/>
          </a:p>
        </p:txBody>
      </p:sp>
      <p:sp>
        <p:nvSpPr>
          <p:cNvPr id="109585" name="AutoShape 17"/>
          <p:cNvSpPr>
            <a:spLocks/>
          </p:cNvSpPr>
          <p:nvPr/>
        </p:nvSpPr>
        <p:spPr bwMode="auto">
          <a:xfrm>
            <a:off x="6934200" y="11023600"/>
            <a:ext cx="1370013" cy="13700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86" name="AutoShape 18"/>
          <p:cNvSpPr>
            <a:spLocks/>
          </p:cNvSpPr>
          <p:nvPr/>
        </p:nvSpPr>
        <p:spPr bwMode="auto">
          <a:xfrm>
            <a:off x="8801100" y="3327400"/>
            <a:ext cx="123825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in purus vestibulum faucibus. Donec mattis tincidunt enim eget sollicitudin. Nam vel sagittis sem.</a:t>
            </a:r>
            <a:endParaRPr lang="en-US"/>
          </a:p>
        </p:txBody>
      </p:sp>
      <p:sp>
        <p:nvSpPr>
          <p:cNvPr id="109587" name="AutoShape 19"/>
          <p:cNvSpPr>
            <a:spLocks/>
          </p:cNvSpPr>
          <p:nvPr/>
        </p:nvSpPr>
        <p:spPr bwMode="auto">
          <a:xfrm>
            <a:off x="8801100" y="5600700"/>
            <a:ext cx="123825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 mattis tincidunt enim eget sollicitudin. Nam vel sagittis sem. Suspendisse ornare quam eu massa venenatis dapibus eu porta massa mauris.</a:t>
            </a:r>
            <a:endParaRPr lang="en-US"/>
          </a:p>
        </p:txBody>
      </p:sp>
      <p:sp>
        <p:nvSpPr>
          <p:cNvPr id="109588" name="AutoShape 20"/>
          <p:cNvSpPr>
            <a:spLocks/>
          </p:cNvSpPr>
          <p:nvPr/>
        </p:nvSpPr>
        <p:spPr bwMode="auto">
          <a:xfrm>
            <a:off x="8801100" y="8445500"/>
            <a:ext cx="123825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 ipsum lobortis convallis aliquet, purus sem volutpat sapien, eu porta massa mauris vitae erat. </a:t>
            </a:r>
            <a:endParaRPr lang="en-US"/>
          </a:p>
        </p:txBody>
      </p:sp>
      <p:sp>
        <p:nvSpPr>
          <p:cNvPr id="109589" name="AutoShape 21"/>
          <p:cNvSpPr>
            <a:spLocks/>
          </p:cNvSpPr>
          <p:nvPr/>
        </p:nvSpPr>
        <p:spPr bwMode="auto">
          <a:xfrm>
            <a:off x="8801100" y="10985500"/>
            <a:ext cx="123825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Vivamus dapibus metus dui, sit amet pellentesque massa elementum at. In et mi auctor, mattis justo vitae, placerat sapien. </a:t>
            </a:r>
            <a:endParaRPr lang="en-US"/>
          </a:p>
        </p:txBody>
      </p:sp>
      <p:sp>
        <p:nvSpPr>
          <p:cNvPr id="109590" name="AutoShape 22"/>
          <p:cNvSpPr>
            <a:spLocks/>
          </p:cNvSpPr>
          <p:nvPr/>
        </p:nvSpPr>
        <p:spPr bwMode="auto">
          <a:xfrm>
            <a:off x="7454900" y="6172200"/>
            <a:ext cx="860425" cy="1066800"/>
          </a:xfrm>
          <a:custGeom>
            <a:avLst/>
            <a:gdLst>
              <a:gd name="T0" fmla="*/ 9864 w 19729"/>
              <a:gd name="T1" fmla="*/ 10800 h 21600"/>
              <a:gd name="T2" fmla="*/ 9864 w 19729"/>
              <a:gd name="T3" fmla="*/ 10800 h 21600"/>
              <a:gd name="T4" fmla="*/ 9864 w 19729"/>
              <a:gd name="T5" fmla="*/ 10800 h 21600"/>
              <a:gd name="T6" fmla="*/ 9864 w 19729"/>
              <a:gd name="T7" fmla="*/ 10800 h 21600"/>
            </a:gdLst>
            <a:ahLst/>
            <a:cxnLst>
              <a:cxn ang="0">
                <a:pos x="T0" y="T1"/>
              </a:cxn>
              <a:cxn ang="0">
                <a:pos x="T2" y="T3"/>
              </a:cxn>
              <a:cxn ang="0">
                <a:pos x="T4" y="T5"/>
              </a:cxn>
              <a:cxn ang="0">
                <a:pos x="T6" y="T7"/>
              </a:cxn>
            </a:cxnLst>
            <a:rect l="0" t="0" r="r" b="b"/>
            <a:pathLst>
              <a:path w="19729" h="21600">
                <a:moveTo>
                  <a:pt x="0" y="15942"/>
                </a:moveTo>
                <a:lnTo>
                  <a:pt x="6684" y="21599"/>
                </a:lnTo>
                <a:cubicBezTo>
                  <a:pt x="6684" y="21599"/>
                  <a:pt x="12348" y="21288"/>
                  <a:pt x="16875" y="15954"/>
                </a:cubicBezTo>
                <a:cubicBezTo>
                  <a:pt x="21600" y="10390"/>
                  <a:pt x="19032" y="4539"/>
                  <a:pt x="19032" y="4539"/>
                </a:cubicBezTo>
                <a:lnTo>
                  <a:pt x="8838" y="0"/>
                </a:lnTo>
                <a:cubicBezTo>
                  <a:pt x="8838" y="0"/>
                  <a:pt x="15800" y="6663"/>
                  <a:pt x="11076" y="12593"/>
                </a:cubicBezTo>
                <a:cubicBezTo>
                  <a:pt x="6503" y="18335"/>
                  <a:pt x="0" y="15942"/>
                  <a:pt x="0" y="15942"/>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9591" name="AutoShape 23"/>
          <p:cNvSpPr>
            <a:spLocks/>
          </p:cNvSpPr>
          <p:nvPr/>
        </p:nvSpPr>
        <p:spPr bwMode="auto">
          <a:xfrm>
            <a:off x="7175500" y="6108700"/>
            <a:ext cx="914400" cy="914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92" name="AutoShape 24"/>
          <p:cNvSpPr>
            <a:spLocks/>
          </p:cNvSpPr>
          <p:nvPr/>
        </p:nvSpPr>
        <p:spPr bwMode="auto">
          <a:xfrm>
            <a:off x="7175500" y="6248400"/>
            <a:ext cx="914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800" b="1" dirty="0">
                <a:solidFill>
                  <a:srgbClr val="FFFFFF"/>
                </a:solidFill>
                <a:latin typeface="Aleo" panose="020F0502020204030203" pitchFamily="34" charset="0"/>
                <a:ea typeface="Aleo Regular" charset="0"/>
                <a:cs typeface="Aleo Regular" charset="0"/>
                <a:sym typeface="Aleo Regular" charset="0"/>
              </a:rPr>
              <a:t>2013</a:t>
            </a:r>
            <a:endParaRPr lang="en-US" dirty="0"/>
          </a:p>
        </p:txBody>
      </p:sp>
      <p:sp>
        <p:nvSpPr>
          <p:cNvPr id="109593" name="AutoShape 25"/>
          <p:cNvSpPr>
            <a:spLocks/>
          </p:cNvSpPr>
          <p:nvPr/>
        </p:nvSpPr>
        <p:spPr bwMode="auto">
          <a:xfrm>
            <a:off x="7467600" y="3632200"/>
            <a:ext cx="860425" cy="1066800"/>
          </a:xfrm>
          <a:custGeom>
            <a:avLst/>
            <a:gdLst>
              <a:gd name="T0" fmla="*/ 9864 w 19729"/>
              <a:gd name="T1" fmla="*/ 10800 h 21600"/>
              <a:gd name="T2" fmla="*/ 9864 w 19729"/>
              <a:gd name="T3" fmla="*/ 10800 h 21600"/>
              <a:gd name="T4" fmla="*/ 9864 w 19729"/>
              <a:gd name="T5" fmla="*/ 10800 h 21600"/>
              <a:gd name="T6" fmla="*/ 9864 w 19729"/>
              <a:gd name="T7" fmla="*/ 10800 h 21600"/>
            </a:gdLst>
            <a:ahLst/>
            <a:cxnLst>
              <a:cxn ang="0">
                <a:pos x="T0" y="T1"/>
              </a:cxn>
              <a:cxn ang="0">
                <a:pos x="T2" y="T3"/>
              </a:cxn>
              <a:cxn ang="0">
                <a:pos x="T4" y="T5"/>
              </a:cxn>
              <a:cxn ang="0">
                <a:pos x="T6" y="T7"/>
              </a:cxn>
            </a:cxnLst>
            <a:rect l="0" t="0" r="r" b="b"/>
            <a:pathLst>
              <a:path w="19729" h="21600">
                <a:moveTo>
                  <a:pt x="0" y="15942"/>
                </a:moveTo>
                <a:lnTo>
                  <a:pt x="6684" y="21599"/>
                </a:lnTo>
                <a:cubicBezTo>
                  <a:pt x="6684" y="21599"/>
                  <a:pt x="12348" y="21288"/>
                  <a:pt x="16875" y="15954"/>
                </a:cubicBezTo>
                <a:cubicBezTo>
                  <a:pt x="21600" y="10390"/>
                  <a:pt x="19032" y="4539"/>
                  <a:pt x="19032" y="4539"/>
                </a:cubicBezTo>
                <a:lnTo>
                  <a:pt x="8838" y="0"/>
                </a:lnTo>
                <a:cubicBezTo>
                  <a:pt x="8838" y="0"/>
                  <a:pt x="15800" y="6663"/>
                  <a:pt x="11076" y="12593"/>
                </a:cubicBezTo>
                <a:cubicBezTo>
                  <a:pt x="6503" y="18335"/>
                  <a:pt x="0" y="15942"/>
                  <a:pt x="0" y="15942"/>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9594" name="AutoShape 26"/>
          <p:cNvSpPr>
            <a:spLocks/>
          </p:cNvSpPr>
          <p:nvPr/>
        </p:nvSpPr>
        <p:spPr bwMode="auto">
          <a:xfrm>
            <a:off x="7181850" y="3581400"/>
            <a:ext cx="914400" cy="914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95" name="AutoShape 27"/>
          <p:cNvSpPr>
            <a:spLocks/>
          </p:cNvSpPr>
          <p:nvPr/>
        </p:nvSpPr>
        <p:spPr bwMode="auto">
          <a:xfrm>
            <a:off x="7175500" y="3714750"/>
            <a:ext cx="914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800" b="1" dirty="0">
                <a:solidFill>
                  <a:srgbClr val="FFFFFF"/>
                </a:solidFill>
                <a:latin typeface="Aleo" panose="020F0502020204030203" pitchFamily="34" charset="0"/>
                <a:ea typeface="Aleo Regular" charset="0"/>
                <a:cs typeface="Aleo Regular" charset="0"/>
                <a:sym typeface="Aleo Regular" charset="0"/>
              </a:rPr>
              <a:t>2012</a:t>
            </a:r>
            <a:endParaRPr lang="en-US" dirty="0"/>
          </a:p>
        </p:txBody>
      </p:sp>
      <p:sp>
        <p:nvSpPr>
          <p:cNvPr id="109596" name="AutoShape 28"/>
          <p:cNvSpPr>
            <a:spLocks/>
          </p:cNvSpPr>
          <p:nvPr/>
        </p:nvSpPr>
        <p:spPr bwMode="auto">
          <a:xfrm>
            <a:off x="7454900" y="11315700"/>
            <a:ext cx="860425" cy="1066800"/>
          </a:xfrm>
          <a:custGeom>
            <a:avLst/>
            <a:gdLst>
              <a:gd name="T0" fmla="*/ 9864 w 19729"/>
              <a:gd name="T1" fmla="*/ 10800 h 21600"/>
              <a:gd name="T2" fmla="*/ 9864 w 19729"/>
              <a:gd name="T3" fmla="*/ 10800 h 21600"/>
              <a:gd name="T4" fmla="*/ 9864 w 19729"/>
              <a:gd name="T5" fmla="*/ 10800 h 21600"/>
              <a:gd name="T6" fmla="*/ 9864 w 19729"/>
              <a:gd name="T7" fmla="*/ 10800 h 21600"/>
            </a:gdLst>
            <a:ahLst/>
            <a:cxnLst>
              <a:cxn ang="0">
                <a:pos x="T0" y="T1"/>
              </a:cxn>
              <a:cxn ang="0">
                <a:pos x="T2" y="T3"/>
              </a:cxn>
              <a:cxn ang="0">
                <a:pos x="T4" y="T5"/>
              </a:cxn>
              <a:cxn ang="0">
                <a:pos x="T6" y="T7"/>
              </a:cxn>
            </a:cxnLst>
            <a:rect l="0" t="0" r="r" b="b"/>
            <a:pathLst>
              <a:path w="19729" h="21600">
                <a:moveTo>
                  <a:pt x="0" y="15942"/>
                </a:moveTo>
                <a:lnTo>
                  <a:pt x="6684" y="21599"/>
                </a:lnTo>
                <a:cubicBezTo>
                  <a:pt x="6684" y="21599"/>
                  <a:pt x="12348" y="21288"/>
                  <a:pt x="16875" y="15954"/>
                </a:cubicBezTo>
                <a:cubicBezTo>
                  <a:pt x="21600" y="10390"/>
                  <a:pt x="19032" y="4539"/>
                  <a:pt x="19032" y="4539"/>
                </a:cubicBezTo>
                <a:lnTo>
                  <a:pt x="8838" y="0"/>
                </a:lnTo>
                <a:cubicBezTo>
                  <a:pt x="8838" y="0"/>
                  <a:pt x="15800" y="6663"/>
                  <a:pt x="11076" y="12593"/>
                </a:cubicBezTo>
                <a:cubicBezTo>
                  <a:pt x="6503" y="18335"/>
                  <a:pt x="0" y="15942"/>
                  <a:pt x="0" y="15942"/>
                </a:cubicBezTo>
                <a:close/>
              </a:path>
            </a:pathLst>
          </a:custGeom>
          <a:solidFill>
            <a:srgbClr val="2C424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09597" name="AutoShape 29"/>
          <p:cNvSpPr>
            <a:spLocks/>
          </p:cNvSpPr>
          <p:nvPr/>
        </p:nvSpPr>
        <p:spPr bwMode="auto">
          <a:xfrm>
            <a:off x="7162800" y="11252200"/>
            <a:ext cx="914400" cy="9144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09598" name="AutoShape 30"/>
          <p:cNvSpPr>
            <a:spLocks/>
          </p:cNvSpPr>
          <p:nvPr/>
        </p:nvSpPr>
        <p:spPr bwMode="auto">
          <a:xfrm>
            <a:off x="7175500" y="11417300"/>
            <a:ext cx="914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800" b="1" dirty="0">
                <a:solidFill>
                  <a:srgbClr val="FFFFFF"/>
                </a:solidFill>
                <a:latin typeface="Aleo" panose="020F0502020204030203" pitchFamily="34" charset="0"/>
                <a:ea typeface="Aleo Regular" charset="0"/>
                <a:cs typeface="Aleo Regular" charset="0"/>
                <a:sym typeface="Aleo Regular" charset="0"/>
              </a:rPr>
              <a:t>2015</a:t>
            </a:r>
            <a:endParaRPr lang="en-US"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AutoShape 1"/>
          <p:cNvSpPr>
            <a:spLocks/>
          </p:cNvSpPr>
          <p:nvPr/>
        </p:nvSpPr>
        <p:spPr bwMode="auto">
          <a:xfrm>
            <a:off x="3168650" y="3109913"/>
            <a:ext cx="2386013" cy="2755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3730" name="AutoShape 2"/>
          <p:cNvSpPr>
            <a:spLocks/>
          </p:cNvSpPr>
          <p:nvPr/>
        </p:nvSpPr>
        <p:spPr bwMode="auto">
          <a:xfrm>
            <a:off x="3771900" y="41910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3731" name="AutoShape 3"/>
          <p:cNvSpPr>
            <a:spLocks/>
          </p:cNvSpPr>
          <p:nvPr/>
        </p:nvSpPr>
        <p:spPr bwMode="auto">
          <a:xfrm>
            <a:off x="0" y="99695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3732" name="AutoShape 4"/>
          <p:cNvSpPr>
            <a:spLocks/>
          </p:cNvSpPr>
          <p:nvPr/>
        </p:nvSpPr>
        <p:spPr bwMode="auto">
          <a:xfrm>
            <a:off x="1485900" y="10598150"/>
            <a:ext cx="208915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Conclusion</a:t>
            </a:r>
            <a:endParaRPr lang="en-US" dirty="0"/>
          </a:p>
        </p:txBody>
      </p:sp>
      <p:sp>
        <p:nvSpPr>
          <p:cNvPr id="73733" name="AutoShape 5"/>
          <p:cNvSpPr>
            <a:spLocks/>
          </p:cNvSpPr>
          <p:nvPr/>
        </p:nvSpPr>
        <p:spPr bwMode="auto">
          <a:xfrm>
            <a:off x="1485900" y="11671300"/>
            <a:ext cx="207137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Curabitur arcu velit, congue sed auctor at, dignissim vitae tellus. Sed mattis odio sit amet sapien gravida, vitae venenatis nibh feugiat. </a:t>
            </a:r>
            <a:endParaRPr lang="en-US"/>
          </a:p>
        </p:txBody>
      </p:sp>
      <p:sp>
        <p:nvSpPr>
          <p:cNvPr id="73734" name="AutoShape 6"/>
          <p:cNvSpPr>
            <a:spLocks/>
          </p:cNvSpPr>
          <p:nvPr/>
        </p:nvSpPr>
        <p:spPr bwMode="auto">
          <a:xfrm>
            <a:off x="3509963" y="35306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3735" name="AutoShape 7"/>
          <p:cNvSpPr>
            <a:spLocks/>
          </p:cNvSpPr>
          <p:nvPr/>
        </p:nvSpPr>
        <p:spPr bwMode="auto">
          <a:xfrm>
            <a:off x="3168650" y="6642100"/>
            <a:ext cx="2386013" cy="275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3736" name="AutoShape 8"/>
          <p:cNvSpPr>
            <a:spLocks/>
          </p:cNvSpPr>
          <p:nvPr/>
        </p:nvSpPr>
        <p:spPr bwMode="auto">
          <a:xfrm>
            <a:off x="3771900" y="7721600"/>
            <a:ext cx="1784350" cy="15827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3737" name="AutoShape 9"/>
          <p:cNvSpPr>
            <a:spLocks/>
          </p:cNvSpPr>
          <p:nvPr/>
        </p:nvSpPr>
        <p:spPr bwMode="auto">
          <a:xfrm>
            <a:off x="3509963" y="7035800"/>
            <a:ext cx="1716087" cy="197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3738" name="AutoShape 10"/>
          <p:cNvSpPr>
            <a:spLocks/>
          </p:cNvSpPr>
          <p:nvPr/>
        </p:nvSpPr>
        <p:spPr bwMode="auto">
          <a:xfrm>
            <a:off x="1379538" y="844550"/>
            <a:ext cx="14592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What is the problem?</a:t>
            </a:r>
            <a:endParaRPr lang="en-US" dirty="0"/>
          </a:p>
        </p:txBody>
      </p:sp>
      <p:sp>
        <p:nvSpPr>
          <p:cNvPr id="73739" name="AutoShape 11"/>
          <p:cNvSpPr>
            <a:spLocks/>
          </p:cNvSpPr>
          <p:nvPr/>
        </p:nvSpPr>
        <p:spPr bwMode="auto">
          <a:xfrm>
            <a:off x="4000500" y="3925888"/>
            <a:ext cx="7366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599" y="10660"/>
                </a:moveTo>
                <a:lnTo>
                  <a:pt x="21599" y="21600"/>
                </a:lnTo>
                <a:lnTo>
                  <a:pt x="0" y="21600"/>
                </a:lnTo>
                <a:lnTo>
                  <a:pt x="0" y="10660"/>
                </a:lnTo>
                <a:cubicBezTo>
                  <a:pt x="0" y="10660"/>
                  <a:pt x="21599" y="10660"/>
                  <a:pt x="21599"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3740" name="AutoShape 12"/>
          <p:cNvSpPr>
            <a:spLocks/>
          </p:cNvSpPr>
          <p:nvPr/>
        </p:nvSpPr>
        <p:spPr bwMode="auto">
          <a:xfrm>
            <a:off x="3810000" y="7708900"/>
            <a:ext cx="1206500" cy="698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9"/>
                </a:lnTo>
                <a:lnTo>
                  <a:pt x="0" y="16649"/>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3741" name="AutoShape 13"/>
          <p:cNvSpPr>
            <a:spLocks/>
          </p:cNvSpPr>
          <p:nvPr/>
        </p:nvSpPr>
        <p:spPr bwMode="auto">
          <a:xfrm>
            <a:off x="7226300" y="3600450"/>
            <a:ext cx="14363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Curabitur arcu velit, congue sed auctor at, dignissim vitae tellus. Sed mattis odio sit amet sapien gravida, vitae venenatis nibh feugiat. </a:t>
            </a:r>
            <a:endParaRPr lang="en-US"/>
          </a:p>
        </p:txBody>
      </p:sp>
      <p:sp>
        <p:nvSpPr>
          <p:cNvPr id="73742" name="AutoShape 14"/>
          <p:cNvSpPr>
            <a:spLocks/>
          </p:cNvSpPr>
          <p:nvPr/>
        </p:nvSpPr>
        <p:spPr bwMode="auto">
          <a:xfrm>
            <a:off x="7226300" y="7137400"/>
            <a:ext cx="143637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Curabitur arcu velit, congue sed auctor at, dignissim vitae tellus. Sed mattis odio sit amet sapien gravida, vitae venenatis nibh feugiat. </a:t>
            </a:r>
            <a:endParaRPr lang="en-US"/>
          </a:p>
        </p:txBody>
      </p:sp>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Line 1"/>
          <p:cNvSpPr>
            <a:spLocks noChangeShapeType="1"/>
          </p:cNvSpPr>
          <p:nvPr/>
        </p:nvSpPr>
        <p:spPr bwMode="auto">
          <a:xfrm>
            <a:off x="3638550" y="5651500"/>
            <a:ext cx="17002125" cy="0"/>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0594" name="AutoShape 2"/>
          <p:cNvSpPr>
            <a:spLocks/>
          </p:cNvSpPr>
          <p:nvPr/>
        </p:nvSpPr>
        <p:spPr bwMode="auto">
          <a:xfrm>
            <a:off x="20400963" y="44958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595" name="AutoShape 3"/>
          <p:cNvSpPr>
            <a:spLocks/>
          </p:cNvSpPr>
          <p:nvPr/>
        </p:nvSpPr>
        <p:spPr bwMode="auto">
          <a:xfrm>
            <a:off x="20878800" y="53594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0596" name="AutoShape 4"/>
          <p:cNvSpPr>
            <a:spLocks/>
          </p:cNvSpPr>
          <p:nvPr/>
        </p:nvSpPr>
        <p:spPr bwMode="auto">
          <a:xfrm>
            <a:off x="20831175" y="49657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597" name="AutoShape 5"/>
          <p:cNvSpPr>
            <a:spLocks/>
          </p:cNvSpPr>
          <p:nvPr/>
        </p:nvSpPr>
        <p:spPr bwMode="auto">
          <a:xfrm>
            <a:off x="15765463" y="44958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598" name="AutoShape 6"/>
          <p:cNvSpPr>
            <a:spLocks/>
          </p:cNvSpPr>
          <p:nvPr/>
        </p:nvSpPr>
        <p:spPr bwMode="auto">
          <a:xfrm>
            <a:off x="16243300" y="53594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0599" name="AutoShape 7"/>
          <p:cNvSpPr>
            <a:spLocks/>
          </p:cNvSpPr>
          <p:nvPr/>
        </p:nvSpPr>
        <p:spPr bwMode="auto">
          <a:xfrm>
            <a:off x="16195675" y="49657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0" name="AutoShape 8"/>
          <p:cNvSpPr>
            <a:spLocks/>
          </p:cNvSpPr>
          <p:nvPr/>
        </p:nvSpPr>
        <p:spPr bwMode="auto">
          <a:xfrm>
            <a:off x="11117263" y="44958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1" name="AutoShape 9"/>
          <p:cNvSpPr>
            <a:spLocks/>
          </p:cNvSpPr>
          <p:nvPr/>
        </p:nvSpPr>
        <p:spPr bwMode="auto">
          <a:xfrm>
            <a:off x="11595100" y="53594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0602" name="AutoShape 10"/>
          <p:cNvSpPr>
            <a:spLocks/>
          </p:cNvSpPr>
          <p:nvPr/>
        </p:nvSpPr>
        <p:spPr bwMode="auto">
          <a:xfrm>
            <a:off x="11547475" y="49657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3" name="AutoShape 11"/>
          <p:cNvSpPr>
            <a:spLocks/>
          </p:cNvSpPr>
          <p:nvPr/>
        </p:nvSpPr>
        <p:spPr bwMode="auto">
          <a:xfrm>
            <a:off x="6443663" y="44958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4" name="AutoShape 12"/>
          <p:cNvSpPr>
            <a:spLocks/>
          </p:cNvSpPr>
          <p:nvPr/>
        </p:nvSpPr>
        <p:spPr bwMode="auto">
          <a:xfrm>
            <a:off x="6908800" y="53594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0605" name="AutoShape 13"/>
          <p:cNvSpPr>
            <a:spLocks/>
          </p:cNvSpPr>
          <p:nvPr/>
        </p:nvSpPr>
        <p:spPr bwMode="auto">
          <a:xfrm>
            <a:off x="6873875" y="49657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6" name="AutoShape 14"/>
          <p:cNvSpPr>
            <a:spLocks/>
          </p:cNvSpPr>
          <p:nvPr/>
        </p:nvSpPr>
        <p:spPr bwMode="auto">
          <a:xfrm>
            <a:off x="1782763" y="44958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B9B9B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7" name="AutoShape 15"/>
          <p:cNvSpPr>
            <a:spLocks/>
          </p:cNvSpPr>
          <p:nvPr/>
        </p:nvSpPr>
        <p:spPr bwMode="auto">
          <a:xfrm>
            <a:off x="2260600" y="53594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A2A2A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0608" name="AutoShape 16"/>
          <p:cNvSpPr>
            <a:spLocks/>
          </p:cNvSpPr>
          <p:nvPr/>
        </p:nvSpPr>
        <p:spPr bwMode="auto">
          <a:xfrm>
            <a:off x="2212975" y="49657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0609" name="AutoShape 17"/>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Project timeline</a:t>
            </a:r>
            <a:endParaRPr lang="en-US" dirty="0"/>
          </a:p>
        </p:txBody>
      </p:sp>
      <p:sp>
        <p:nvSpPr>
          <p:cNvPr id="110610" name="AutoShape 18"/>
          <p:cNvSpPr>
            <a:spLocks/>
          </p:cNvSpPr>
          <p:nvPr/>
        </p:nvSpPr>
        <p:spPr bwMode="auto">
          <a:xfrm>
            <a:off x="1270000" y="8134350"/>
            <a:ext cx="31369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a:solidFill>
                  <a:srgbClr val="4D4D4D"/>
                </a:solidFill>
                <a:latin typeface="Aleo" panose="020F0502020204030203" pitchFamily="34" charset="0"/>
                <a:ea typeface="Aleo Regular" charset="0"/>
                <a:cs typeface="Aleo Regular" charset="0"/>
                <a:sym typeface="Aleo Regular" charset="0"/>
              </a:rPr>
              <a:t>14th January</a:t>
            </a:r>
            <a:endParaRPr lang="en-US" dirty="0"/>
          </a:p>
        </p:txBody>
      </p:sp>
      <p:sp>
        <p:nvSpPr>
          <p:cNvPr id="110611" name="AutoShape 19"/>
          <p:cNvSpPr>
            <a:spLocks/>
          </p:cNvSpPr>
          <p:nvPr/>
        </p:nvSpPr>
        <p:spPr bwMode="auto">
          <a:xfrm>
            <a:off x="1257300" y="7480300"/>
            <a:ext cx="3149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BDBDBD"/>
                </a:solidFill>
                <a:latin typeface="Aleo" panose="020F0502020204030203" pitchFamily="34" charset="0"/>
                <a:ea typeface="Aleo Regular" charset="0"/>
                <a:cs typeface="Aleo Regular" charset="0"/>
                <a:sym typeface="Aleo Regular" charset="0"/>
              </a:rPr>
              <a:t>Project start</a:t>
            </a:r>
            <a:endParaRPr lang="en-US" dirty="0"/>
          </a:p>
        </p:txBody>
      </p:sp>
      <p:sp>
        <p:nvSpPr>
          <p:cNvPr id="110612" name="AutoShape 20"/>
          <p:cNvSpPr>
            <a:spLocks/>
          </p:cNvSpPr>
          <p:nvPr/>
        </p:nvSpPr>
        <p:spPr bwMode="auto">
          <a:xfrm>
            <a:off x="5791200" y="8153400"/>
            <a:ext cx="33655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a:solidFill>
                  <a:srgbClr val="4D4D4D"/>
                </a:solidFill>
                <a:latin typeface="Aleo" panose="020F0502020204030203" pitchFamily="34" charset="0"/>
                <a:ea typeface="Aleo Regular" charset="0"/>
                <a:cs typeface="Aleo Regular" charset="0"/>
                <a:sym typeface="Aleo Regular" charset="0"/>
              </a:rPr>
              <a:t>21st March</a:t>
            </a:r>
            <a:endParaRPr lang="en-US" dirty="0"/>
          </a:p>
        </p:txBody>
      </p:sp>
      <p:sp>
        <p:nvSpPr>
          <p:cNvPr id="110613" name="AutoShape 21"/>
          <p:cNvSpPr>
            <a:spLocks/>
          </p:cNvSpPr>
          <p:nvPr/>
        </p:nvSpPr>
        <p:spPr bwMode="auto">
          <a:xfrm>
            <a:off x="10477500" y="7493000"/>
            <a:ext cx="33655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374B5D"/>
                </a:solidFill>
                <a:latin typeface="Aleo" panose="020F0502020204030203" pitchFamily="34" charset="0"/>
                <a:ea typeface="Aleo Regular" charset="0"/>
                <a:cs typeface="Aleo Regular" charset="0"/>
                <a:sym typeface="Aleo Regular" charset="0"/>
              </a:rPr>
              <a:t>Gather Data</a:t>
            </a:r>
            <a:endParaRPr lang="en-US" dirty="0"/>
          </a:p>
        </p:txBody>
      </p:sp>
      <p:sp>
        <p:nvSpPr>
          <p:cNvPr id="110614" name="AutoShape 22"/>
          <p:cNvSpPr>
            <a:spLocks/>
          </p:cNvSpPr>
          <p:nvPr/>
        </p:nvSpPr>
        <p:spPr bwMode="auto">
          <a:xfrm>
            <a:off x="5626100" y="7480300"/>
            <a:ext cx="3670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5CBEB6"/>
                </a:solidFill>
                <a:latin typeface="Aleo" panose="020F0502020204030203" pitchFamily="34" charset="0"/>
                <a:ea typeface="Aleo Regular" charset="0"/>
                <a:cs typeface="Aleo Regular" charset="0"/>
                <a:sym typeface="Aleo Regular" charset="0"/>
              </a:rPr>
              <a:t>Control Finance</a:t>
            </a:r>
            <a:endParaRPr lang="en-US" dirty="0"/>
          </a:p>
        </p:txBody>
      </p:sp>
      <p:sp>
        <p:nvSpPr>
          <p:cNvPr id="110615" name="AutoShape 23"/>
          <p:cNvSpPr>
            <a:spLocks/>
          </p:cNvSpPr>
          <p:nvPr/>
        </p:nvSpPr>
        <p:spPr bwMode="auto">
          <a:xfrm>
            <a:off x="2260600" y="5346700"/>
            <a:ext cx="1155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400" b="1" dirty="0">
                <a:solidFill>
                  <a:srgbClr val="FFFFFF"/>
                </a:solidFill>
                <a:latin typeface="Aleo" panose="020F0502020204030203" pitchFamily="34" charset="0"/>
                <a:ea typeface="Aleo Regular" charset="0"/>
                <a:cs typeface="Aleo Regular" charset="0"/>
                <a:sym typeface="Aleo Regular" charset="0"/>
              </a:rPr>
              <a:t>2012</a:t>
            </a:r>
            <a:endParaRPr lang="en-US" dirty="0"/>
          </a:p>
        </p:txBody>
      </p:sp>
      <p:sp>
        <p:nvSpPr>
          <p:cNvPr id="110616" name="AutoShape 24"/>
          <p:cNvSpPr>
            <a:spLocks/>
          </p:cNvSpPr>
          <p:nvPr/>
        </p:nvSpPr>
        <p:spPr bwMode="auto">
          <a:xfrm>
            <a:off x="495300" y="8966200"/>
            <a:ext cx="46482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0617" name="AutoShape 25"/>
          <p:cNvSpPr>
            <a:spLocks/>
          </p:cNvSpPr>
          <p:nvPr/>
        </p:nvSpPr>
        <p:spPr bwMode="auto">
          <a:xfrm>
            <a:off x="10972800" y="8153400"/>
            <a:ext cx="23622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a:solidFill>
                  <a:srgbClr val="4D4D4D"/>
                </a:solidFill>
                <a:latin typeface="Aleo" panose="020F0502020204030203" pitchFamily="34" charset="0"/>
                <a:ea typeface="Aleo Regular" charset="0"/>
                <a:cs typeface="Aleo Regular" charset="0"/>
                <a:sym typeface="Aleo Regular" charset="0"/>
              </a:rPr>
              <a:t>18th February</a:t>
            </a:r>
            <a:endParaRPr lang="en-US" dirty="0"/>
          </a:p>
        </p:txBody>
      </p:sp>
      <p:sp>
        <p:nvSpPr>
          <p:cNvPr id="110618" name="AutoShape 26"/>
          <p:cNvSpPr>
            <a:spLocks/>
          </p:cNvSpPr>
          <p:nvPr/>
        </p:nvSpPr>
        <p:spPr bwMode="auto">
          <a:xfrm>
            <a:off x="14998700" y="8153400"/>
            <a:ext cx="33655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a:solidFill>
                  <a:srgbClr val="4D4D4D"/>
                </a:solidFill>
                <a:latin typeface="Aleo" panose="020F0502020204030203" pitchFamily="34" charset="0"/>
                <a:ea typeface="Aleo Regular" charset="0"/>
                <a:cs typeface="Aleo Regular" charset="0"/>
                <a:sym typeface="Aleo Regular" charset="0"/>
              </a:rPr>
              <a:t>25th April</a:t>
            </a:r>
            <a:endParaRPr lang="en-US" dirty="0"/>
          </a:p>
        </p:txBody>
      </p:sp>
      <p:sp>
        <p:nvSpPr>
          <p:cNvPr id="110619" name="AutoShape 27"/>
          <p:cNvSpPr>
            <a:spLocks/>
          </p:cNvSpPr>
          <p:nvPr/>
        </p:nvSpPr>
        <p:spPr bwMode="auto">
          <a:xfrm>
            <a:off x="14846300" y="7480300"/>
            <a:ext cx="3670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E59428"/>
                </a:solidFill>
                <a:latin typeface="Aleo" panose="020F0502020204030203" pitchFamily="34" charset="0"/>
                <a:ea typeface="Aleo Regular" charset="0"/>
                <a:cs typeface="Aleo Regular" charset="0"/>
                <a:sym typeface="Aleo Regular" charset="0"/>
              </a:rPr>
              <a:t>Apply Insights</a:t>
            </a:r>
            <a:endParaRPr lang="en-US" dirty="0"/>
          </a:p>
        </p:txBody>
      </p:sp>
      <p:sp>
        <p:nvSpPr>
          <p:cNvPr id="110620" name="AutoShape 28"/>
          <p:cNvSpPr>
            <a:spLocks/>
          </p:cNvSpPr>
          <p:nvPr/>
        </p:nvSpPr>
        <p:spPr bwMode="auto">
          <a:xfrm>
            <a:off x="19761200" y="8153400"/>
            <a:ext cx="33655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400" dirty="0">
                <a:solidFill>
                  <a:srgbClr val="4D4D4D"/>
                </a:solidFill>
                <a:latin typeface="Aleo" panose="020F0502020204030203" pitchFamily="34" charset="0"/>
                <a:ea typeface="Aleo Regular" charset="0"/>
                <a:cs typeface="Aleo Regular" charset="0"/>
                <a:sym typeface="Aleo Regular" charset="0"/>
              </a:rPr>
              <a:t>1st January</a:t>
            </a:r>
            <a:endParaRPr lang="en-US" dirty="0"/>
          </a:p>
        </p:txBody>
      </p:sp>
      <p:sp>
        <p:nvSpPr>
          <p:cNvPr id="110621" name="AutoShape 29"/>
          <p:cNvSpPr>
            <a:spLocks/>
          </p:cNvSpPr>
          <p:nvPr/>
        </p:nvSpPr>
        <p:spPr bwMode="auto">
          <a:xfrm>
            <a:off x="19608800" y="7480300"/>
            <a:ext cx="3670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7B3B65"/>
                </a:solidFill>
                <a:latin typeface="Aleo" panose="020F0502020204030203" pitchFamily="34" charset="0"/>
                <a:ea typeface="Aleo Regular" charset="0"/>
                <a:cs typeface="Aleo Regular" charset="0"/>
                <a:sym typeface="Aleo Regular" charset="0"/>
              </a:rPr>
              <a:t>Project End</a:t>
            </a:r>
            <a:endParaRPr lang="en-US" dirty="0"/>
          </a:p>
        </p:txBody>
      </p:sp>
      <p:sp>
        <p:nvSpPr>
          <p:cNvPr id="110622" name="AutoShape 30"/>
          <p:cNvSpPr>
            <a:spLocks/>
          </p:cNvSpPr>
          <p:nvPr/>
        </p:nvSpPr>
        <p:spPr bwMode="auto">
          <a:xfrm>
            <a:off x="6908800" y="5346700"/>
            <a:ext cx="1155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400" b="1" dirty="0">
                <a:solidFill>
                  <a:srgbClr val="FFFFFF"/>
                </a:solidFill>
                <a:latin typeface="Aleo" panose="020F0502020204030203" pitchFamily="34" charset="0"/>
                <a:ea typeface="Aleo Regular" charset="0"/>
                <a:cs typeface="Aleo Regular" charset="0"/>
                <a:sym typeface="Aleo Regular" charset="0"/>
              </a:rPr>
              <a:t>2013</a:t>
            </a:r>
            <a:endParaRPr lang="en-US" dirty="0"/>
          </a:p>
        </p:txBody>
      </p:sp>
      <p:sp>
        <p:nvSpPr>
          <p:cNvPr id="110623" name="AutoShape 31"/>
          <p:cNvSpPr>
            <a:spLocks/>
          </p:cNvSpPr>
          <p:nvPr/>
        </p:nvSpPr>
        <p:spPr bwMode="auto">
          <a:xfrm>
            <a:off x="11569700" y="5346700"/>
            <a:ext cx="1155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400" b="1" dirty="0">
                <a:solidFill>
                  <a:srgbClr val="FFFFFF"/>
                </a:solidFill>
                <a:latin typeface="Aleo" panose="020F0502020204030203" pitchFamily="34" charset="0"/>
                <a:ea typeface="Aleo Regular" charset="0"/>
                <a:cs typeface="Aleo Regular" charset="0"/>
                <a:sym typeface="Aleo Regular" charset="0"/>
              </a:rPr>
              <a:t>2014</a:t>
            </a:r>
            <a:endParaRPr lang="en-US" dirty="0"/>
          </a:p>
        </p:txBody>
      </p:sp>
      <p:sp>
        <p:nvSpPr>
          <p:cNvPr id="110624" name="AutoShape 32"/>
          <p:cNvSpPr>
            <a:spLocks/>
          </p:cNvSpPr>
          <p:nvPr/>
        </p:nvSpPr>
        <p:spPr bwMode="auto">
          <a:xfrm>
            <a:off x="16230600" y="5346700"/>
            <a:ext cx="1155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400" b="1" dirty="0">
                <a:solidFill>
                  <a:srgbClr val="FFFFFF"/>
                </a:solidFill>
                <a:latin typeface="Aleo" panose="020F0502020204030203" pitchFamily="34" charset="0"/>
                <a:ea typeface="Aleo Regular" charset="0"/>
                <a:cs typeface="Aleo Regular" charset="0"/>
                <a:sym typeface="Aleo Regular" charset="0"/>
              </a:rPr>
              <a:t>2015</a:t>
            </a:r>
            <a:endParaRPr lang="en-US" dirty="0"/>
          </a:p>
        </p:txBody>
      </p:sp>
      <p:sp>
        <p:nvSpPr>
          <p:cNvPr id="110625" name="AutoShape 33"/>
          <p:cNvSpPr>
            <a:spLocks/>
          </p:cNvSpPr>
          <p:nvPr/>
        </p:nvSpPr>
        <p:spPr bwMode="auto">
          <a:xfrm>
            <a:off x="20866100" y="5346700"/>
            <a:ext cx="1155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400" b="1" dirty="0">
                <a:solidFill>
                  <a:srgbClr val="FFFFFF"/>
                </a:solidFill>
                <a:latin typeface="Aleo" panose="020F0502020204030203" pitchFamily="34" charset="0"/>
                <a:ea typeface="Aleo Regular" charset="0"/>
                <a:cs typeface="Aleo Regular" charset="0"/>
                <a:sym typeface="Aleo Regular" charset="0"/>
              </a:rPr>
              <a:t>2016</a:t>
            </a:r>
            <a:endParaRPr lang="en-US" dirty="0"/>
          </a:p>
        </p:txBody>
      </p:sp>
      <p:sp>
        <p:nvSpPr>
          <p:cNvPr id="110626" name="AutoShape 34"/>
          <p:cNvSpPr>
            <a:spLocks/>
          </p:cNvSpPr>
          <p:nvPr/>
        </p:nvSpPr>
        <p:spPr bwMode="auto">
          <a:xfrm>
            <a:off x="5168900" y="8966200"/>
            <a:ext cx="46482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 suscipit magna eu turpis rutrum luctus.</a:t>
            </a:r>
            <a:endParaRPr lang="en-US"/>
          </a:p>
        </p:txBody>
      </p:sp>
      <p:sp>
        <p:nvSpPr>
          <p:cNvPr id="110627" name="AutoShape 35"/>
          <p:cNvSpPr>
            <a:spLocks/>
          </p:cNvSpPr>
          <p:nvPr/>
        </p:nvSpPr>
        <p:spPr bwMode="auto">
          <a:xfrm>
            <a:off x="10096500" y="8966200"/>
            <a:ext cx="41402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110628" name="AutoShape 36"/>
          <p:cNvSpPr>
            <a:spLocks/>
          </p:cNvSpPr>
          <p:nvPr/>
        </p:nvSpPr>
        <p:spPr bwMode="auto">
          <a:xfrm>
            <a:off x="14566900" y="8966200"/>
            <a:ext cx="43815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pharetra porta velit, vel aliquet mi dictu.</a:t>
            </a:r>
            <a:endParaRPr lang="en-US"/>
          </a:p>
        </p:txBody>
      </p:sp>
      <p:sp>
        <p:nvSpPr>
          <p:cNvPr id="110629" name="AutoShape 37"/>
          <p:cNvSpPr>
            <a:spLocks/>
          </p:cNvSpPr>
          <p:nvPr/>
        </p:nvSpPr>
        <p:spPr bwMode="auto">
          <a:xfrm>
            <a:off x="19278600" y="8966200"/>
            <a:ext cx="43815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AutoShape 1"/>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Project milestones</a:t>
            </a:r>
            <a:endParaRPr lang="en-US" dirty="0"/>
          </a:p>
        </p:txBody>
      </p:sp>
      <p:sp>
        <p:nvSpPr>
          <p:cNvPr id="111618" name="Line 2"/>
          <p:cNvSpPr>
            <a:spLocks noChangeShapeType="1"/>
          </p:cNvSpPr>
          <p:nvPr/>
        </p:nvSpPr>
        <p:spPr bwMode="auto">
          <a:xfrm flipH="1">
            <a:off x="7656513" y="3792538"/>
            <a:ext cx="0" cy="84502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1619" name="AutoShape 3"/>
          <p:cNvSpPr>
            <a:spLocks/>
          </p:cNvSpPr>
          <p:nvPr/>
        </p:nvSpPr>
        <p:spPr bwMode="auto">
          <a:xfrm>
            <a:off x="7435850" y="3390900"/>
            <a:ext cx="431800" cy="431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270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20" name="AutoShape 4"/>
          <p:cNvSpPr>
            <a:spLocks/>
          </p:cNvSpPr>
          <p:nvPr/>
        </p:nvSpPr>
        <p:spPr bwMode="auto">
          <a:xfrm>
            <a:off x="8432800" y="33020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in purus vestibulum faucibus. </a:t>
            </a:r>
            <a:endParaRPr lang="en-US"/>
          </a:p>
        </p:txBody>
      </p:sp>
      <p:sp>
        <p:nvSpPr>
          <p:cNvPr id="111621" name="AutoShape 5"/>
          <p:cNvSpPr>
            <a:spLocks/>
          </p:cNvSpPr>
          <p:nvPr/>
        </p:nvSpPr>
        <p:spPr bwMode="auto">
          <a:xfrm>
            <a:off x="8432800" y="46609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 mattis tincidunt enim eget sollicitudin.</a:t>
            </a:r>
            <a:endParaRPr lang="en-US"/>
          </a:p>
        </p:txBody>
      </p:sp>
      <p:sp>
        <p:nvSpPr>
          <p:cNvPr id="111622" name="AutoShape 6"/>
          <p:cNvSpPr>
            <a:spLocks/>
          </p:cNvSpPr>
          <p:nvPr/>
        </p:nvSpPr>
        <p:spPr bwMode="auto">
          <a:xfrm>
            <a:off x="8432800" y="60960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Volutpat sapien, eu porta massa.</a:t>
            </a:r>
            <a:endParaRPr lang="en-US"/>
          </a:p>
        </p:txBody>
      </p:sp>
      <p:sp>
        <p:nvSpPr>
          <p:cNvPr id="111623" name="AutoShape 7"/>
          <p:cNvSpPr>
            <a:spLocks/>
          </p:cNvSpPr>
          <p:nvPr/>
        </p:nvSpPr>
        <p:spPr bwMode="auto">
          <a:xfrm>
            <a:off x="8432800" y="75057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 ipsum lobortis convallis aliquet, purus sem,</a:t>
            </a:r>
            <a:endParaRPr lang="en-US"/>
          </a:p>
        </p:txBody>
      </p:sp>
      <p:sp>
        <p:nvSpPr>
          <p:cNvPr id="111624" name="AutoShape 8"/>
          <p:cNvSpPr>
            <a:spLocks/>
          </p:cNvSpPr>
          <p:nvPr/>
        </p:nvSpPr>
        <p:spPr bwMode="auto">
          <a:xfrm>
            <a:off x="8432800" y="89408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Dapibus metus dui, sit amet pellentesque massa.</a:t>
            </a:r>
            <a:endParaRPr lang="en-US"/>
          </a:p>
        </p:txBody>
      </p:sp>
      <p:sp>
        <p:nvSpPr>
          <p:cNvPr id="111625" name="AutoShape 9"/>
          <p:cNvSpPr>
            <a:spLocks/>
          </p:cNvSpPr>
          <p:nvPr/>
        </p:nvSpPr>
        <p:spPr bwMode="auto">
          <a:xfrm>
            <a:off x="8432800" y="103505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Elementum at. In et mi auctor, mattis justo vitae, placerat sapien. </a:t>
            </a:r>
            <a:endParaRPr lang="en-US"/>
          </a:p>
        </p:txBody>
      </p:sp>
      <p:sp>
        <p:nvSpPr>
          <p:cNvPr id="111626" name="AutoShape 10"/>
          <p:cNvSpPr>
            <a:spLocks/>
          </p:cNvSpPr>
          <p:nvPr/>
        </p:nvSpPr>
        <p:spPr bwMode="auto">
          <a:xfrm>
            <a:off x="8432800" y="117602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et mi auctor, mattis justo vitae.</a:t>
            </a:r>
            <a:endParaRPr lang="en-US"/>
          </a:p>
        </p:txBody>
      </p:sp>
      <p:sp>
        <p:nvSpPr>
          <p:cNvPr id="111627" name="AutoShape 11"/>
          <p:cNvSpPr>
            <a:spLocks/>
          </p:cNvSpPr>
          <p:nvPr/>
        </p:nvSpPr>
        <p:spPr bwMode="auto">
          <a:xfrm>
            <a:off x="8420100" y="3302000"/>
            <a:ext cx="12801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in purus vestibulum faucibus. </a:t>
            </a:r>
            <a:endParaRPr lang="en-US"/>
          </a:p>
        </p:txBody>
      </p:sp>
      <p:sp>
        <p:nvSpPr>
          <p:cNvPr id="111628" name="AutoShape 12"/>
          <p:cNvSpPr>
            <a:spLocks/>
          </p:cNvSpPr>
          <p:nvPr/>
        </p:nvSpPr>
        <p:spPr bwMode="auto">
          <a:xfrm>
            <a:off x="1460500" y="32385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err="1">
                <a:solidFill>
                  <a:srgbClr val="7B3B65"/>
                </a:solidFill>
                <a:latin typeface="Aleo" panose="020F0502020204030203" pitchFamily="34" charset="0"/>
                <a:ea typeface="Aleo Regular" charset="0"/>
                <a:cs typeface="Aleo Regular" charset="0"/>
                <a:sym typeface="Aleo Regular" charset="0"/>
              </a:rPr>
              <a:t>Januray</a:t>
            </a:r>
            <a:r>
              <a:rPr lang="en-US" sz="3600" b="1" dirty="0">
                <a:solidFill>
                  <a:srgbClr val="7B3B65"/>
                </a:solidFill>
                <a:latin typeface="Aleo" panose="020F0502020204030203" pitchFamily="34" charset="0"/>
                <a:ea typeface="Aleo Regular" charset="0"/>
                <a:cs typeface="Aleo Regular" charset="0"/>
                <a:sym typeface="Aleo Regular" charset="0"/>
              </a:rPr>
              <a:t> 2013</a:t>
            </a:r>
            <a:endParaRPr lang="en-US" dirty="0"/>
          </a:p>
        </p:txBody>
      </p:sp>
      <p:sp>
        <p:nvSpPr>
          <p:cNvPr id="111629" name="AutoShape 13"/>
          <p:cNvSpPr>
            <a:spLocks/>
          </p:cNvSpPr>
          <p:nvPr/>
        </p:nvSpPr>
        <p:spPr bwMode="auto">
          <a:xfrm>
            <a:off x="1460500" y="46609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6BC7C3"/>
                </a:solidFill>
                <a:latin typeface="Aleo" panose="020F0502020204030203" pitchFamily="34" charset="0"/>
                <a:ea typeface="Aleo Regular" charset="0"/>
                <a:cs typeface="Aleo Regular" charset="0"/>
                <a:sym typeface="Aleo Regular" charset="0"/>
              </a:rPr>
              <a:t>July 2013</a:t>
            </a:r>
            <a:endParaRPr lang="en-US" dirty="0"/>
          </a:p>
        </p:txBody>
      </p:sp>
      <p:sp>
        <p:nvSpPr>
          <p:cNvPr id="111630" name="AutoShape 14"/>
          <p:cNvSpPr>
            <a:spLocks/>
          </p:cNvSpPr>
          <p:nvPr/>
        </p:nvSpPr>
        <p:spPr bwMode="auto">
          <a:xfrm>
            <a:off x="1460500" y="60833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err="1">
                <a:solidFill>
                  <a:srgbClr val="EDB468"/>
                </a:solidFill>
                <a:latin typeface="Aleo" panose="020F0502020204030203" pitchFamily="34" charset="0"/>
                <a:ea typeface="Aleo Regular" charset="0"/>
                <a:cs typeface="Aleo Regular" charset="0"/>
                <a:sym typeface="Aleo Regular" charset="0"/>
              </a:rPr>
              <a:t>Decebmber</a:t>
            </a:r>
            <a:r>
              <a:rPr lang="en-US" sz="3600" b="1" dirty="0">
                <a:solidFill>
                  <a:srgbClr val="EDB468"/>
                </a:solidFill>
                <a:latin typeface="Aleo" panose="020F0502020204030203" pitchFamily="34" charset="0"/>
                <a:ea typeface="Aleo Regular" charset="0"/>
                <a:cs typeface="Aleo Regular" charset="0"/>
                <a:sym typeface="Aleo Regular" charset="0"/>
              </a:rPr>
              <a:t> 2013</a:t>
            </a:r>
            <a:endParaRPr lang="en-US" dirty="0"/>
          </a:p>
        </p:txBody>
      </p:sp>
      <p:sp>
        <p:nvSpPr>
          <p:cNvPr id="111631" name="AutoShape 15"/>
          <p:cNvSpPr>
            <a:spLocks/>
          </p:cNvSpPr>
          <p:nvPr/>
        </p:nvSpPr>
        <p:spPr bwMode="auto">
          <a:xfrm>
            <a:off x="1460500" y="75057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B9B9B9"/>
                </a:solidFill>
                <a:latin typeface="Aleo" panose="020F0502020204030203" pitchFamily="34" charset="0"/>
                <a:ea typeface="Aleo Regular" charset="0"/>
                <a:cs typeface="Aleo Regular" charset="0"/>
                <a:sym typeface="Aleo Regular" charset="0"/>
              </a:rPr>
              <a:t>February 2014</a:t>
            </a:r>
            <a:endParaRPr lang="en-US" dirty="0"/>
          </a:p>
        </p:txBody>
      </p:sp>
      <p:sp>
        <p:nvSpPr>
          <p:cNvPr id="111632" name="AutoShape 16"/>
          <p:cNvSpPr>
            <a:spLocks/>
          </p:cNvSpPr>
          <p:nvPr/>
        </p:nvSpPr>
        <p:spPr bwMode="auto">
          <a:xfrm>
            <a:off x="1460500" y="89662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B9B9B9"/>
                </a:solidFill>
                <a:latin typeface="Aleo" panose="020F0502020204030203" pitchFamily="34" charset="0"/>
                <a:ea typeface="Aleo Regular" charset="0"/>
                <a:cs typeface="Aleo Regular" charset="0"/>
                <a:sym typeface="Aleo Regular" charset="0"/>
              </a:rPr>
              <a:t>April 2014</a:t>
            </a:r>
            <a:endParaRPr lang="en-US" dirty="0"/>
          </a:p>
        </p:txBody>
      </p:sp>
      <p:sp>
        <p:nvSpPr>
          <p:cNvPr id="111633" name="AutoShape 17"/>
          <p:cNvSpPr>
            <a:spLocks/>
          </p:cNvSpPr>
          <p:nvPr/>
        </p:nvSpPr>
        <p:spPr bwMode="auto">
          <a:xfrm>
            <a:off x="1460500" y="103886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B9B9B9"/>
                </a:solidFill>
                <a:latin typeface="Aleo" panose="020F0502020204030203" pitchFamily="34" charset="0"/>
                <a:ea typeface="Aleo Regular" charset="0"/>
                <a:cs typeface="Aleo Regular" charset="0"/>
                <a:sym typeface="Aleo Regular" charset="0"/>
              </a:rPr>
              <a:t>August 2014</a:t>
            </a:r>
            <a:endParaRPr lang="en-US" dirty="0"/>
          </a:p>
        </p:txBody>
      </p:sp>
      <p:sp>
        <p:nvSpPr>
          <p:cNvPr id="111634" name="AutoShape 18"/>
          <p:cNvSpPr>
            <a:spLocks/>
          </p:cNvSpPr>
          <p:nvPr/>
        </p:nvSpPr>
        <p:spPr bwMode="auto">
          <a:xfrm>
            <a:off x="1460500" y="11811000"/>
            <a:ext cx="5461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B9B9B9"/>
                </a:solidFill>
                <a:latin typeface="Aleo" panose="020F0502020204030203" pitchFamily="34" charset="0"/>
                <a:ea typeface="Aleo Regular" charset="0"/>
                <a:cs typeface="Aleo Regular" charset="0"/>
                <a:sym typeface="Aleo Regular" charset="0"/>
              </a:rPr>
              <a:t>May 2015</a:t>
            </a:r>
            <a:endParaRPr lang="en-US" dirty="0"/>
          </a:p>
        </p:txBody>
      </p:sp>
      <p:sp>
        <p:nvSpPr>
          <p:cNvPr id="111635" name="AutoShape 19"/>
          <p:cNvSpPr>
            <a:spLocks/>
          </p:cNvSpPr>
          <p:nvPr/>
        </p:nvSpPr>
        <p:spPr bwMode="auto">
          <a:xfrm>
            <a:off x="7442200" y="4813300"/>
            <a:ext cx="431800" cy="431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270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36" name="AutoShape 20"/>
          <p:cNvSpPr>
            <a:spLocks/>
          </p:cNvSpPr>
          <p:nvPr/>
        </p:nvSpPr>
        <p:spPr bwMode="auto">
          <a:xfrm>
            <a:off x="7442200" y="6235700"/>
            <a:ext cx="431800" cy="431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27000" cap="flat" cmpd="sng">
            <a:solidFill>
              <a:srgbClr val="EDB4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37" name="AutoShape 21"/>
          <p:cNvSpPr>
            <a:spLocks/>
          </p:cNvSpPr>
          <p:nvPr/>
        </p:nvSpPr>
        <p:spPr bwMode="auto">
          <a:xfrm>
            <a:off x="7523163" y="77327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38" name="AutoShape 22"/>
          <p:cNvSpPr>
            <a:spLocks/>
          </p:cNvSpPr>
          <p:nvPr/>
        </p:nvSpPr>
        <p:spPr bwMode="auto">
          <a:xfrm>
            <a:off x="7516813" y="91551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39" name="AutoShape 23"/>
          <p:cNvSpPr>
            <a:spLocks/>
          </p:cNvSpPr>
          <p:nvPr/>
        </p:nvSpPr>
        <p:spPr bwMode="auto">
          <a:xfrm>
            <a:off x="7516813" y="105775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1640" name="AutoShape 24"/>
          <p:cNvSpPr>
            <a:spLocks/>
          </p:cNvSpPr>
          <p:nvPr/>
        </p:nvSpPr>
        <p:spPr bwMode="auto">
          <a:xfrm>
            <a:off x="7516813" y="119999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1" name="Picture 1" descr="Untitled-4.jpg"/>
          <p:cNvPicPr>
            <a:picLocks noChangeAspect="1"/>
          </p:cNvPicPr>
          <p:nvPr/>
        </p:nvPicPr>
        <p:blipFill>
          <a:blip r:embed="rId2">
            <a:extLst>
              <a:ext uri="{28A0092B-C50C-407E-A947-70E740481C1C}">
                <a14:useLocalDpi xmlns:a14="http://schemas.microsoft.com/office/drawing/2010/main" val="0"/>
              </a:ext>
            </a:extLst>
          </a:blip>
          <a:srcRect l="27" r="27"/>
          <a:stretch>
            <a:fillRect/>
          </a:stretch>
        </p:blipFill>
        <p:spPr bwMode="auto">
          <a:xfrm>
            <a:off x="-76200" y="-50800"/>
            <a:ext cx="24460200" cy="137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42" name="AutoShape 2"/>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Find your way</a:t>
            </a:r>
            <a:endParaRPr lang="en-US" dirty="0">
              <a:latin typeface="Aleo" panose="020F0502020204030203" pitchFamily="34" charset="0"/>
            </a:endParaRPr>
          </a:p>
        </p:txBody>
      </p:sp>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5" name="Picture 1" descr="logo5.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44938" y="7289800"/>
            <a:ext cx="2141537" cy="2197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66" name="Picture 2" descr="logo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74600" y="3863975"/>
            <a:ext cx="3814763" cy="189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3667" name="Line 3"/>
          <p:cNvSpPr>
            <a:spLocks noChangeShapeType="1"/>
          </p:cNvSpPr>
          <p:nvPr/>
        </p:nvSpPr>
        <p:spPr bwMode="auto">
          <a:xfrm flipH="1">
            <a:off x="7381875" y="3132138"/>
            <a:ext cx="0" cy="7027862"/>
          </a:xfrm>
          <a:prstGeom prst="line">
            <a:avLst/>
          </a:prstGeom>
          <a:noFill/>
          <a:ln w="19050" cap="flat" cmpd="sng">
            <a:solidFill>
              <a:srgbClr val="ABABAB"/>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pic>
        <p:nvPicPr>
          <p:cNvPr id="113668" name="Picture 4" descr="logo7.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971463" y="7454900"/>
            <a:ext cx="3192462" cy="184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69" name="Picture 5" descr="logo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22713" y="3733800"/>
            <a:ext cx="2122487" cy="2273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70" name="Picture 6" descr="logo8.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8415000" y="7137400"/>
            <a:ext cx="1993900" cy="2465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71" name="Picture 7" descr="logo4.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202275" y="3824288"/>
            <a:ext cx="2374900" cy="2049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72" name="Picture 8" descr="logo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835900" y="7785100"/>
            <a:ext cx="38608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3673" name="Picture 9" descr="logo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639175" y="3746500"/>
            <a:ext cx="2303463"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3674" name="AutoShape 10"/>
          <p:cNvSpPr>
            <a:spLocks/>
          </p:cNvSpPr>
          <p:nvPr/>
        </p:nvSpPr>
        <p:spPr bwMode="auto">
          <a:xfrm>
            <a:off x="1379538" y="844550"/>
            <a:ext cx="111887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Clients</a:t>
            </a:r>
            <a:endParaRPr lang="en-US" dirty="0"/>
          </a:p>
        </p:txBody>
      </p:sp>
      <p:sp>
        <p:nvSpPr>
          <p:cNvPr id="113675" name="AutoShape 11"/>
          <p:cNvSpPr>
            <a:spLocks/>
          </p:cNvSpPr>
          <p:nvPr/>
        </p:nvSpPr>
        <p:spPr bwMode="auto">
          <a:xfrm>
            <a:off x="2641600" y="11049000"/>
            <a:ext cx="19138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Mauris erat mi, dignissim eu mi a, aliquet commodo est. Aliquam commodo tempor mi, et accumsan quam tempus ut. Nam tincidunt urna vitae ornare porta.</a:t>
            </a:r>
            <a:endParaRPr lang="en-US"/>
          </a:p>
        </p:txBody>
      </p:sp>
      <p:sp>
        <p:nvSpPr>
          <p:cNvPr id="113676" name="Line 12"/>
          <p:cNvSpPr>
            <a:spLocks noChangeShapeType="1"/>
          </p:cNvSpPr>
          <p:nvPr/>
        </p:nvSpPr>
        <p:spPr bwMode="auto">
          <a:xfrm flipH="1">
            <a:off x="12139613" y="3073400"/>
            <a:ext cx="0" cy="7026275"/>
          </a:xfrm>
          <a:prstGeom prst="line">
            <a:avLst/>
          </a:prstGeom>
          <a:noFill/>
          <a:ln w="19050" cap="flat" cmpd="sng">
            <a:solidFill>
              <a:srgbClr val="ABABAB"/>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3677" name="Line 13"/>
          <p:cNvSpPr>
            <a:spLocks noChangeShapeType="1"/>
          </p:cNvSpPr>
          <p:nvPr/>
        </p:nvSpPr>
        <p:spPr bwMode="auto">
          <a:xfrm>
            <a:off x="16991013" y="3073400"/>
            <a:ext cx="0" cy="7026275"/>
          </a:xfrm>
          <a:prstGeom prst="line">
            <a:avLst/>
          </a:prstGeom>
          <a:noFill/>
          <a:ln w="19050" cap="flat" cmpd="sng">
            <a:solidFill>
              <a:srgbClr val="ABABAB"/>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113678" name="Line 14"/>
          <p:cNvSpPr>
            <a:spLocks noChangeShapeType="1"/>
          </p:cNvSpPr>
          <p:nvPr/>
        </p:nvSpPr>
        <p:spPr bwMode="auto">
          <a:xfrm flipH="1" flipV="1">
            <a:off x="2597150" y="6599238"/>
            <a:ext cx="19165888" cy="0"/>
          </a:xfrm>
          <a:prstGeom prst="line">
            <a:avLst/>
          </a:prstGeom>
          <a:noFill/>
          <a:ln w="19050" cap="flat" cmpd="sng">
            <a:solidFill>
              <a:srgbClr val="ABABAB"/>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opportunities</a:t>
            </a:r>
            <a:endParaRPr lang="en-US" dirty="0"/>
          </a:p>
        </p:txBody>
      </p:sp>
      <p:sp>
        <p:nvSpPr>
          <p:cNvPr id="114890" name="AutoShape 202"/>
          <p:cNvSpPr>
            <a:spLocks/>
          </p:cNvSpPr>
          <p:nvPr/>
        </p:nvSpPr>
        <p:spPr bwMode="auto">
          <a:xfrm>
            <a:off x="5613400" y="104394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 nascetur ridiculus.</a:t>
            </a:r>
            <a:endParaRPr lang="en-US"/>
          </a:p>
        </p:txBody>
      </p:sp>
      <p:sp>
        <p:nvSpPr>
          <p:cNvPr id="114891" name="AutoShape 203"/>
          <p:cNvSpPr>
            <a:spLocks/>
          </p:cNvSpPr>
          <p:nvPr/>
        </p:nvSpPr>
        <p:spPr bwMode="auto">
          <a:xfrm>
            <a:off x="16243300" y="104394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Fusce ut elit et nisl cursus bibendum a tempus leo. Donec sagittis sem et libero ferme.</a:t>
            </a:r>
            <a:endParaRPr lang="en-US"/>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64%</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1422400" y="11449050"/>
            <a:ext cx="39370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market share</a:t>
            </a:r>
            <a:endParaRPr lang="en-US" dirty="0"/>
          </a:p>
        </p:txBody>
      </p:sp>
      <p:sp>
        <p:nvSpPr>
          <p:cNvPr id="114895" name="AutoShape 207"/>
          <p:cNvSpPr>
            <a:spLocks/>
          </p:cNvSpPr>
          <p:nvPr/>
        </p:nvSpPr>
        <p:spPr bwMode="auto">
          <a:xfrm>
            <a:off x="13169900" y="11442700"/>
            <a:ext cx="28067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of consumers</a:t>
            </a:r>
            <a:endParaRPr lang="en-US" dirty="0"/>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AutoShape 1"/>
          <p:cNvSpPr>
            <a:spLocks/>
          </p:cNvSpPr>
          <p:nvPr/>
        </p:nvSpPr>
        <p:spPr bwMode="auto">
          <a:xfrm>
            <a:off x="16535400" y="6616700"/>
            <a:ext cx="1281113" cy="12811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5714" name="AutoShape 2"/>
          <p:cNvSpPr>
            <a:spLocks/>
          </p:cNvSpPr>
          <p:nvPr/>
        </p:nvSpPr>
        <p:spPr bwMode="auto">
          <a:xfrm>
            <a:off x="2870200" y="3454400"/>
            <a:ext cx="18643600" cy="274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5715" name="AutoShape 3"/>
          <p:cNvSpPr>
            <a:spLocks/>
          </p:cNvSpPr>
          <p:nvPr/>
        </p:nvSpPr>
        <p:spPr bwMode="auto">
          <a:xfrm>
            <a:off x="2844800" y="8686800"/>
            <a:ext cx="18643600" cy="2095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15716" name="Picture 4" descr="7440876402_d5ba57f113_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32213" y="6527800"/>
            <a:ext cx="1322387"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5717"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Customer opinion</a:t>
            </a:r>
            <a:endParaRPr lang="en-US" dirty="0"/>
          </a:p>
        </p:txBody>
      </p:sp>
      <p:sp>
        <p:nvSpPr>
          <p:cNvPr id="115718" name="AutoShape 6"/>
          <p:cNvSpPr>
            <a:spLocks/>
          </p:cNvSpPr>
          <p:nvPr/>
        </p:nvSpPr>
        <p:spPr bwMode="auto">
          <a:xfrm>
            <a:off x="3568700" y="3898900"/>
            <a:ext cx="176403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in purus vestibulum faucibus. Donec mattis tincidunt enim eget sollicitudin. Nam vel sagittis sem. Vivamus dapibus metus dui, sit amet pellentesque massa elementum at. In et mi auctor, mattis justo vitae, placerat sapien. ”</a:t>
            </a:r>
            <a:endParaRPr lang="en-US"/>
          </a:p>
        </p:txBody>
      </p:sp>
      <p:sp>
        <p:nvSpPr>
          <p:cNvPr id="115719" name="AutoShape 7"/>
          <p:cNvSpPr>
            <a:spLocks/>
          </p:cNvSpPr>
          <p:nvPr/>
        </p:nvSpPr>
        <p:spPr bwMode="auto">
          <a:xfrm>
            <a:off x="3568700" y="9004300"/>
            <a:ext cx="176403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 mattis tincidunt enim eget sollicitudin. Nam vel sagittis sem. Suspendisse ornare quam eu massa venenatis dapibus eu porta massa mauris.”</a:t>
            </a:r>
            <a:endParaRPr lang="en-US"/>
          </a:p>
        </p:txBody>
      </p:sp>
      <p:sp>
        <p:nvSpPr>
          <p:cNvPr id="115720" name="AutoShape 8"/>
          <p:cNvSpPr>
            <a:spLocks/>
          </p:cNvSpPr>
          <p:nvPr/>
        </p:nvSpPr>
        <p:spPr bwMode="auto">
          <a:xfrm>
            <a:off x="18034000" y="6553200"/>
            <a:ext cx="3937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dirty="0">
                <a:solidFill>
                  <a:srgbClr val="4D4D4D"/>
                </a:solidFill>
                <a:latin typeface="Aleo" panose="020F0502020204030203" pitchFamily="34" charset="0"/>
                <a:ea typeface="Aleo Regular" charset="0"/>
                <a:cs typeface="Aleo Regular" charset="0"/>
                <a:sym typeface="Aleo Regular" charset="0"/>
              </a:rPr>
              <a:t>Justin Lama</a:t>
            </a:r>
            <a:endParaRPr lang="en-US" dirty="0"/>
          </a:p>
        </p:txBody>
      </p:sp>
      <p:sp>
        <p:nvSpPr>
          <p:cNvPr id="115721" name="AutoShape 9"/>
          <p:cNvSpPr>
            <a:spLocks/>
          </p:cNvSpPr>
          <p:nvPr/>
        </p:nvSpPr>
        <p:spPr bwMode="auto">
          <a:xfrm>
            <a:off x="18034000" y="11074400"/>
            <a:ext cx="3937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dirty="0">
                <a:solidFill>
                  <a:srgbClr val="333333"/>
                </a:solidFill>
                <a:latin typeface="Aleo" panose="020F0502020204030203" pitchFamily="34" charset="0"/>
                <a:ea typeface="Aleo Regular" charset="0"/>
                <a:cs typeface="Aleo Regular" charset="0"/>
                <a:sym typeface="Aleo Regular" charset="0"/>
              </a:rPr>
              <a:t>Eddie Falco</a:t>
            </a:r>
            <a:endParaRPr lang="en-US" dirty="0"/>
          </a:p>
        </p:txBody>
      </p:sp>
      <p:sp>
        <p:nvSpPr>
          <p:cNvPr id="115722" name="AutoShape 10"/>
          <p:cNvSpPr>
            <a:spLocks/>
          </p:cNvSpPr>
          <p:nvPr/>
        </p:nvSpPr>
        <p:spPr bwMode="auto">
          <a:xfrm>
            <a:off x="18034000" y="7200900"/>
            <a:ext cx="36068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Graphic designer</a:t>
            </a:r>
            <a:endParaRPr lang="en-US"/>
          </a:p>
        </p:txBody>
      </p:sp>
      <p:sp>
        <p:nvSpPr>
          <p:cNvPr id="115723" name="AutoShape 11"/>
          <p:cNvSpPr>
            <a:spLocks/>
          </p:cNvSpPr>
          <p:nvPr/>
        </p:nvSpPr>
        <p:spPr bwMode="auto">
          <a:xfrm>
            <a:off x="18034000" y="11734800"/>
            <a:ext cx="36068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Musican</a:t>
            </a:r>
            <a:endParaRPr lang="en-US"/>
          </a:p>
        </p:txBody>
      </p:sp>
      <p:sp>
        <p:nvSpPr>
          <p:cNvPr id="115724" name="AutoShape 12"/>
          <p:cNvSpPr>
            <a:spLocks/>
          </p:cNvSpPr>
          <p:nvPr/>
        </p:nvSpPr>
        <p:spPr bwMode="auto">
          <a:xfrm>
            <a:off x="16535400" y="11188700"/>
            <a:ext cx="1281113" cy="12811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15725" name="Picture 13" descr="9428306270_d21c158452_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432213" y="11099800"/>
            <a:ext cx="1322387" cy="1320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4114463" y="23733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4630400" y="2663825"/>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4379575" y="2638425"/>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Process timeline</a:t>
            </a:r>
            <a:endParaRPr lang="en-US" dirty="0"/>
          </a:p>
        </p:txBody>
      </p:sp>
      <p:sp>
        <p:nvSpPr>
          <p:cNvPr id="116742" name="AutoShape 6"/>
          <p:cNvSpPr>
            <a:spLocks/>
          </p:cNvSpPr>
          <p:nvPr/>
        </p:nvSpPr>
        <p:spPr bwMode="auto">
          <a:xfrm>
            <a:off x="177784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82880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80340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839946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736513"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0926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7" name="AutoShape 21"/>
          <p:cNvSpPr>
            <a:spLocks/>
          </p:cNvSpPr>
          <p:nvPr/>
        </p:nvSpPr>
        <p:spPr bwMode="auto">
          <a:xfrm>
            <a:off x="6045200" y="4140200"/>
            <a:ext cx="49784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hac habitasse platea dict umst. Aliquam condimentum.</a:t>
            </a:r>
            <a:endParaRPr lang="en-US"/>
          </a:p>
        </p:txBody>
      </p:sp>
      <p:sp>
        <p:nvSpPr>
          <p:cNvPr id="116758" name="AutoShape 22"/>
          <p:cNvSpPr>
            <a:spLocks/>
          </p:cNvSpPr>
          <p:nvPr/>
        </p:nvSpPr>
        <p:spPr bwMode="auto">
          <a:xfrm>
            <a:off x="6057900" y="3454400"/>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10502900"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0" name="AutoShape 24"/>
          <p:cNvSpPr>
            <a:spLocks/>
          </p:cNvSpPr>
          <p:nvPr/>
        </p:nvSpPr>
        <p:spPr bwMode="auto">
          <a:xfrm>
            <a:off x="10477500" y="71628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Project start</a:t>
            </a:r>
            <a:endParaRPr lang="en-US" dirty="0"/>
          </a:p>
        </p:txBody>
      </p:sp>
      <p:sp>
        <p:nvSpPr>
          <p:cNvPr id="116761" name="AutoShape 25"/>
          <p:cNvSpPr>
            <a:spLocks/>
          </p:cNvSpPr>
          <p:nvPr/>
        </p:nvSpPr>
        <p:spPr bwMode="auto">
          <a:xfrm>
            <a:off x="12484100" y="41656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Gather Data</a:t>
            </a:r>
            <a:endParaRPr lang="en-US" dirty="0"/>
          </a:p>
        </p:txBody>
      </p:sp>
      <p:sp>
        <p:nvSpPr>
          <p:cNvPr id="116762" name="AutoShape 26"/>
          <p:cNvSpPr>
            <a:spLocks/>
          </p:cNvSpPr>
          <p:nvPr/>
        </p:nvSpPr>
        <p:spPr bwMode="auto">
          <a:xfrm>
            <a:off x="16751300" y="77978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err="1">
                <a:solidFill>
                  <a:srgbClr val="374B5D"/>
                </a:solidFill>
                <a:latin typeface="Aleo" panose="020F0502020204030203" pitchFamily="34" charset="0"/>
                <a:ea typeface="Aleo Regular" charset="0"/>
                <a:cs typeface="Aleo Regular" charset="0"/>
                <a:sym typeface="Aleo Regular" charset="0"/>
              </a:rPr>
              <a:t>Analyse</a:t>
            </a:r>
            <a:r>
              <a:rPr lang="en-US" sz="3300" b="1" dirty="0">
                <a:solidFill>
                  <a:srgbClr val="374B5D"/>
                </a:solidFill>
                <a:latin typeface="Aleo" panose="020F0502020204030203" pitchFamily="34" charset="0"/>
                <a:ea typeface="Aleo Regular" charset="0"/>
                <a:cs typeface="Aleo Regular" charset="0"/>
                <a:sym typeface="Aleo Regular" charset="0"/>
              </a:rPr>
              <a:t> market</a:t>
            </a:r>
            <a:endParaRPr lang="en-US" dirty="0"/>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E59428"/>
                </a:solidFill>
                <a:latin typeface="Aleo" panose="020F0502020204030203" pitchFamily="34" charset="0"/>
                <a:ea typeface="Aleo Regular" charset="0"/>
                <a:cs typeface="Aleo Regular" charset="0"/>
                <a:sym typeface="Aleo Regular" charset="0"/>
              </a:rPr>
              <a:t>Innovate</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Minimum viable</a:t>
            </a:r>
          </a:p>
          <a:p>
            <a:r>
              <a:rPr lang="en-US" sz="3300" b="1" dirty="0">
                <a:solidFill>
                  <a:srgbClr val="5CBEB6"/>
                </a:solidFill>
                <a:latin typeface="Aleo" panose="020F0502020204030203" pitchFamily="34" charset="0"/>
                <a:ea typeface="Aleo Regular" charset="0"/>
                <a:cs typeface="Aleo Regular" charset="0"/>
                <a:sym typeface="Aleo Regular" charset="0"/>
              </a:rPr>
              <a:t>product</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Iterate</a:t>
            </a:r>
            <a:endParaRPr lang="en-US" dirty="0"/>
          </a:p>
        </p:txBody>
      </p:sp>
      <p:sp>
        <p:nvSpPr>
          <p:cNvPr id="116767" name="AutoShape 31"/>
          <p:cNvSpPr>
            <a:spLocks/>
          </p:cNvSpPr>
          <p:nvPr/>
        </p:nvSpPr>
        <p:spPr bwMode="auto">
          <a:xfrm>
            <a:off x="148209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8" name="AutoShape 32"/>
          <p:cNvSpPr>
            <a:spLocks/>
          </p:cNvSpPr>
          <p:nvPr/>
        </p:nvSpPr>
        <p:spPr bwMode="auto">
          <a:xfrm>
            <a:off x="147955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814974"/>
                </a:solidFill>
                <a:latin typeface="Aleo" panose="020F0502020204030203" pitchFamily="34" charset="0"/>
                <a:ea typeface="Aleo Regular" charset="0"/>
                <a:cs typeface="Aleo Regular" charset="0"/>
                <a:sym typeface="Aleo Regular" charset="0"/>
              </a:rPr>
              <a:t>Exit strategy</a:t>
            </a:r>
            <a:endParaRPr lang="en-US" dirty="0"/>
          </a:p>
        </p:txBody>
      </p:sp>
      <p:sp>
        <p:nvSpPr>
          <p:cNvPr id="116769" name="AutoShape 33"/>
          <p:cNvSpPr>
            <a:spLocks/>
          </p:cNvSpPr>
          <p:nvPr/>
        </p:nvSpPr>
        <p:spPr bwMode="auto">
          <a:xfrm>
            <a:off x="6718300" y="6565900"/>
            <a:ext cx="623888" cy="546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1"/>
                </a:lnTo>
                <a:lnTo>
                  <a:pt x="9901" y="13471"/>
                </a:lnTo>
                <a:cubicBezTo>
                  <a:pt x="9901" y="13471"/>
                  <a:pt x="9901" y="11002"/>
                  <a:pt x="9901" y="11002"/>
                </a:cubicBezTo>
                <a:close/>
                <a:moveTo>
                  <a:pt x="7319" y="6637"/>
                </a:moveTo>
                <a:lnTo>
                  <a:pt x="5495" y="6637"/>
                </a:lnTo>
                <a:lnTo>
                  <a:pt x="5495" y="13471"/>
                </a:lnTo>
                <a:lnTo>
                  <a:pt x="7319" y="13471"/>
                </a:lnTo>
                <a:cubicBezTo>
                  <a:pt x="7319" y="13471"/>
                  <a:pt x="7319" y="6637"/>
                  <a:pt x="7319" y="6637"/>
                </a:cubicBezTo>
                <a:close/>
                <a:moveTo>
                  <a:pt x="4737" y="13471"/>
                </a:moveTo>
                <a:lnTo>
                  <a:pt x="2913" y="13471"/>
                </a:lnTo>
                <a:lnTo>
                  <a:pt x="2913" y="9004"/>
                </a:lnTo>
                <a:lnTo>
                  <a:pt x="4737" y="9004"/>
                </a:lnTo>
                <a:cubicBezTo>
                  <a:pt x="4737" y="9004"/>
                  <a:pt x="4737" y="13471"/>
                  <a:pt x="4737" y="13471"/>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599"/>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0" name="AutoShape 34"/>
          <p:cNvSpPr>
            <a:spLocks/>
          </p:cNvSpPr>
          <p:nvPr/>
        </p:nvSpPr>
        <p:spPr bwMode="auto">
          <a:xfrm>
            <a:off x="14605000" y="2921000"/>
            <a:ext cx="687388" cy="554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2" y="4896"/>
                </a:moveTo>
                <a:lnTo>
                  <a:pt x="20529" y="2117"/>
                </a:lnTo>
                <a:lnTo>
                  <a:pt x="8451" y="2117"/>
                </a:lnTo>
                <a:cubicBezTo>
                  <a:pt x="7989" y="2117"/>
                  <a:pt x="7546" y="1889"/>
                  <a:pt x="7220" y="1484"/>
                </a:cubicBezTo>
                <a:lnTo>
                  <a:pt x="6024" y="0"/>
                </a:lnTo>
                <a:lnTo>
                  <a:pt x="681" y="0"/>
                </a:lnTo>
                <a:lnTo>
                  <a:pt x="1310" y="4896"/>
                </a:lnTo>
                <a:lnTo>
                  <a:pt x="20162" y="4896"/>
                </a:lnTo>
                <a:cubicBezTo>
                  <a:pt x="20162" y="4896"/>
                  <a:pt x="20162" y="4896"/>
                  <a:pt x="20162" y="4896"/>
                </a:cubicBezTo>
                <a:close/>
                <a:moveTo>
                  <a:pt x="20057" y="21600"/>
                </a:moveTo>
                <a:lnTo>
                  <a:pt x="1258" y="21600"/>
                </a:lnTo>
                <a:lnTo>
                  <a:pt x="0" y="7166"/>
                </a:lnTo>
                <a:lnTo>
                  <a:pt x="21599" y="7166"/>
                </a:lnTo>
                <a:cubicBezTo>
                  <a:pt x="21599" y="7166"/>
                  <a:pt x="20057" y="21600"/>
                  <a:pt x="2005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1" name="AutoShape 35"/>
          <p:cNvSpPr>
            <a:spLocks/>
          </p:cNvSpPr>
          <p:nvPr/>
        </p:nvSpPr>
        <p:spPr bwMode="auto">
          <a:xfrm>
            <a:off x="18262600" y="6515100"/>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6772" name="AutoShape 36"/>
          <p:cNvSpPr>
            <a:spLocks/>
          </p:cNvSpPr>
          <p:nvPr/>
        </p:nvSpPr>
        <p:spPr bwMode="auto">
          <a:xfrm>
            <a:off x="11925300" y="9994900"/>
            <a:ext cx="630238" cy="7096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600" y="8155"/>
                </a:moveTo>
                <a:lnTo>
                  <a:pt x="18579" y="8155"/>
                </a:lnTo>
                <a:lnTo>
                  <a:pt x="18579" y="9469"/>
                </a:lnTo>
                <a:lnTo>
                  <a:pt x="21600" y="9469"/>
                </a:lnTo>
                <a:cubicBezTo>
                  <a:pt x="21600" y="9469"/>
                  <a:pt x="21600" y="8155"/>
                  <a:pt x="21600"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AutoShape 1"/>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SWOT analysis</a:t>
            </a:r>
            <a:endParaRPr lang="en-US" dirty="0"/>
          </a:p>
        </p:txBody>
      </p:sp>
      <p:graphicFrame>
        <p:nvGraphicFramePr>
          <p:cNvPr id="117762" name="Group 2"/>
          <p:cNvGraphicFramePr>
            <a:graphicFrameLocks noGrp="1"/>
          </p:cNvGraphicFramePr>
          <p:nvPr/>
        </p:nvGraphicFramePr>
        <p:xfrm>
          <a:off x="1701800" y="3060700"/>
          <a:ext cx="10210800" cy="4622800"/>
        </p:xfrm>
        <a:graphic>
          <a:graphicData uri="http://schemas.openxmlformats.org/drawingml/2006/table">
            <a:tbl>
              <a:tblPr/>
              <a:tblGrid>
                <a:gridCol w="10210800"/>
              </a:tblGrid>
              <a:tr h="10477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4000" b="0" i="0" u="none" strike="noStrike" cap="none" normalizeH="0" baseline="0" smtClean="0">
                        <a:ln>
                          <a:noFill/>
                        </a:ln>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59428"/>
                      </a:solidFill>
                      <a:prstDash val="solid"/>
                      <a:miter lim="0"/>
                      <a:headEnd type="none" w="med" len="med"/>
                      <a:tailEnd type="none" w="med" len="med"/>
                    </a:lnL>
                    <a:lnR w="38100" cap="flat" cmpd="sng" algn="ctr">
                      <a:solidFill>
                        <a:srgbClr val="E59428"/>
                      </a:solidFill>
                      <a:prstDash val="solid"/>
                      <a:miter lim="0"/>
                      <a:headEnd type="none" w="med" len="med"/>
                      <a:tailEnd type="none" w="med" len="med"/>
                    </a:lnR>
                    <a:lnT w="38100" cap="flat" cmpd="sng" algn="ctr">
                      <a:solidFill>
                        <a:srgbClr val="E59428"/>
                      </a:solidFill>
                      <a:prstDash val="solid"/>
                      <a:miter lim="0"/>
                      <a:headEnd type="none" w="med" len="med"/>
                      <a:tailEnd type="none" w="med" len="med"/>
                    </a:lnT>
                    <a:lnB cap="flat">
                      <a:noFill/>
                    </a:lnB>
                    <a:lnTlToBr>
                      <a:noFill/>
                    </a:lnTlToBr>
                    <a:lnBlToTr>
                      <a:noFill/>
                    </a:lnBlToTr>
                    <a:solidFill>
                      <a:srgbClr val="E59428"/>
                    </a:solidFill>
                  </a:tcPr>
                </a:tc>
              </a:tr>
              <a:tr h="35750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59428"/>
                      </a:solidFill>
                      <a:prstDash val="solid"/>
                      <a:miter lim="0"/>
                      <a:headEnd type="none" w="med" len="med"/>
                      <a:tailEnd type="none" w="med" len="med"/>
                    </a:lnL>
                    <a:lnR w="38100" cap="flat" cmpd="sng" algn="ctr">
                      <a:solidFill>
                        <a:srgbClr val="E59428"/>
                      </a:solidFill>
                      <a:prstDash val="solid"/>
                      <a:miter lim="0"/>
                      <a:headEnd type="none" w="med" len="med"/>
                      <a:tailEnd type="none" w="med" len="med"/>
                    </a:lnR>
                    <a:lnT cap="flat">
                      <a:noFill/>
                    </a:lnT>
                    <a:lnB w="38100" cap="flat" cmpd="sng" algn="ctr">
                      <a:solidFill>
                        <a:srgbClr val="E59428"/>
                      </a:solidFill>
                      <a:prstDash val="solid"/>
                      <a:miter lim="0"/>
                      <a:headEnd type="none" w="med" len="med"/>
                      <a:tailEnd type="none" w="med" len="med"/>
                    </a:lnB>
                    <a:lnTlToBr>
                      <a:noFill/>
                    </a:lnTlToBr>
                    <a:lnBlToTr>
                      <a:noFill/>
                    </a:lnBlToTr>
                    <a:solidFill>
                      <a:srgbClr val="FFFFFF"/>
                    </a:solidFill>
                  </a:tcPr>
                </a:tc>
              </a:tr>
            </a:tbl>
          </a:graphicData>
        </a:graphic>
      </p:graphicFrame>
      <p:graphicFrame>
        <p:nvGraphicFramePr>
          <p:cNvPr id="117772" name="Group 12"/>
          <p:cNvGraphicFramePr>
            <a:graphicFrameLocks noGrp="1"/>
          </p:cNvGraphicFramePr>
          <p:nvPr/>
        </p:nvGraphicFramePr>
        <p:xfrm>
          <a:off x="1714500" y="7975600"/>
          <a:ext cx="10210800" cy="4622800"/>
        </p:xfrm>
        <a:graphic>
          <a:graphicData uri="http://schemas.openxmlformats.org/drawingml/2006/table">
            <a:tbl>
              <a:tblPr/>
              <a:tblGrid>
                <a:gridCol w="10210800"/>
              </a:tblGrid>
              <a:tr h="10477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4000" b="0" i="0" u="none" strike="noStrike" cap="none" normalizeH="0" baseline="0" smtClean="0">
                        <a:ln>
                          <a:noFill/>
                        </a:ln>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6BC7C3"/>
                      </a:solidFill>
                      <a:prstDash val="solid"/>
                      <a:miter lim="0"/>
                      <a:headEnd type="none" w="med" len="med"/>
                      <a:tailEnd type="none" w="med" len="med"/>
                    </a:lnL>
                    <a:lnR w="38100" cap="flat" cmpd="sng" algn="ctr">
                      <a:solidFill>
                        <a:srgbClr val="6BC7C3"/>
                      </a:solidFill>
                      <a:prstDash val="solid"/>
                      <a:miter lim="0"/>
                      <a:headEnd type="none" w="med" len="med"/>
                      <a:tailEnd type="none" w="med" len="med"/>
                    </a:lnR>
                    <a:lnT w="38100" cap="flat" cmpd="sng" algn="ctr">
                      <a:solidFill>
                        <a:srgbClr val="6BC7C3"/>
                      </a:solidFill>
                      <a:prstDash val="solid"/>
                      <a:miter lim="0"/>
                      <a:headEnd type="none" w="med" len="med"/>
                      <a:tailEnd type="none" w="med" len="med"/>
                    </a:lnT>
                    <a:lnB cap="flat">
                      <a:noFill/>
                    </a:lnB>
                    <a:lnTlToBr>
                      <a:noFill/>
                    </a:lnTlToBr>
                    <a:lnBlToTr>
                      <a:noFill/>
                    </a:lnBlToTr>
                    <a:solidFill>
                      <a:srgbClr val="6BC7C3"/>
                    </a:solidFill>
                  </a:tcPr>
                </a:tc>
              </a:tr>
              <a:tr h="35750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5CBEB6"/>
                      </a:solidFill>
                      <a:prstDash val="solid"/>
                      <a:miter lim="0"/>
                      <a:headEnd type="none" w="med" len="med"/>
                      <a:tailEnd type="none" w="med" len="med"/>
                    </a:lnL>
                    <a:lnR w="38100" cap="flat" cmpd="sng" algn="ctr">
                      <a:solidFill>
                        <a:srgbClr val="5CBEB6"/>
                      </a:solidFill>
                      <a:prstDash val="solid"/>
                      <a:miter lim="0"/>
                      <a:headEnd type="none" w="med" len="med"/>
                      <a:tailEnd type="none" w="med" len="med"/>
                    </a:lnR>
                    <a:lnT cap="flat">
                      <a:noFill/>
                    </a:lnT>
                    <a:lnB w="38100" cap="flat" cmpd="sng" algn="ctr">
                      <a:solidFill>
                        <a:srgbClr val="5CBEB6"/>
                      </a:solidFill>
                      <a:prstDash val="solid"/>
                      <a:miter lim="0"/>
                      <a:headEnd type="none" w="med" len="med"/>
                      <a:tailEnd type="none" w="med" len="med"/>
                    </a:lnB>
                    <a:lnTlToBr>
                      <a:noFill/>
                    </a:lnTlToBr>
                    <a:lnBlToTr>
                      <a:noFill/>
                    </a:lnBlToTr>
                    <a:solidFill>
                      <a:srgbClr val="FFFFFF"/>
                    </a:solidFill>
                  </a:tcPr>
                </a:tc>
              </a:tr>
            </a:tbl>
          </a:graphicData>
        </a:graphic>
      </p:graphicFrame>
      <p:graphicFrame>
        <p:nvGraphicFramePr>
          <p:cNvPr id="117782" name="Group 22"/>
          <p:cNvGraphicFramePr>
            <a:graphicFrameLocks noGrp="1"/>
          </p:cNvGraphicFramePr>
          <p:nvPr/>
        </p:nvGraphicFramePr>
        <p:xfrm>
          <a:off x="12306300" y="3073400"/>
          <a:ext cx="10210800" cy="4622800"/>
        </p:xfrm>
        <a:graphic>
          <a:graphicData uri="http://schemas.openxmlformats.org/drawingml/2006/table">
            <a:tbl>
              <a:tblPr/>
              <a:tblGrid>
                <a:gridCol w="10210800"/>
              </a:tblGrid>
              <a:tr h="10477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4000" b="0" i="0" u="none" strike="noStrike" cap="none" normalizeH="0" baseline="0" smtClean="0">
                        <a:ln>
                          <a:noFill/>
                        </a:ln>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7B3B65"/>
                      </a:solidFill>
                      <a:prstDash val="solid"/>
                      <a:miter lim="0"/>
                      <a:headEnd type="none" w="med" len="med"/>
                      <a:tailEnd type="none" w="med" len="med"/>
                    </a:lnL>
                    <a:lnR w="38100" cap="flat" cmpd="sng" algn="ctr">
                      <a:solidFill>
                        <a:srgbClr val="7B3B65"/>
                      </a:solidFill>
                      <a:prstDash val="solid"/>
                      <a:miter lim="0"/>
                      <a:headEnd type="none" w="med" len="med"/>
                      <a:tailEnd type="none" w="med" len="med"/>
                    </a:lnR>
                    <a:lnT w="38100" cap="flat" cmpd="sng" algn="ctr">
                      <a:solidFill>
                        <a:srgbClr val="7B3B65"/>
                      </a:solidFill>
                      <a:prstDash val="solid"/>
                      <a:miter lim="0"/>
                      <a:headEnd type="none" w="med" len="med"/>
                      <a:tailEnd type="none" w="med" len="med"/>
                    </a:lnT>
                    <a:lnB cap="flat">
                      <a:noFill/>
                    </a:lnB>
                    <a:lnTlToBr>
                      <a:noFill/>
                    </a:lnTlToBr>
                    <a:lnBlToTr>
                      <a:noFill/>
                    </a:lnBlToTr>
                    <a:solidFill>
                      <a:srgbClr val="7B3B65"/>
                    </a:solidFill>
                  </a:tcPr>
                </a:tc>
              </a:tr>
              <a:tr h="35750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7B3B65"/>
                      </a:solidFill>
                      <a:prstDash val="solid"/>
                      <a:miter lim="0"/>
                      <a:headEnd type="none" w="med" len="med"/>
                      <a:tailEnd type="none" w="med" len="med"/>
                    </a:lnL>
                    <a:lnR w="38100" cap="flat" cmpd="sng" algn="ctr">
                      <a:solidFill>
                        <a:srgbClr val="7B3B65"/>
                      </a:solidFill>
                      <a:prstDash val="solid"/>
                      <a:miter lim="0"/>
                      <a:headEnd type="none" w="med" len="med"/>
                      <a:tailEnd type="none" w="med" len="med"/>
                    </a:lnR>
                    <a:lnT cap="flat">
                      <a:noFill/>
                    </a:lnT>
                    <a:lnB w="38100" cap="flat" cmpd="sng" algn="ctr">
                      <a:solidFill>
                        <a:srgbClr val="7B3B65"/>
                      </a:solidFill>
                      <a:prstDash val="solid"/>
                      <a:miter lim="0"/>
                      <a:headEnd type="none" w="med" len="med"/>
                      <a:tailEnd type="none" w="med" len="med"/>
                    </a:lnB>
                    <a:lnTlToBr>
                      <a:noFill/>
                    </a:lnTlToBr>
                    <a:lnBlToTr>
                      <a:noFill/>
                    </a:lnBlToTr>
                    <a:solidFill>
                      <a:srgbClr val="FFFFFF"/>
                    </a:solidFill>
                  </a:tcPr>
                </a:tc>
              </a:tr>
            </a:tbl>
          </a:graphicData>
        </a:graphic>
      </p:graphicFrame>
      <p:graphicFrame>
        <p:nvGraphicFramePr>
          <p:cNvPr id="117792" name="Group 32"/>
          <p:cNvGraphicFramePr>
            <a:graphicFrameLocks noGrp="1"/>
          </p:cNvGraphicFramePr>
          <p:nvPr/>
        </p:nvGraphicFramePr>
        <p:xfrm>
          <a:off x="12293600" y="7988300"/>
          <a:ext cx="10210800" cy="4622800"/>
        </p:xfrm>
        <a:graphic>
          <a:graphicData uri="http://schemas.openxmlformats.org/drawingml/2006/table">
            <a:tbl>
              <a:tblPr/>
              <a:tblGrid>
                <a:gridCol w="10210800"/>
              </a:tblGrid>
              <a:tr h="10477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4000" b="0" i="0" u="none" strike="noStrike" cap="none" normalizeH="0" baseline="0" smtClean="0">
                        <a:ln>
                          <a:noFill/>
                        </a:ln>
                        <a:solidFill>
                          <a:srgbClr val="FFFFFF"/>
                        </a:solidFill>
                        <a:effectLst>
                          <a:outerShdw blurRad="38100" dist="38100" dir="2700000" algn="tl">
                            <a:srgbClr val="000000"/>
                          </a:outerShdw>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465A70"/>
                      </a:solidFill>
                      <a:prstDash val="solid"/>
                      <a:miter lim="0"/>
                      <a:headEnd type="none" w="med" len="med"/>
                      <a:tailEnd type="none" w="med" len="med"/>
                    </a:lnL>
                    <a:lnR w="38100" cap="flat" cmpd="sng" algn="ctr">
                      <a:solidFill>
                        <a:srgbClr val="465A70"/>
                      </a:solidFill>
                      <a:prstDash val="solid"/>
                      <a:miter lim="0"/>
                      <a:headEnd type="none" w="med" len="med"/>
                      <a:tailEnd type="none" w="med" len="med"/>
                    </a:lnR>
                    <a:lnT w="38100" cap="flat" cmpd="sng" algn="ctr">
                      <a:solidFill>
                        <a:srgbClr val="465A70"/>
                      </a:solidFill>
                      <a:prstDash val="solid"/>
                      <a:miter lim="0"/>
                      <a:headEnd type="none" w="med" len="med"/>
                      <a:tailEnd type="none" w="med" len="med"/>
                    </a:lnT>
                    <a:lnB cap="flat">
                      <a:noFill/>
                    </a:lnB>
                    <a:lnTlToBr>
                      <a:noFill/>
                    </a:lnTlToBr>
                    <a:lnBlToTr>
                      <a:noFill/>
                    </a:lnBlToTr>
                    <a:solidFill>
                      <a:srgbClr val="465A70"/>
                    </a:solidFill>
                  </a:tcPr>
                </a:tc>
              </a:tr>
              <a:tr h="357505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465A70"/>
                      </a:solidFill>
                      <a:prstDash val="solid"/>
                      <a:miter lim="0"/>
                      <a:headEnd type="none" w="med" len="med"/>
                      <a:tailEnd type="none" w="med" len="med"/>
                    </a:lnL>
                    <a:lnR w="38100" cap="flat" cmpd="sng" algn="ctr">
                      <a:solidFill>
                        <a:srgbClr val="465A70"/>
                      </a:solidFill>
                      <a:prstDash val="solid"/>
                      <a:miter lim="0"/>
                      <a:headEnd type="none" w="med" len="med"/>
                      <a:tailEnd type="none" w="med" len="med"/>
                    </a:lnR>
                    <a:lnT cap="flat">
                      <a:noFill/>
                    </a:lnT>
                    <a:lnB w="38100" cap="flat" cmpd="sng" algn="ctr">
                      <a:solidFill>
                        <a:srgbClr val="465A70"/>
                      </a:solidFill>
                      <a:prstDash val="solid"/>
                      <a:miter lim="0"/>
                      <a:headEnd type="none" w="med" len="med"/>
                      <a:tailEnd type="none" w="med" len="med"/>
                    </a:lnB>
                    <a:lnTlToBr>
                      <a:noFill/>
                    </a:lnTlToBr>
                    <a:lnBlToTr>
                      <a:noFill/>
                    </a:lnBlToTr>
                    <a:solidFill>
                      <a:srgbClr val="FFFFFF"/>
                    </a:solidFill>
                  </a:tcPr>
                </a:tc>
              </a:tr>
            </a:tbl>
          </a:graphicData>
        </a:graphic>
      </p:graphicFrame>
      <p:sp>
        <p:nvSpPr>
          <p:cNvPr id="117802" name="AutoShape 42"/>
          <p:cNvSpPr>
            <a:spLocks/>
          </p:cNvSpPr>
          <p:nvPr/>
        </p:nvSpPr>
        <p:spPr bwMode="auto">
          <a:xfrm>
            <a:off x="2209800" y="3302000"/>
            <a:ext cx="913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err="1">
                <a:solidFill>
                  <a:srgbClr val="FFFFFF"/>
                </a:solidFill>
                <a:latin typeface="Aleo" panose="020F0502020204030203" pitchFamily="34" charset="0"/>
                <a:ea typeface="Aleo Regular" charset="0"/>
                <a:cs typeface="Aleo Regular" charset="0"/>
                <a:sym typeface="Aleo Regular" charset="0"/>
              </a:rPr>
              <a:t>Strenghts</a:t>
            </a:r>
            <a:endParaRPr lang="en-US" dirty="0"/>
          </a:p>
        </p:txBody>
      </p:sp>
      <p:sp>
        <p:nvSpPr>
          <p:cNvPr id="117803" name="AutoShape 43"/>
          <p:cNvSpPr>
            <a:spLocks/>
          </p:cNvSpPr>
          <p:nvPr/>
        </p:nvSpPr>
        <p:spPr bwMode="auto">
          <a:xfrm>
            <a:off x="2222500" y="8216900"/>
            <a:ext cx="913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FFFFFF"/>
                </a:solidFill>
                <a:latin typeface="Aleo" panose="020F0502020204030203" pitchFamily="34" charset="0"/>
                <a:ea typeface="Aleo Regular" charset="0"/>
                <a:cs typeface="Aleo Regular" charset="0"/>
                <a:sym typeface="Aleo Regular" charset="0"/>
              </a:rPr>
              <a:t>Opportunities</a:t>
            </a:r>
            <a:endParaRPr lang="en-US" dirty="0"/>
          </a:p>
        </p:txBody>
      </p:sp>
      <p:sp>
        <p:nvSpPr>
          <p:cNvPr id="117804" name="AutoShape 44"/>
          <p:cNvSpPr>
            <a:spLocks/>
          </p:cNvSpPr>
          <p:nvPr/>
        </p:nvSpPr>
        <p:spPr bwMode="auto">
          <a:xfrm>
            <a:off x="12814300" y="3314700"/>
            <a:ext cx="913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FFFFFF"/>
                </a:solidFill>
                <a:latin typeface="Aleo" panose="020F0502020204030203" pitchFamily="34" charset="0"/>
                <a:ea typeface="Aleo Regular" charset="0"/>
                <a:cs typeface="Aleo Regular" charset="0"/>
                <a:sym typeface="Aleo Regular" charset="0"/>
              </a:rPr>
              <a:t>Weaknesses</a:t>
            </a:r>
            <a:endParaRPr lang="en-US" dirty="0"/>
          </a:p>
        </p:txBody>
      </p:sp>
      <p:sp>
        <p:nvSpPr>
          <p:cNvPr id="117805" name="AutoShape 45"/>
          <p:cNvSpPr>
            <a:spLocks/>
          </p:cNvSpPr>
          <p:nvPr/>
        </p:nvSpPr>
        <p:spPr bwMode="auto">
          <a:xfrm>
            <a:off x="12801600" y="8229600"/>
            <a:ext cx="913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FFFFFF"/>
                </a:solidFill>
                <a:latin typeface="Aleo" panose="020F0502020204030203" pitchFamily="34" charset="0"/>
                <a:ea typeface="Aleo Regular" charset="0"/>
                <a:cs typeface="Aleo Regular" charset="0"/>
                <a:sym typeface="Aleo Regular" charset="0"/>
              </a:rPr>
              <a:t>Threats</a:t>
            </a:r>
            <a:endParaRPr lang="en-US" dirty="0"/>
          </a:p>
        </p:txBody>
      </p:sp>
      <p:sp>
        <p:nvSpPr>
          <p:cNvPr id="117806" name="AutoShape 46"/>
          <p:cNvSpPr>
            <a:spLocks/>
          </p:cNvSpPr>
          <p:nvPr/>
        </p:nvSpPr>
        <p:spPr bwMode="auto">
          <a:xfrm>
            <a:off x="2260600" y="4508500"/>
            <a:ext cx="8788400" cy="292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spcBef>
                <a:spcPts val="200"/>
              </a:spcBef>
              <a:buClr>
                <a:srgbClr val="E09433"/>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nascetur ridiculus </a:t>
            </a:r>
          </a:p>
          <a:p>
            <a:pPr algn="l">
              <a:spcBef>
                <a:spcPts val="200"/>
              </a:spcBef>
              <a:buClr>
                <a:srgbClr val="E09433"/>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p>
          <a:p>
            <a:pPr algn="l">
              <a:spcBef>
                <a:spcPts val="200"/>
              </a:spcBef>
              <a:buClr>
                <a:srgbClr val="E09433"/>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nascetur ridiculus</a:t>
            </a:r>
            <a:r>
              <a:rPr lang="en-US" sz="3000">
                <a:solidFill>
                  <a:srgbClr val="50A6EB"/>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r>
            <a:br>
              <a:rPr lang="en-US" sz="3000">
                <a:solidFill>
                  <a:srgbClr val="50A6EB"/>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nascetur ridiculus </a:t>
            </a:r>
            <a:endParaRPr lang="en-US" sz="3000">
              <a:solidFill>
                <a:srgbClr val="4998D8"/>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spcBef>
                <a:spcPts val="200"/>
              </a:spcBef>
              <a:buClr>
                <a:srgbClr val="E09433"/>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b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nascetur ridiculus</a:t>
            </a:r>
            <a:endParaRPr lang="en-US"/>
          </a:p>
        </p:txBody>
      </p:sp>
      <p:sp>
        <p:nvSpPr>
          <p:cNvPr id="117807" name="AutoShape 47"/>
          <p:cNvSpPr>
            <a:spLocks/>
          </p:cNvSpPr>
          <p:nvPr/>
        </p:nvSpPr>
        <p:spPr bwMode="auto">
          <a:xfrm>
            <a:off x="12852400" y="4508500"/>
            <a:ext cx="8788400" cy="200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spcBef>
                <a:spcPts val="200"/>
              </a:spcBef>
              <a:buClr>
                <a:srgbClr val="793665"/>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793665"/>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p>
          <a:p>
            <a:pPr algn="l">
              <a:spcBef>
                <a:spcPts val="200"/>
              </a:spcBef>
              <a:buClr>
                <a:srgbClr val="793665"/>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793665"/>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endParaRPr lang="en-US"/>
          </a:p>
        </p:txBody>
      </p:sp>
      <p:sp>
        <p:nvSpPr>
          <p:cNvPr id="117808" name="AutoShape 48"/>
          <p:cNvSpPr>
            <a:spLocks/>
          </p:cNvSpPr>
          <p:nvPr/>
        </p:nvSpPr>
        <p:spPr bwMode="auto">
          <a:xfrm>
            <a:off x="2247900" y="9334500"/>
            <a:ext cx="8788400" cy="248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spcBef>
                <a:spcPts val="200"/>
              </a:spcBef>
              <a:buClr>
                <a:srgbClr val="73C8C2"/>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73C8C2"/>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p>
          <a:p>
            <a:pPr algn="l">
              <a:spcBef>
                <a:spcPts val="200"/>
              </a:spcBef>
              <a:buClr>
                <a:srgbClr val="73C8C2"/>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vivamus dapibus metus dui, sit  amet penatibus</a:t>
            </a:r>
          </a:p>
          <a:p>
            <a:pPr algn="l">
              <a:spcBef>
                <a:spcPts val="200"/>
              </a:spcBef>
              <a:buClr>
                <a:srgbClr val="73C8C2"/>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73C8C2"/>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endParaRPr lang="en-US"/>
          </a:p>
        </p:txBody>
      </p:sp>
      <p:sp>
        <p:nvSpPr>
          <p:cNvPr id="117809" name="AutoShape 49"/>
          <p:cNvSpPr>
            <a:spLocks/>
          </p:cNvSpPr>
          <p:nvPr/>
        </p:nvSpPr>
        <p:spPr bwMode="auto">
          <a:xfrm>
            <a:off x="12852400" y="9334500"/>
            <a:ext cx="8788400" cy="2006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317500" indent="-317500">
              <a:defRPr sz="5600">
                <a:solidFill>
                  <a:srgbClr val="000000"/>
                </a:solidFill>
                <a:latin typeface="Gill Sans" charset="0"/>
                <a:ea typeface="Gill Sans" charset="0"/>
                <a:cs typeface="Gill Sans" charset="0"/>
                <a:sym typeface="Gill Sans" charset="0"/>
              </a:defRPr>
            </a:lvl1pPr>
            <a:lvl2pPr>
              <a:defRPr sz="5600">
                <a:solidFill>
                  <a:srgbClr val="000000"/>
                </a:solidFill>
                <a:latin typeface="Gill Sans" charset="0"/>
                <a:ea typeface="Gill Sans" charset="0"/>
                <a:cs typeface="Gill Sans" charset="0"/>
                <a:sym typeface="Gill Sans" charset="0"/>
              </a:defRPr>
            </a:lvl2pPr>
            <a:lvl3pPr>
              <a:defRPr sz="5600">
                <a:solidFill>
                  <a:srgbClr val="000000"/>
                </a:solidFill>
                <a:latin typeface="Gill Sans" charset="0"/>
                <a:ea typeface="Gill Sans" charset="0"/>
                <a:cs typeface="Gill Sans" charset="0"/>
                <a:sym typeface="Gill Sans" charset="0"/>
              </a:defRPr>
            </a:lvl3pPr>
            <a:lvl4pPr>
              <a:defRPr sz="5600">
                <a:solidFill>
                  <a:srgbClr val="000000"/>
                </a:solidFill>
                <a:latin typeface="Gill Sans" charset="0"/>
                <a:ea typeface="Gill Sans" charset="0"/>
                <a:cs typeface="Gill Sans" charset="0"/>
                <a:sym typeface="Gill Sans" charset="0"/>
              </a:defRPr>
            </a:lvl4pPr>
            <a:lvl5pPr>
              <a:defRPr sz="5600">
                <a:solidFill>
                  <a:srgbClr val="000000"/>
                </a:solidFill>
                <a:latin typeface="Gill Sans" charset="0"/>
                <a:ea typeface="Gill Sans" charset="0"/>
                <a:cs typeface="Gill Sans" charset="0"/>
                <a:sym typeface="Gill Sans" charset="0"/>
              </a:defRPr>
            </a:lvl5pPr>
            <a:lvl6pPr marL="18288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8255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spcBef>
                <a:spcPts val="200"/>
              </a:spcBef>
              <a:buClr>
                <a:srgbClr val="48596F"/>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48596F"/>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p>
          <a:p>
            <a:pPr algn="l">
              <a:spcBef>
                <a:spcPts val="200"/>
              </a:spcBef>
              <a:buClr>
                <a:srgbClr val="48596F"/>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a:t>
            </a:r>
          </a:p>
          <a:p>
            <a:pPr algn="l">
              <a:spcBef>
                <a:spcPts val="200"/>
              </a:spcBef>
              <a:buClr>
                <a:srgbClr val="48596F"/>
              </a:buClr>
              <a:buSzPct val="100000"/>
              <a:buFontTx/>
              <a:buChar char="•"/>
            </a:pPr>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magnis dis parturient montes</a:t>
            </a:r>
            <a:endParaRPr lang="en-US"/>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98" name="AutoShape 14"/>
          <p:cNvSpPr>
            <a:spLocks/>
          </p:cNvSpPr>
          <p:nvPr/>
        </p:nvSpPr>
        <p:spPr bwMode="auto">
          <a:xfrm>
            <a:off x="11085513" y="35179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9" name="AutoShape 15"/>
          <p:cNvSpPr>
            <a:spLocks/>
          </p:cNvSpPr>
          <p:nvPr/>
        </p:nvSpPr>
        <p:spPr bwMode="auto">
          <a:xfrm>
            <a:off x="11564937" y="4381500"/>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786" name="AutoShape 2"/>
          <p:cNvSpPr>
            <a:spLocks/>
          </p:cNvSpPr>
          <p:nvPr/>
        </p:nvSpPr>
        <p:spPr bwMode="auto">
          <a:xfrm>
            <a:off x="17514888" y="8216900"/>
            <a:ext cx="2035175"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87" name="AutoShape 3"/>
          <p:cNvSpPr>
            <a:spLocks/>
          </p:cNvSpPr>
          <p:nvPr/>
        </p:nvSpPr>
        <p:spPr bwMode="auto">
          <a:xfrm>
            <a:off x="17986375" y="9080500"/>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789" name="AutoShape 5"/>
          <p:cNvSpPr>
            <a:spLocks/>
          </p:cNvSpPr>
          <p:nvPr/>
        </p:nvSpPr>
        <p:spPr bwMode="auto">
          <a:xfrm>
            <a:off x="11085513" y="82296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0" name="AutoShape 6"/>
          <p:cNvSpPr>
            <a:spLocks/>
          </p:cNvSpPr>
          <p:nvPr/>
        </p:nvSpPr>
        <p:spPr bwMode="auto">
          <a:xfrm>
            <a:off x="11552238" y="9093200"/>
            <a:ext cx="1554162"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30424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792" name="AutoShape 8"/>
          <p:cNvSpPr>
            <a:spLocks/>
          </p:cNvSpPr>
          <p:nvPr/>
        </p:nvSpPr>
        <p:spPr bwMode="auto">
          <a:xfrm>
            <a:off x="5091113" y="81915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3" name="AutoShape 9"/>
          <p:cNvSpPr>
            <a:spLocks/>
          </p:cNvSpPr>
          <p:nvPr/>
        </p:nvSpPr>
        <p:spPr bwMode="auto">
          <a:xfrm>
            <a:off x="5578475" y="9055100"/>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795" name="AutoShape 11"/>
          <p:cNvSpPr>
            <a:spLocks/>
          </p:cNvSpPr>
          <p:nvPr/>
        </p:nvSpPr>
        <p:spPr bwMode="auto">
          <a:xfrm>
            <a:off x="17514888" y="3543300"/>
            <a:ext cx="2035175"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ABABA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6" name="AutoShape 12"/>
          <p:cNvSpPr>
            <a:spLocks/>
          </p:cNvSpPr>
          <p:nvPr/>
        </p:nvSpPr>
        <p:spPr bwMode="auto">
          <a:xfrm>
            <a:off x="17978438" y="44069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91919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802" name="AutoShape 18"/>
          <p:cNvSpPr>
            <a:spLocks/>
          </p:cNvSpPr>
          <p:nvPr/>
        </p:nvSpPr>
        <p:spPr bwMode="auto">
          <a:xfrm>
            <a:off x="5091113" y="35179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803" name="AutoShape 19"/>
          <p:cNvSpPr>
            <a:spLocks/>
          </p:cNvSpPr>
          <p:nvPr/>
        </p:nvSpPr>
        <p:spPr bwMode="auto">
          <a:xfrm>
            <a:off x="5578475" y="4381500"/>
            <a:ext cx="1554163"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8785" name="AutoShape 1"/>
          <p:cNvSpPr>
            <a:spLocks/>
          </p:cNvSpPr>
          <p:nvPr/>
        </p:nvSpPr>
        <p:spPr bwMode="auto">
          <a:xfrm>
            <a:off x="3911600" y="10922000"/>
            <a:ext cx="43942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Security control</a:t>
            </a:r>
          </a:p>
          <a:p>
            <a:r>
              <a:rPr lang="en-US" sz="4400" b="1" dirty="0">
                <a:solidFill>
                  <a:srgbClr val="4D4D4D"/>
                </a:solidFill>
                <a:latin typeface="Aleo" panose="020F0502020204030203" pitchFamily="34" charset="0"/>
                <a:ea typeface="Aleo Regular" charset="0"/>
                <a:cs typeface="Aleo Regular" charset="0"/>
                <a:sym typeface="Aleo Regular" charset="0"/>
              </a:rPr>
              <a:t>check</a:t>
            </a:r>
            <a:endParaRPr lang="en-US" dirty="0"/>
          </a:p>
        </p:txBody>
      </p:sp>
      <p:sp>
        <p:nvSpPr>
          <p:cNvPr id="118788" name="AutoShape 4"/>
          <p:cNvSpPr>
            <a:spLocks/>
          </p:cNvSpPr>
          <p:nvPr/>
        </p:nvSpPr>
        <p:spPr bwMode="auto">
          <a:xfrm>
            <a:off x="17940338" y="86868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1" name="AutoShape 7"/>
          <p:cNvSpPr>
            <a:spLocks/>
          </p:cNvSpPr>
          <p:nvPr/>
        </p:nvSpPr>
        <p:spPr bwMode="auto">
          <a:xfrm>
            <a:off x="11504613" y="86995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4" name="AutoShape 10"/>
          <p:cNvSpPr>
            <a:spLocks/>
          </p:cNvSpPr>
          <p:nvPr/>
        </p:nvSpPr>
        <p:spPr bwMode="auto">
          <a:xfrm>
            <a:off x="5532438" y="86614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797" name="AutoShape 13"/>
          <p:cNvSpPr>
            <a:spLocks/>
          </p:cNvSpPr>
          <p:nvPr/>
        </p:nvSpPr>
        <p:spPr bwMode="auto">
          <a:xfrm>
            <a:off x="17914938" y="40132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800" name="AutoShape 16"/>
          <p:cNvSpPr>
            <a:spLocks/>
          </p:cNvSpPr>
          <p:nvPr/>
        </p:nvSpPr>
        <p:spPr bwMode="auto">
          <a:xfrm>
            <a:off x="11488738" y="39878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801" name="AutoShape 17"/>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advantages</a:t>
            </a:r>
            <a:endParaRPr lang="en-US" dirty="0"/>
          </a:p>
        </p:txBody>
      </p:sp>
      <p:sp>
        <p:nvSpPr>
          <p:cNvPr id="118804" name="AutoShape 20"/>
          <p:cNvSpPr>
            <a:spLocks/>
          </p:cNvSpPr>
          <p:nvPr/>
        </p:nvSpPr>
        <p:spPr bwMode="auto">
          <a:xfrm>
            <a:off x="5532438" y="3987800"/>
            <a:ext cx="1198562"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8805" name="AutoShape 21"/>
          <p:cNvSpPr>
            <a:spLocks/>
          </p:cNvSpPr>
          <p:nvPr/>
        </p:nvSpPr>
        <p:spPr bwMode="auto">
          <a:xfrm>
            <a:off x="3911600" y="6248400"/>
            <a:ext cx="4394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Quick response</a:t>
            </a:r>
            <a:endParaRPr lang="en-US" dirty="0"/>
          </a:p>
        </p:txBody>
      </p:sp>
      <p:sp>
        <p:nvSpPr>
          <p:cNvPr id="118806" name="AutoShape 22"/>
          <p:cNvSpPr>
            <a:spLocks/>
          </p:cNvSpPr>
          <p:nvPr/>
        </p:nvSpPr>
        <p:spPr bwMode="auto">
          <a:xfrm>
            <a:off x="9906000" y="6246813"/>
            <a:ext cx="4394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Customization</a:t>
            </a:r>
            <a:endParaRPr lang="en-US" dirty="0"/>
          </a:p>
        </p:txBody>
      </p:sp>
      <p:sp>
        <p:nvSpPr>
          <p:cNvPr id="118807" name="AutoShape 23"/>
          <p:cNvSpPr>
            <a:spLocks/>
          </p:cNvSpPr>
          <p:nvPr/>
        </p:nvSpPr>
        <p:spPr bwMode="auto">
          <a:xfrm>
            <a:off x="16335375" y="6248400"/>
            <a:ext cx="43942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Service with</a:t>
            </a:r>
          </a:p>
          <a:p>
            <a:r>
              <a:rPr lang="en-US" sz="4400" b="1" dirty="0">
                <a:solidFill>
                  <a:srgbClr val="4D4D4D"/>
                </a:solidFill>
                <a:latin typeface="Aleo" panose="020F0502020204030203" pitchFamily="34" charset="0"/>
                <a:ea typeface="Aleo Regular" charset="0"/>
                <a:cs typeface="Aleo Regular" charset="0"/>
                <a:sym typeface="Aleo Regular" charset="0"/>
              </a:rPr>
              <a:t> quality</a:t>
            </a:r>
            <a:endParaRPr lang="en-US" dirty="0"/>
          </a:p>
        </p:txBody>
      </p:sp>
      <p:sp>
        <p:nvSpPr>
          <p:cNvPr id="118808" name="AutoShape 24"/>
          <p:cNvSpPr>
            <a:spLocks/>
          </p:cNvSpPr>
          <p:nvPr/>
        </p:nvSpPr>
        <p:spPr bwMode="auto">
          <a:xfrm>
            <a:off x="9232900" y="10922000"/>
            <a:ext cx="5740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Synergic framework</a:t>
            </a:r>
            <a:endParaRPr lang="en-US" dirty="0"/>
          </a:p>
        </p:txBody>
      </p:sp>
      <p:sp>
        <p:nvSpPr>
          <p:cNvPr id="118809" name="AutoShape 25"/>
          <p:cNvSpPr>
            <a:spLocks/>
          </p:cNvSpPr>
          <p:nvPr/>
        </p:nvSpPr>
        <p:spPr bwMode="auto">
          <a:xfrm>
            <a:off x="15662275" y="10920413"/>
            <a:ext cx="57404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4D4D4D"/>
                </a:solidFill>
                <a:latin typeface="Aleo" panose="020F0502020204030203" pitchFamily="34" charset="0"/>
                <a:ea typeface="Aleo Regular" charset="0"/>
                <a:cs typeface="Aleo Regular" charset="0"/>
                <a:sym typeface="Aleo Regular" charset="0"/>
              </a:rPr>
              <a:t>Modern design</a:t>
            </a:r>
            <a:endParaRPr lang="en-US" dirty="0"/>
          </a:p>
        </p:txBody>
      </p:sp>
      <p:sp>
        <p:nvSpPr>
          <p:cNvPr id="118810" name="AutoShape 26"/>
          <p:cNvSpPr>
            <a:spLocks/>
          </p:cNvSpPr>
          <p:nvPr/>
        </p:nvSpPr>
        <p:spPr bwMode="auto">
          <a:xfrm>
            <a:off x="5743575" y="4279900"/>
            <a:ext cx="784225" cy="858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600"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600" y="12061"/>
                </a:lnTo>
                <a:cubicBezTo>
                  <a:pt x="21600" y="12061"/>
                  <a:pt x="21600" y="12061"/>
                  <a:pt x="21600"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1" name="AutoShape 27"/>
          <p:cNvSpPr>
            <a:spLocks/>
          </p:cNvSpPr>
          <p:nvPr/>
        </p:nvSpPr>
        <p:spPr bwMode="auto">
          <a:xfrm>
            <a:off x="11687175" y="4254500"/>
            <a:ext cx="869950" cy="798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599"/>
                </a:lnTo>
                <a:lnTo>
                  <a:pt x="11517" y="21599"/>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2" name="AutoShape 28"/>
          <p:cNvSpPr>
            <a:spLocks/>
          </p:cNvSpPr>
          <p:nvPr/>
        </p:nvSpPr>
        <p:spPr bwMode="auto">
          <a:xfrm>
            <a:off x="18113375" y="4267200"/>
            <a:ext cx="860425" cy="8175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599" y="12128"/>
                  <a:pt x="21599" y="9551"/>
                </a:cubicBezTo>
                <a:cubicBezTo>
                  <a:pt x="21599" y="6973"/>
                  <a:pt x="19611" y="4884"/>
                  <a:pt x="17161" y="48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3" name="AutoShape 29"/>
          <p:cNvSpPr>
            <a:spLocks/>
          </p:cNvSpPr>
          <p:nvPr/>
        </p:nvSpPr>
        <p:spPr bwMode="auto">
          <a:xfrm>
            <a:off x="5857875" y="8966200"/>
            <a:ext cx="552450" cy="766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660"/>
                </a:moveTo>
                <a:lnTo>
                  <a:pt x="0" y="10660"/>
                </a:lnTo>
                <a:lnTo>
                  <a:pt x="0" y="21599"/>
                </a:lnTo>
                <a:lnTo>
                  <a:pt x="21599" y="21599"/>
                </a:lnTo>
                <a:cubicBezTo>
                  <a:pt x="21599" y="21599"/>
                  <a:pt x="21599" y="10660"/>
                  <a:pt x="21599" y="10660"/>
                </a:cubicBezTo>
                <a:close/>
                <a:moveTo>
                  <a:pt x="18097" y="13176"/>
                </a:moveTo>
                <a:lnTo>
                  <a:pt x="18097" y="19083"/>
                </a:lnTo>
                <a:lnTo>
                  <a:pt x="3502" y="19083"/>
                </a:lnTo>
                <a:lnTo>
                  <a:pt x="3502" y="13176"/>
                </a:lnTo>
                <a:lnTo>
                  <a:pt x="18097" y="13176"/>
                </a:lnTo>
                <a:moveTo>
                  <a:pt x="2724" y="9087"/>
                </a:moveTo>
                <a:lnTo>
                  <a:pt x="2724" y="5801"/>
                </a:lnTo>
                <a:cubicBezTo>
                  <a:pt x="2724" y="2602"/>
                  <a:pt x="6347" y="0"/>
                  <a:pt x="10800" y="0"/>
                </a:cubicBezTo>
                <a:cubicBezTo>
                  <a:pt x="15253" y="0"/>
                  <a:pt x="18875" y="2602"/>
                  <a:pt x="18875" y="5801"/>
                </a:cubicBezTo>
                <a:lnTo>
                  <a:pt x="18875" y="9087"/>
                </a:lnTo>
                <a:lnTo>
                  <a:pt x="15226" y="9087"/>
                </a:lnTo>
                <a:lnTo>
                  <a:pt x="15226" y="5801"/>
                </a:lnTo>
                <a:cubicBezTo>
                  <a:pt x="15226" y="4048"/>
                  <a:pt x="13241" y="2621"/>
                  <a:pt x="10800" y="2621"/>
                </a:cubicBezTo>
                <a:cubicBezTo>
                  <a:pt x="8359" y="2621"/>
                  <a:pt x="6373" y="4048"/>
                  <a:pt x="6373" y="5801"/>
                </a:cubicBezTo>
                <a:lnTo>
                  <a:pt x="6373" y="9087"/>
                </a:lnTo>
                <a:cubicBezTo>
                  <a:pt x="6373" y="9087"/>
                  <a:pt x="2724" y="9087"/>
                  <a:pt x="2724" y="9087"/>
                </a:cubicBezTo>
                <a:close/>
                <a:moveTo>
                  <a:pt x="15002" y="15126"/>
                </a:moveTo>
                <a:cubicBezTo>
                  <a:pt x="14186" y="15126"/>
                  <a:pt x="13524" y="15601"/>
                  <a:pt x="13524" y="16187"/>
                </a:cubicBezTo>
                <a:cubicBezTo>
                  <a:pt x="13524" y="16774"/>
                  <a:pt x="14186" y="17249"/>
                  <a:pt x="15002" y="17249"/>
                </a:cubicBezTo>
                <a:cubicBezTo>
                  <a:pt x="15819" y="17249"/>
                  <a:pt x="16480" y="16774"/>
                  <a:pt x="16480" y="16187"/>
                </a:cubicBezTo>
                <a:cubicBezTo>
                  <a:pt x="16480" y="15601"/>
                  <a:pt x="15819" y="15126"/>
                  <a:pt x="15002" y="15126"/>
                </a:cubicBezTo>
                <a:close/>
                <a:moveTo>
                  <a:pt x="10831" y="15126"/>
                </a:moveTo>
                <a:cubicBezTo>
                  <a:pt x="10015" y="15126"/>
                  <a:pt x="9353" y="15601"/>
                  <a:pt x="9353" y="16187"/>
                </a:cubicBezTo>
                <a:cubicBezTo>
                  <a:pt x="9353" y="16774"/>
                  <a:pt x="10015" y="17249"/>
                  <a:pt x="10831" y="17249"/>
                </a:cubicBezTo>
                <a:cubicBezTo>
                  <a:pt x="11647" y="17249"/>
                  <a:pt x="12309" y="16774"/>
                  <a:pt x="12309" y="16187"/>
                </a:cubicBezTo>
                <a:cubicBezTo>
                  <a:pt x="12309" y="15601"/>
                  <a:pt x="11647" y="15126"/>
                  <a:pt x="10831" y="15126"/>
                </a:cubicBezTo>
                <a:close/>
                <a:moveTo>
                  <a:pt x="8196" y="16187"/>
                </a:moveTo>
                <a:cubicBezTo>
                  <a:pt x="8196" y="16774"/>
                  <a:pt x="7535" y="17249"/>
                  <a:pt x="6719" y="17249"/>
                </a:cubicBezTo>
                <a:cubicBezTo>
                  <a:pt x="5903" y="17249"/>
                  <a:pt x="5241" y="16774"/>
                  <a:pt x="5241" y="16187"/>
                </a:cubicBezTo>
                <a:cubicBezTo>
                  <a:pt x="5241" y="15601"/>
                  <a:pt x="5903" y="15126"/>
                  <a:pt x="6719" y="15126"/>
                </a:cubicBezTo>
                <a:cubicBezTo>
                  <a:pt x="7535" y="15126"/>
                  <a:pt x="8196" y="15601"/>
                  <a:pt x="8196" y="161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4" name="AutoShape 30"/>
          <p:cNvSpPr>
            <a:spLocks/>
          </p:cNvSpPr>
          <p:nvPr/>
        </p:nvSpPr>
        <p:spPr bwMode="auto">
          <a:xfrm>
            <a:off x="11907838" y="9410700"/>
            <a:ext cx="434975" cy="434975"/>
          </a:xfrm>
          <a:custGeom>
            <a:avLst/>
            <a:gdLst>
              <a:gd name="T0" fmla="+- 0 10800 98"/>
              <a:gd name="T1" fmla="*/ T0 w 21404"/>
              <a:gd name="T2" fmla="+- 0 10800 98"/>
              <a:gd name="T3" fmla="*/ 10800 h 21405"/>
              <a:gd name="T4" fmla="+- 0 10800 98"/>
              <a:gd name="T5" fmla="*/ T4 w 21404"/>
              <a:gd name="T6" fmla="+- 0 10800 98"/>
              <a:gd name="T7" fmla="*/ 10800 h 21405"/>
              <a:gd name="T8" fmla="+- 0 10800 98"/>
              <a:gd name="T9" fmla="*/ T8 w 21404"/>
              <a:gd name="T10" fmla="+- 0 10800 98"/>
              <a:gd name="T11" fmla="*/ 10800 h 21405"/>
              <a:gd name="T12" fmla="+- 0 10800 98"/>
              <a:gd name="T13" fmla="*/ T12 w 21404"/>
              <a:gd name="T14" fmla="+- 0 10800 98"/>
              <a:gd name="T15" fmla="*/ 10800 h 21405"/>
            </a:gdLst>
            <a:ahLst/>
            <a:cxnLst>
              <a:cxn ang="0">
                <a:pos x="T1" y="T3"/>
              </a:cxn>
              <a:cxn ang="0">
                <a:pos x="T5" y="T7"/>
              </a:cxn>
              <a:cxn ang="0">
                <a:pos x="T9" y="T11"/>
              </a:cxn>
              <a:cxn ang="0">
                <a:pos x="T13" y="T15"/>
              </a:cxn>
            </a:cxnLst>
            <a:rect l="0" t="0" r="r" b="b"/>
            <a:pathLst>
              <a:path w="21404" h="21405">
                <a:moveTo>
                  <a:pt x="13240" y="2714"/>
                </a:moveTo>
                <a:lnTo>
                  <a:pt x="10012" y="165"/>
                </a:lnTo>
                <a:cubicBezTo>
                  <a:pt x="9679" y="-98"/>
                  <a:pt x="9194" y="-42"/>
                  <a:pt x="8929" y="293"/>
                </a:cubicBezTo>
                <a:lnTo>
                  <a:pt x="6375" y="3526"/>
                </a:lnTo>
                <a:cubicBezTo>
                  <a:pt x="6188" y="3215"/>
                  <a:pt x="5944" y="2931"/>
                  <a:pt x="5641" y="2692"/>
                </a:cubicBezTo>
                <a:cubicBezTo>
                  <a:pt x="4276" y="1614"/>
                  <a:pt x="2296" y="1847"/>
                  <a:pt x="1217" y="3212"/>
                </a:cubicBezTo>
                <a:cubicBezTo>
                  <a:pt x="140" y="4578"/>
                  <a:pt x="373" y="6558"/>
                  <a:pt x="1738" y="7637"/>
                </a:cubicBezTo>
                <a:cubicBezTo>
                  <a:pt x="2040" y="7875"/>
                  <a:pt x="2374" y="8045"/>
                  <a:pt x="2719" y="8158"/>
                </a:cubicBezTo>
                <a:lnTo>
                  <a:pt x="166" y="11390"/>
                </a:lnTo>
                <a:cubicBezTo>
                  <a:pt x="-98" y="11725"/>
                  <a:pt x="-41" y="12210"/>
                  <a:pt x="293" y="12475"/>
                </a:cubicBezTo>
                <a:lnTo>
                  <a:pt x="11391" y="21239"/>
                </a:lnTo>
                <a:cubicBezTo>
                  <a:pt x="11724" y="21502"/>
                  <a:pt x="12209" y="21444"/>
                  <a:pt x="12474" y="21112"/>
                </a:cubicBezTo>
                <a:lnTo>
                  <a:pt x="21237" y="10013"/>
                </a:lnTo>
                <a:cubicBezTo>
                  <a:pt x="21502" y="9678"/>
                  <a:pt x="21444" y="9193"/>
                  <a:pt x="21110" y="8929"/>
                </a:cubicBezTo>
                <a:lnTo>
                  <a:pt x="18184" y="6619"/>
                </a:lnTo>
                <a:cubicBezTo>
                  <a:pt x="17106" y="7984"/>
                  <a:pt x="15125" y="8215"/>
                  <a:pt x="13759" y="7138"/>
                </a:cubicBezTo>
                <a:cubicBezTo>
                  <a:pt x="12395" y="6059"/>
                  <a:pt x="12162" y="4079"/>
                  <a:pt x="13240" y="2714"/>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5" name="AutoShape 31"/>
          <p:cNvSpPr>
            <a:spLocks/>
          </p:cNvSpPr>
          <p:nvPr/>
        </p:nvSpPr>
        <p:spPr bwMode="auto">
          <a:xfrm>
            <a:off x="12111038" y="91567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2715" y="8163"/>
                </a:moveTo>
                <a:lnTo>
                  <a:pt x="166" y="11391"/>
                </a:lnTo>
                <a:cubicBezTo>
                  <a:pt x="-98" y="11725"/>
                  <a:pt x="-42" y="12209"/>
                  <a:pt x="294" y="12474"/>
                </a:cubicBezTo>
                <a:lnTo>
                  <a:pt x="3525" y="15027"/>
                </a:lnTo>
                <a:cubicBezTo>
                  <a:pt x="3216" y="15216"/>
                  <a:pt x="2932" y="15459"/>
                  <a:pt x="2692" y="15761"/>
                </a:cubicBezTo>
                <a:cubicBezTo>
                  <a:pt x="1615" y="17127"/>
                  <a:pt x="1847" y="19107"/>
                  <a:pt x="3212" y="20186"/>
                </a:cubicBezTo>
                <a:cubicBezTo>
                  <a:pt x="4578" y="21263"/>
                  <a:pt x="6558" y="21031"/>
                  <a:pt x="7636" y="19665"/>
                </a:cubicBezTo>
                <a:cubicBezTo>
                  <a:pt x="7875" y="19363"/>
                  <a:pt x="8046" y="19030"/>
                  <a:pt x="8158" y="18684"/>
                </a:cubicBezTo>
                <a:lnTo>
                  <a:pt x="11391" y="21237"/>
                </a:lnTo>
                <a:cubicBezTo>
                  <a:pt x="11724" y="21502"/>
                  <a:pt x="12211" y="21444"/>
                  <a:pt x="12475" y="21110"/>
                </a:cubicBezTo>
                <a:lnTo>
                  <a:pt x="21238" y="10012"/>
                </a:lnTo>
                <a:cubicBezTo>
                  <a:pt x="21501" y="9678"/>
                  <a:pt x="21444" y="9192"/>
                  <a:pt x="21112" y="8929"/>
                </a:cubicBezTo>
                <a:lnTo>
                  <a:pt x="10014" y="166"/>
                </a:lnTo>
                <a:cubicBezTo>
                  <a:pt x="9679" y="-98"/>
                  <a:pt x="9194" y="-41"/>
                  <a:pt x="8929" y="293"/>
                </a:cubicBezTo>
                <a:lnTo>
                  <a:pt x="6619" y="3219"/>
                </a:lnTo>
                <a:cubicBezTo>
                  <a:pt x="7984" y="4297"/>
                  <a:pt x="8216" y="6278"/>
                  <a:pt x="7138" y="7643"/>
                </a:cubicBezTo>
                <a:cubicBezTo>
                  <a:pt x="6060" y="9008"/>
                  <a:pt x="4080" y="9241"/>
                  <a:pt x="2715" y="8163"/>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6" name="AutoShape 32"/>
          <p:cNvSpPr>
            <a:spLocks/>
          </p:cNvSpPr>
          <p:nvPr/>
        </p:nvSpPr>
        <p:spPr bwMode="auto">
          <a:xfrm>
            <a:off x="11844338" y="89408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8163" y="18689"/>
                </a:moveTo>
                <a:lnTo>
                  <a:pt x="11391" y="21237"/>
                </a:lnTo>
                <a:cubicBezTo>
                  <a:pt x="11724" y="21502"/>
                  <a:pt x="12209" y="21445"/>
                  <a:pt x="12474" y="21110"/>
                </a:cubicBezTo>
                <a:lnTo>
                  <a:pt x="15026" y="17877"/>
                </a:lnTo>
                <a:cubicBezTo>
                  <a:pt x="15215" y="18188"/>
                  <a:pt x="15459" y="18472"/>
                  <a:pt x="15761" y="18711"/>
                </a:cubicBezTo>
                <a:cubicBezTo>
                  <a:pt x="17126" y="19788"/>
                  <a:pt x="19106" y="19556"/>
                  <a:pt x="20184" y="18191"/>
                </a:cubicBezTo>
                <a:cubicBezTo>
                  <a:pt x="21263" y="16825"/>
                  <a:pt x="21030" y="14846"/>
                  <a:pt x="19665" y="13767"/>
                </a:cubicBezTo>
                <a:cubicBezTo>
                  <a:pt x="19363" y="13528"/>
                  <a:pt x="19029" y="13357"/>
                  <a:pt x="18684" y="13245"/>
                </a:cubicBezTo>
                <a:lnTo>
                  <a:pt x="21237" y="10013"/>
                </a:lnTo>
                <a:cubicBezTo>
                  <a:pt x="21502" y="9679"/>
                  <a:pt x="21444" y="9194"/>
                  <a:pt x="21110" y="8929"/>
                </a:cubicBezTo>
                <a:lnTo>
                  <a:pt x="10012" y="165"/>
                </a:lnTo>
                <a:cubicBezTo>
                  <a:pt x="9679" y="-98"/>
                  <a:pt x="9192" y="-41"/>
                  <a:pt x="8929" y="293"/>
                </a:cubicBezTo>
                <a:lnTo>
                  <a:pt x="166" y="11391"/>
                </a:lnTo>
                <a:cubicBezTo>
                  <a:pt x="-98" y="11724"/>
                  <a:pt x="-41" y="12210"/>
                  <a:pt x="293" y="12474"/>
                </a:cubicBezTo>
                <a:lnTo>
                  <a:pt x="3219" y="14785"/>
                </a:lnTo>
                <a:cubicBezTo>
                  <a:pt x="4297" y="13419"/>
                  <a:pt x="6278" y="13188"/>
                  <a:pt x="7643" y="14265"/>
                </a:cubicBezTo>
                <a:cubicBezTo>
                  <a:pt x="9007" y="15343"/>
                  <a:pt x="9241" y="17323"/>
                  <a:pt x="8163" y="18689"/>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7" name="AutoShape 33"/>
          <p:cNvSpPr>
            <a:spLocks/>
          </p:cNvSpPr>
          <p:nvPr/>
        </p:nvSpPr>
        <p:spPr bwMode="auto">
          <a:xfrm>
            <a:off x="11641138" y="9193213"/>
            <a:ext cx="434975" cy="436562"/>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18689" y="13240"/>
                </a:moveTo>
                <a:lnTo>
                  <a:pt x="21237" y="10012"/>
                </a:lnTo>
                <a:cubicBezTo>
                  <a:pt x="21502" y="9679"/>
                  <a:pt x="21445" y="9194"/>
                  <a:pt x="21110" y="8929"/>
                </a:cubicBezTo>
                <a:lnTo>
                  <a:pt x="17878" y="6377"/>
                </a:lnTo>
                <a:cubicBezTo>
                  <a:pt x="18188" y="6188"/>
                  <a:pt x="18472" y="5944"/>
                  <a:pt x="18711" y="5642"/>
                </a:cubicBezTo>
                <a:cubicBezTo>
                  <a:pt x="19789" y="4276"/>
                  <a:pt x="19555" y="2296"/>
                  <a:pt x="18191" y="1218"/>
                </a:cubicBezTo>
                <a:cubicBezTo>
                  <a:pt x="16826" y="140"/>
                  <a:pt x="14846" y="372"/>
                  <a:pt x="13766" y="1738"/>
                </a:cubicBezTo>
                <a:cubicBezTo>
                  <a:pt x="13529" y="2040"/>
                  <a:pt x="13357" y="2373"/>
                  <a:pt x="13246" y="2719"/>
                </a:cubicBezTo>
                <a:lnTo>
                  <a:pt x="10013" y="166"/>
                </a:lnTo>
                <a:cubicBezTo>
                  <a:pt x="9678" y="-98"/>
                  <a:pt x="9193" y="-41"/>
                  <a:pt x="8929" y="293"/>
                </a:cubicBezTo>
                <a:lnTo>
                  <a:pt x="165" y="11391"/>
                </a:lnTo>
                <a:cubicBezTo>
                  <a:pt x="-98" y="11725"/>
                  <a:pt x="-41" y="12211"/>
                  <a:pt x="291" y="12474"/>
                </a:cubicBezTo>
                <a:lnTo>
                  <a:pt x="11390" y="21237"/>
                </a:lnTo>
                <a:cubicBezTo>
                  <a:pt x="11725" y="21501"/>
                  <a:pt x="12210" y="21445"/>
                  <a:pt x="12474" y="21110"/>
                </a:cubicBezTo>
                <a:lnTo>
                  <a:pt x="14785" y="18184"/>
                </a:lnTo>
                <a:cubicBezTo>
                  <a:pt x="13420" y="17106"/>
                  <a:pt x="13187" y="15125"/>
                  <a:pt x="14266" y="13760"/>
                </a:cubicBezTo>
                <a:cubicBezTo>
                  <a:pt x="15344" y="12395"/>
                  <a:pt x="17323" y="12162"/>
                  <a:pt x="18689" y="13240"/>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18818" name="AutoShape 34"/>
          <p:cNvSpPr>
            <a:spLocks/>
          </p:cNvSpPr>
          <p:nvPr/>
        </p:nvSpPr>
        <p:spPr bwMode="auto">
          <a:xfrm>
            <a:off x="18164175" y="9004300"/>
            <a:ext cx="766763"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599"/>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09" name="Picture 1" descr="Untitled-5.jpg"/>
          <p:cNvPicPr>
            <a:picLocks noChangeAspect="1"/>
          </p:cNvPicPr>
          <p:nvPr/>
        </p:nvPicPr>
        <p:blipFill>
          <a:blip r:embed="rId2">
            <a:extLst>
              <a:ext uri="{28A0092B-C50C-407E-A947-70E740481C1C}">
                <a14:useLocalDpi xmlns:a14="http://schemas.microsoft.com/office/drawing/2010/main" val="0"/>
              </a:ext>
            </a:extLst>
          </a:blip>
          <a:srcRect l="27" r="27"/>
          <a:stretch>
            <a:fillRect/>
          </a:stretch>
        </p:blipFill>
        <p:spPr bwMode="auto">
          <a:xfrm>
            <a:off x="-76200" y="-50800"/>
            <a:ext cx="24460200" cy="137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9810" name="AutoShape 2"/>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Start with a plan</a:t>
            </a:r>
            <a:endParaRPr lang="en-US" dirty="0"/>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AutoShape 1"/>
          <p:cNvSpPr>
            <a:spLocks/>
          </p:cNvSpPr>
          <p:nvPr/>
        </p:nvSpPr>
        <p:spPr bwMode="auto">
          <a:xfrm>
            <a:off x="1446213" y="6488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4754" name="AutoShape 2"/>
          <p:cNvSpPr>
            <a:spLocks/>
          </p:cNvSpPr>
          <p:nvPr/>
        </p:nvSpPr>
        <p:spPr bwMode="auto">
          <a:xfrm>
            <a:off x="2108200" y="6937375"/>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4755" name="AutoShape 3"/>
          <p:cNvSpPr>
            <a:spLocks/>
          </p:cNvSpPr>
          <p:nvPr/>
        </p:nvSpPr>
        <p:spPr bwMode="auto">
          <a:xfrm>
            <a:off x="1446213" y="85963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4756" name="AutoShape 4"/>
          <p:cNvSpPr>
            <a:spLocks/>
          </p:cNvSpPr>
          <p:nvPr/>
        </p:nvSpPr>
        <p:spPr bwMode="auto">
          <a:xfrm>
            <a:off x="1422400" y="3886200"/>
            <a:ext cx="9753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Curabitur arcu velit, congue sed auctor at.</a:t>
            </a:r>
            <a:endParaRPr lang="en-US"/>
          </a:p>
        </p:txBody>
      </p:sp>
      <p:sp>
        <p:nvSpPr>
          <p:cNvPr id="74757" name="AutoShape 5"/>
          <p:cNvSpPr>
            <a:spLocks/>
          </p:cNvSpPr>
          <p:nvPr/>
        </p:nvSpPr>
        <p:spPr bwMode="auto">
          <a:xfrm>
            <a:off x="3810000" y="67183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4758" name="AutoShape 6"/>
          <p:cNvSpPr>
            <a:spLocks/>
          </p:cNvSpPr>
          <p:nvPr/>
        </p:nvSpPr>
        <p:spPr bwMode="auto">
          <a:xfrm>
            <a:off x="3810000" y="88265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4759" name="AutoShape 7"/>
          <p:cNvSpPr>
            <a:spLocks/>
          </p:cNvSpPr>
          <p:nvPr/>
        </p:nvSpPr>
        <p:spPr bwMode="auto">
          <a:xfrm>
            <a:off x="3810000" y="10934700"/>
            <a:ext cx="6375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4760" name="AutoShape 8"/>
          <p:cNvSpPr>
            <a:spLocks/>
          </p:cNvSpPr>
          <p:nvPr/>
        </p:nvSpPr>
        <p:spPr bwMode="auto">
          <a:xfrm>
            <a:off x="1446213" y="107045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4761" name="AutoShape 9"/>
          <p:cNvSpPr>
            <a:spLocks/>
          </p:cNvSpPr>
          <p:nvPr/>
        </p:nvSpPr>
        <p:spPr bwMode="auto">
          <a:xfrm>
            <a:off x="2108200" y="111506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4762" name="AutoShape 10"/>
          <p:cNvSpPr>
            <a:spLocks/>
          </p:cNvSpPr>
          <p:nvPr/>
        </p:nvSpPr>
        <p:spPr bwMode="auto">
          <a:xfrm>
            <a:off x="1700213" y="109585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4763" name="AutoShape 11"/>
          <p:cNvSpPr>
            <a:spLocks/>
          </p:cNvSpPr>
          <p:nvPr/>
        </p:nvSpPr>
        <p:spPr bwMode="auto">
          <a:xfrm>
            <a:off x="2108200" y="90424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4764" name="AutoShape 12"/>
          <p:cNvSpPr>
            <a:spLocks/>
          </p:cNvSpPr>
          <p:nvPr/>
        </p:nvSpPr>
        <p:spPr bwMode="auto">
          <a:xfrm>
            <a:off x="1700213" y="88503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74765" name="Picture 13" descr="Pan barista-01.jpg"/>
          <p:cNvPicPr>
            <a:picLocks noChangeAspect="1"/>
          </p:cNvPicPr>
          <p:nvPr/>
        </p:nvPicPr>
        <p:blipFill>
          <a:blip r:embed="rId2">
            <a:extLst>
              <a:ext uri="{28A0092B-C50C-407E-A947-70E740481C1C}">
                <a14:useLocalDpi xmlns:a14="http://schemas.microsoft.com/office/drawing/2010/main" val="0"/>
              </a:ext>
            </a:extLst>
          </a:blip>
          <a:srcRect r="32" b="10817"/>
          <a:stretch>
            <a:fillRect/>
          </a:stretch>
        </p:blipFill>
        <p:spPr bwMode="auto">
          <a:xfrm>
            <a:off x="12192000" y="0"/>
            <a:ext cx="12242800" cy="137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66" name="AutoShape 14"/>
          <p:cNvSpPr>
            <a:spLocks/>
          </p:cNvSpPr>
          <p:nvPr/>
        </p:nvSpPr>
        <p:spPr bwMode="auto">
          <a:xfrm>
            <a:off x="1905000" y="8991600"/>
            <a:ext cx="836613" cy="7175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599"/>
                </a:lnTo>
                <a:lnTo>
                  <a:pt x="21599" y="21599"/>
                </a:lnTo>
                <a:cubicBezTo>
                  <a:pt x="21599" y="21599"/>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4767" name="AutoShape 15"/>
          <p:cNvSpPr>
            <a:spLocks/>
          </p:cNvSpPr>
          <p:nvPr/>
        </p:nvSpPr>
        <p:spPr bwMode="auto">
          <a:xfrm>
            <a:off x="1846263" y="11056938"/>
            <a:ext cx="8255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599" y="12061"/>
                </a:moveTo>
                <a:cubicBezTo>
                  <a:pt x="21418" y="17360"/>
                  <a:pt x="16658" y="21599"/>
                  <a:pt x="10803" y="21599"/>
                </a:cubicBezTo>
                <a:cubicBezTo>
                  <a:pt x="4832" y="21599"/>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599" y="12061"/>
                </a:lnTo>
                <a:cubicBezTo>
                  <a:pt x="21599" y="12061"/>
                  <a:pt x="21599" y="12061"/>
                  <a:pt x="21599"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4768" name="AutoShape 16"/>
          <p:cNvSpPr>
            <a:spLocks/>
          </p:cNvSpPr>
          <p:nvPr/>
        </p:nvSpPr>
        <p:spPr bwMode="auto">
          <a:xfrm>
            <a:off x="1379538" y="844550"/>
            <a:ext cx="9486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solutions</a:t>
            </a:r>
            <a:endParaRPr lang="en-US" dirty="0"/>
          </a:p>
        </p:txBody>
      </p:sp>
      <p:sp>
        <p:nvSpPr>
          <p:cNvPr id="74769" name="AutoShape 17"/>
          <p:cNvSpPr>
            <a:spLocks/>
          </p:cNvSpPr>
          <p:nvPr/>
        </p:nvSpPr>
        <p:spPr bwMode="auto">
          <a:xfrm>
            <a:off x="1700213" y="6742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4770" name="AutoShape 18"/>
          <p:cNvSpPr>
            <a:spLocks/>
          </p:cNvSpPr>
          <p:nvPr/>
        </p:nvSpPr>
        <p:spPr bwMode="auto">
          <a:xfrm>
            <a:off x="2076450" y="7169150"/>
            <a:ext cx="393700" cy="2587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599"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4771" name="AutoShape 19"/>
          <p:cNvSpPr>
            <a:spLocks/>
          </p:cNvSpPr>
          <p:nvPr/>
        </p:nvSpPr>
        <p:spPr bwMode="auto">
          <a:xfrm>
            <a:off x="1903413" y="6945313"/>
            <a:ext cx="738187" cy="7381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ECA433"/>
        </a:solidFill>
        <a:effectLst/>
      </p:bgPr>
    </p:bg>
    <p:spTree>
      <p:nvGrpSpPr>
        <p:cNvPr id="1" name=""/>
        <p:cNvGrpSpPr/>
        <p:nvPr/>
      </p:nvGrpSpPr>
      <p:grpSpPr>
        <a:xfrm>
          <a:off x="0" y="0"/>
          <a:ext cx="0" cy="0"/>
          <a:chOff x="0" y="0"/>
          <a:chExt cx="0" cy="0"/>
        </a:xfrm>
      </p:grpSpPr>
      <p:sp>
        <p:nvSpPr>
          <p:cNvPr id="120833" name="AutoShape 1"/>
          <p:cNvSpPr>
            <a:spLocks/>
          </p:cNvSpPr>
          <p:nvPr/>
        </p:nvSpPr>
        <p:spPr bwMode="auto">
          <a:xfrm>
            <a:off x="7640638" y="8045450"/>
            <a:ext cx="9105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Venture </a:t>
            </a:r>
            <a:r>
              <a:rPr lang="en-US" sz="9200" b="1" dirty="0">
                <a:solidFill>
                  <a:srgbClr val="FFFFFF"/>
                </a:solidFill>
                <a:latin typeface="Aleo" panose="020F0502020204030203" pitchFamily="34" charset="0"/>
                <a:ea typeface="Aleo Regular" charset="0"/>
                <a:cs typeface="Aleo Regular" charset="0"/>
                <a:sym typeface="Aleo Regular" charset="0"/>
              </a:rPr>
              <a:t>capital </a:t>
            </a:r>
            <a:endParaRPr lang="en-US" dirty="0">
              <a:latin typeface="Aleo" panose="020F0502020204030203" pitchFamily="34" charset="0"/>
            </a:endParaRPr>
          </a:p>
        </p:txBody>
      </p:sp>
      <p:sp>
        <p:nvSpPr>
          <p:cNvPr id="120834" name="AutoShape 2"/>
          <p:cNvSpPr>
            <a:spLocks/>
          </p:cNvSpPr>
          <p:nvPr/>
        </p:nvSpPr>
        <p:spPr bwMode="auto">
          <a:xfrm>
            <a:off x="10344150" y="3848100"/>
            <a:ext cx="3706813" cy="427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0835" name="AutoShape 3"/>
          <p:cNvSpPr>
            <a:spLocks/>
          </p:cNvSpPr>
          <p:nvPr/>
        </p:nvSpPr>
        <p:spPr bwMode="auto">
          <a:xfrm>
            <a:off x="10939463" y="5273824"/>
            <a:ext cx="3111500" cy="262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600" y="4792"/>
                </a:lnTo>
                <a:lnTo>
                  <a:pt x="21600" y="14654"/>
                </a:lnTo>
                <a:lnTo>
                  <a:pt x="11241" y="21599"/>
                </a:lnTo>
                <a:lnTo>
                  <a:pt x="0" y="10765"/>
                </a:lnTo>
                <a:lnTo>
                  <a:pt x="7710" y="15974"/>
                </a:lnTo>
                <a:lnTo>
                  <a:pt x="15655" y="10348"/>
                </a:lnTo>
                <a:lnTo>
                  <a:pt x="15873"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0836" name="AutoShape 4"/>
          <p:cNvSpPr>
            <a:spLocks/>
          </p:cNvSpPr>
          <p:nvPr/>
        </p:nvSpPr>
        <p:spPr bwMode="auto">
          <a:xfrm>
            <a:off x="11009313" y="4660900"/>
            <a:ext cx="2363787" cy="2728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8742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0837" name="AutoShape 5"/>
          <p:cNvSpPr>
            <a:spLocks/>
          </p:cNvSpPr>
          <p:nvPr/>
        </p:nvSpPr>
        <p:spPr bwMode="auto">
          <a:xfrm>
            <a:off x="11271250" y="5549900"/>
            <a:ext cx="1854200" cy="106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8"/>
                </a:lnTo>
                <a:lnTo>
                  <a:pt x="0" y="16648"/>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8"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8"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8"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AutoShape 1"/>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Project realization</a:t>
            </a:r>
            <a:endParaRPr lang="en-US" dirty="0"/>
          </a:p>
        </p:txBody>
      </p:sp>
      <p:sp>
        <p:nvSpPr>
          <p:cNvPr id="121858" name="AutoShape 2"/>
          <p:cNvSpPr>
            <a:spLocks/>
          </p:cNvSpPr>
          <p:nvPr/>
        </p:nvSpPr>
        <p:spPr bwMode="auto">
          <a:xfrm>
            <a:off x="1422400" y="5499100"/>
            <a:ext cx="35814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000" dirty="0">
                <a:solidFill>
                  <a:srgbClr val="333333"/>
                </a:solidFill>
                <a:latin typeface="Aleo" panose="020F0502020204030203" pitchFamily="34" charset="0"/>
                <a:ea typeface="Aleo Regular" charset="0"/>
                <a:cs typeface="Aleo Regular" charset="0"/>
                <a:sym typeface="Aleo Regular" charset="0"/>
              </a:rPr>
              <a:t>In </a:t>
            </a:r>
            <a:r>
              <a:rPr lang="en-US" sz="3000" dirty="0" err="1">
                <a:solidFill>
                  <a:srgbClr val="333333"/>
                </a:solidFill>
                <a:latin typeface="Aleo" panose="020F0502020204030203" pitchFamily="34" charset="0"/>
                <a:ea typeface="Aleo Regular" charset="0"/>
                <a:cs typeface="Aleo Regular" charset="0"/>
                <a:sym typeface="Aleo Regular" charset="0"/>
              </a:rPr>
              <a:t>vestibulum</a:t>
            </a:r>
            <a:endParaRPr lang="en-US" dirty="0"/>
          </a:p>
        </p:txBody>
      </p:sp>
      <p:sp>
        <p:nvSpPr>
          <p:cNvPr id="121859" name="AutoShape 3"/>
          <p:cNvSpPr>
            <a:spLocks/>
          </p:cNvSpPr>
          <p:nvPr/>
        </p:nvSpPr>
        <p:spPr bwMode="auto">
          <a:xfrm>
            <a:off x="1422400" y="6845300"/>
            <a:ext cx="35814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000" dirty="0" err="1">
                <a:solidFill>
                  <a:srgbClr val="333333"/>
                </a:solidFill>
                <a:latin typeface="Aleo" panose="020F0502020204030203" pitchFamily="34" charset="0"/>
                <a:ea typeface="Aleo Regular" charset="0"/>
                <a:cs typeface="Aleo Regular" charset="0"/>
                <a:sym typeface="Aleo Regular" charset="0"/>
              </a:rPr>
              <a:t>Donec</a:t>
            </a:r>
            <a:r>
              <a:rPr lang="en-US" sz="3000" dirty="0">
                <a:solidFill>
                  <a:srgbClr val="333333"/>
                </a:solidFill>
                <a:latin typeface="Aleo" panose="020F0502020204030203" pitchFamily="34" charset="0"/>
                <a:ea typeface="Aleo Regular" charset="0"/>
                <a:cs typeface="Aleo Regular" charset="0"/>
                <a:sym typeface="Aleo Regular" charset="0"/>
              </a:rPr>
              <a:t> </a:t>
            </a:r>
            <a:r>
              <a:rPr lang="en-US" sz="3000" dirty="0" err="1">
                <a:solidFill>
                  <a:srgbClr val="333333"/>
                </a:solidFill>
                <a:latin typeface="Aleo" panose="020F0502020204030203" pitchFamily="34" charset="0"/>
                <a:ea typeface="Aleo Regular" charset="0"/>
                <a:cs typeface="Aleo Regular" charset="0"/>
                <a:sym typeface="Aleo Regular" charset="0"/>
              </a:rPr>
              <a:t>mattis</a:t>
            </a:r>
            <a:endParaRPr lang="en-US" dirty="0"/>
          </a:p>
        </p:txBody>
      </p:sp>
      <p:sp>
        <p:nvSpPr>
          <p:cNvPr id="121860" name="AutoShape 4"/>
          <p:cNvSpPr>
            <a:spLocks/>
          </p:cNvSpPr>
          <p:nvPr/>
        </p:nvSpPr>
        <p:spPr bwMode="auto">
          <a:xfrm>
            <a:off x="1422400" y="8216900"/>
            <a:ext cx="35814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000" dirty="0" err="1">
                <a:solidFill>
                  <a:srgbClr val="333333"/>
                </a:solidFill>
                <a:latin typeface="Aleo" panose="020F0502020204030203" pitchFamily="34" charset="0"/>
                <a:ea typeface="Aleo Regular" charset="0"/>
                <a:cs typeface="Aleo Regular" charset="0"/>
                <a:sym typeface="Aleo Regular" charset="0"/>
              </a:rPr>
              <a:t>Donec</a:t>
            </a:r>
            <a:r>
              <a:rPr lang="en-US" sz="3000" dirty="0">
                <a:solidFill>
                  <a:srgbClr val="333333"/>
                </a:solidFill>
                <a:latin typeface="Aleo" panose="020F0502020204030203" pitchFamily="34" charset="0"/>
                <a:ea typeface="Aleo Regular" charset="0"/>
                <a:cs typeface="Aleo Regular" charset="0"/>
                <a:sym typeface="Aleo Regular" charset="0"/>
              </a:rPr>
              <a:t> </a:t>
            </a:r>
            <a:r>
              <a:rPr lang="en-US" sz="3000" dirty="0" err="1">
                <a:solidFill>
                  <a:srgbClr val="333333"/>
                </a:solidFill>
                <a:latin typeface="Aleo" panose="020F0502020204030203" pitchFamily="34" charset="0"/>
                <a:ea typeface="Aleo Regular" charset="0"/>
                <a:cs typeface="Aleo Regular" charset="0"/>
                <a:sym typeface="Aleo Regular" charset="0"/>
              </a:rPr>
              <a:t>mattis</a:t>
            </a:r>
            <a:endParaRPr lang="en-US" dirty="0"/>
          </a:p>
        </p:txBody>
      </p:sp>
      <p:sp>
        <p:nvSpPr>
          <p:cNvPr id="121861" name="AutoShape 5"/>
          <p:cNvSpPr>
            <a:spLocks/>
          </p:cNvSpPr>
          <p:nvPr/>
        </p:nvSpPr>
        <p:spPr bwMode="auto">
          <a:xfrm>
            <a:off x="1422400" y="9575800"/>
            <a:ext cx="35814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000" dirty="0" err="1">
                <a:solidFill>
                  <a:srgbClr val="333333"/>
                </a:solidFill>
                <a:latin typeface="Aleo" panose="020F0502020204030203" pitchFamily="34" charset="0"/>
                <a:ea typeface="Aleo Regular" charset="0"/>
                <a:cs typeface="Aleo Regular" charset="0"/>
                <a:sym typeface="Aleo Regular" charset="0"/>
              </a:rPr>
              <a:t>Volutpat</a:t>
            </a:r>
            <a:r>
              <a:rPr lang="en-US" sz="3000" dirty="0">
                <a:solidFill>
                  <a:srgbClr val="333333"/>
                </a:solidFill>
                <a:latin typeface="Aleo" panose="020F0502020204030203" pitchFamily="34" charset="0"/>
                <a:ea typeface="Aleo Regular" charset="0"/>
                <a:cs typeface="Aleo Regular" charset="0"/>
                <a:sym typeface="Aleo Regular" charset="0"/>
              </a:rPr>
              <a:t> </a:t>
            </a:r>
            <a:r>
              <a:rPr lang="en-US" sz="3000" dirty="0" err="1">
                <a:solidFill>
                  <a:srgbClr val="333333"/>
                </a:solidFill>
                <a:latin typeface="Aleo" panose="020F0502020204030203" pitchFamily="34" charset="0"/>
                <a:ea typeface="Aleo Regular" charset="0"/>
                <a:cs typeface="Aleo Regular" charset="0"/>
                <a:sym typeface="Aleo Regular" charset="0"/>
              </a:rPr>
              <a:t>sapien</a:t>
            </a:r>
            <a:endParaRPr lang="en-US" dirty="0"/>
          </a:p>
        </p:txBody>
      </p:sp>
      <p:sp>
        <p:nvSpPr>
          <p:cNvPr id="121862" name="AutoShape 6"/>
          <p:cNvSpPr>
            <a:spLocks/>
          </p:cNvSpPr>
          <p:nvPr/>
        </p:nvSpPr>
        <p:spPr bwMode="auto">
          <a:xfrm>
            <a:off x="1422400" y="10947400"/>
            <a:ext cx="35814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000" dirty="0" err="1">
                <a:solidFill>
                  <a:srgbClr val="333333"/>
                </a:solidFill>
                <a:latin typeface="Aleo" panose="020F0502020204030203" pitchFamily="34" charset="0"/>
                <a:ea typeface="Aleo Regular" charset="0"/>
                <a:cs typeface="Aleo Regular" charset="0"/>
                <a:sym typeface="Aleo Regular" charset="0"/>
              </a:rPr>
              <a:t>Dapibus</a:t>
            </a:r>
            <a:r>
              <a:rPr lang="en-US" sz="3000" dirty="0">
                <a:solidFill>
                  <a:srgbClr val="333333"/>
                </a:solidFill>
                <a:latin typeface="Aleo" panose="020F0502020204030203" pitchFamily="34" charset="0"/>
                <a:ea typeface="Aleo Regular" charset="0"/>
                <a:cs typeface="Aleo Regular" charset="0"/>
                <a:sym typeface="Aleo Regular" charset="0"/>
              </a:rPr>
              <a:t> </a:t>
            </a:r>
            <a:r>
              <a:rPr lang="en-US" sz="3000" dirty="0" err="1">
                <a:solidFill>
                  <a:srgbClr val="333333"/>
                </a:solidFill>
                <a:latin typeface="Aleo" panose="020F0502020204030203" pitchFamily="34" charset="0"/>
                <a:ea typeface="Aleo Regular" charset="0"/>
                <a:cs typeface="Aleo Regular" charset="0"/>
                <a:sym typeface="Aleo Regular" charset="0"/>
              </a:rPr>
              <a:t>metus</a:t>
            </a:r>
            <a:endParaRPr lang="en-US" dirty="0"/>
          </a:p>
        </p:txBody>
      </p:sp>
      <p:graphicFrame>
        <p:nvGraphicFramePr>
          <p:cNvPr id="121863" name="Group 7"/>
          <p:cNvGraphicFramePr>
            <a:graphicFrameLocks noGrp="1"/>
          </p:cNvGraphicFramePr>
          <p:nvPr/>
        </p:nvGraphicFramePr>
        <p:xfrm>
          <a:off x="5600700" y="4114800"/>
          <a:ext cx="17068800" cy="8181978"/>
        </p:xfrm>
        <a:graphic>
          <a:graphicData uri="http://schemas.openxmlformats.org/drawingml/2006/table">
            <a:tbl>
              <a:tblPr/>
              <a:tblGrid>
                <a:gridCol w="2844800"/>
                <a:gridCol w="2844800"/>
                <a:gridCol w="2844800"/>
                <a:gridCol w="2844800"/>
                <a:gridCol w="2844800"/>
                <a:gridCol w="2844800"/>
              </a:tblGrid>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January</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915478"/>
                      </a:solidFill>
                      <a:prstDash val="solid"/>
                      <a:miter lim="0"/>
                      <a:headEnd type="none" w="med" len="med"/>
                      <a:tailEnd type="none" w="med" len="med"/>
                    </a:lnL>
                    <a:lnR w="25400" cap="flat" cmpd="sng" algn="ctr">
                      <a:solidFill>
                        <a:srgbClr val="7B3B65"/>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February</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7B3B65"/>
                      </a:solidFill>
                      <a:prstDash val="solid"/>
                      <a:miter lim="0"/>
                      <a:headEnd type="none" w="med" len="med"/>
                      <a:tailEnd type="none" w="med" len="med"/>
                    </a:lnL>
                    <a:lnR w="25400" cap="flat" cmpd="sng" algn="ctr">
                      <a:solidFill>
                        <a:srgbClr val="7B3B65"/>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March</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7B3B65"/>
                      </a:solidFill>
                      <a:prstDash val="solid"/>
                      <a:miter lim="0"/>
                      <a:headEnd type="none" w="med" len="med"/>
                      <a:tailEnd type="none" w="med" len="med"/>
                    </a:lnL>
                    <a:lnR w="25400" cap="flat" cmpd="sng" algn="ctr">
                      <a:solidFill>
                        <a:srgbClr val="7B3B65"/>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April</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7B3B65"/>
                      </a:solidFill>
                      <a:prstDash val="solid"/>
                      <a:miter lim="0"/>
                      <a:headEnd type="none" w="med" len="med"/>
                      <a:tailEnd type="none" w="med" len="med"/>
                    </a:lnL>
                    <a:lnR w="25400" cap="flat" cmpd="sng" algn="ctr">
                      <a:solidFill>
                        <a:srgbClr val="7B3B65"/>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May</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7B3B65"/>
                      </a:solidFill>
                      <a:prstDash val="solid"/>
                      <a:miter lim="0"/>
                      <a:headEnd type="none" w="med" len="med"/>
                      <a:tailEnd type="none" w="med" len="med"/>
                    </a:lnL>
                    <a:lnR w="25400" cap="flat" cmpd="sng" algn="ctr">
                      <a:solidFill>
                        <a:srgbClr val="7B3B65"/>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June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25400" cap="flat" cmpd="sng" algn="ctr">
                      <a:solidFill>
                        <a:srgbClr val="7B3B65"/>
                      </a:solidFill>
                      <a:prstDash val="solid"/>
                      <a:miter lim="0"/>
                      <a:headEnd type="none" w="med" len="med"/>
                      <a:tailEnd type="none" w="med" len="med"/>
                    </a:lnL>
                    <a:lnR w="25400" cap="flat" cmpd="sng" algn="ctr">
                      <a:solidFill>
                        <a:srgbClr val="915478"/>
                      </a:solidFill>
                      <a:prstDash val="solid"/>
                      <a:miter lim="0"/>
                      <a:headEnd type="none" w="med" len="med"/>
                      <a:tailEnd type="none" w="med" len="med"/>
                    </a:lnR>
                    <a:lnT w="25400" cap="flat" cmpd="sng" algn="ctr">
                      <a:solidFill>
                        <a:srgbClr val="915478"/>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7B3B65"/>
                    </a:solidFill>
                  </a:tcPr>
                </a:tc>
              </a:tr>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r>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r>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r>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r>
              <a:tr h="1363663">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EEEEE"/>
                      </a:solidFill>
                      <a:prstDash val="solid"/>
                      <a:miter lim="0"/>
                      <a:headEnd type="none" w="med" len="med"/>
                      <a:tailEnd type="none" w="med" len="med"/>
                    </a:lnL>
                    <a:lnR w="38100" cap="flat" cmpd="sng" algn="ctr">
                      <a:solidFill>
                        <a:srgbClr val="EEEEEE"/>
                      </a:solidFill>
                      <a:prstDash val="solid"/>
                      <a:miter lim="0"/>
                      <a:headEnd type="none" w="med" len="med"/>
                      <a:tailEnd type="none" w="med" len="med"/>
                    </a:lnR>
                    <a:lnT w="38100" cap="flat" cmpd="sng" algn="ctr">
                      <a:solidFill>
                        <a:srgbClr val="EEEEEE"/>
                      </a:solidFill>
                      <a:prstDash val="solid"/>
                      <a:miter lim="0"/>
                      <a:headEnd type="none" w="med" len="med"/>
                      <a:tailEnd type="none" w="med" len="med"/>
                    </a:lnT>
                    <a:lnB w="38100" cap="flat" cmpd="sng" algn="ctr">
                      <a:solidFill>
                        <a:srgbClr val="EEEEEE"/>
                      </a:solidFill>
                      <a:prstDash val="solid"/>
                      <a:miter lim="0"/>
                      <a:headEnd type="none" w="med" len="med"/>
                      <a:tailEnd type="none" w="med" len="med"/>
                    </a:lnB>
                    <a:lnTlToBr>
                      <a:noFill/>
                    </a:lnTlToBr>
                    <a:lnBlToTr>
                      <a:noFill/>
                    </a:lnBlToTr>
                    <a:solidFill>
                      <a:srgbClr val="E4E4E4"/>
                    </a:solidFill>
                  </a:tcPr>
                </a:tc>
              </a:tr>
            </a:tbl>
          </a:graphicData>
        </a:graphic>
      </p:graphicFrame>
      <p:sp>
        <p:nvSpPr>
          <p:cNvPr id="121984" name="AutoShape 128"/>
          <p:cNvSpPr>
            <a:spLocks/>
          </p:cNvSpPr>
          <p:nvPr/>
        </p:nvSpPr>
        <p:spPr bwMode="auto">
          <a:xfrm>
            <a:off x="6845300" y="5918200"/>
            <a:ext cx="72898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1985" name="AutoShape 129"/>
          <p:cNvSpPr>
            <a:spLocks/>
          </p:cNvSpPr>
          <p:nvPr/>
        </p:nvSpPr>
        <p:spPr bwMode="auto">
          <a:xfrm>
            <a:off x="6684963" y="59745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86" name="AutoShape 130"/>
          <p:cNvSpPr>
            <a:spLocks/>
          </p:cNvSpPr>
          <p:nvPr/>
        </p:nvSpPr>
        <p:spPr bwMode="auto">
          <a:xfrm>
            <a:off x="14019213" y="59745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87" name="AutoShape 131"/>
          <p:cNvSpPr>
            <a:spLocks/>
          </p:cNvSpPr>
          <p:nvPr/>
        </p:nvSpPr>
        <p:spPr bwMode="auto">
          <a:xfrm>
            <a:off x="9601200" y="7277100"/>
            <a:ext cx="86106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1988" name="AutoShape 132"/>
          <p:cNvSpPr>
            <a:spLocks/>
          </p:cNvSpPr>
          <p:nvPr/>
        </p:nvSpPr>
        <p:spPr bwMode="auto">
          <a:xfrm>
            <a:off x="9447213" y="73334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89" name="AutoShape 133"/>
          <p:cNvSpPr>
            <a:spLocks/>
          </p:cNvSpPr>
          <p:nvPr/>
        </p:nvSpPr>
        <p:spPr bwMode="auto">
          <a:xfrm>
            <a:off x="18057813" y="73334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0" name="AutoShape 134"/>
          <p:cNvSpPr>
            <a:spLocks/>
          </p:cNvSpPr>
          <p:nvPr/>
        </p:nvSpPr>
        <p:spPr bwMode="auto">
          <a:xfrm>
            <a:off x="12484100" y="8661400"/>
            <a:ext cx="29972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1991" name="AutoShape 135"/>
          <p:cNvSpPr>
            <a:spLocks/>
          </p:cNvSpPr>
          <p:nvPr/>
        </p:nvSpPr>
        <p:spPr bwMode="auto">
          <a:xfrm>
            <a:off x="12330113" y="87177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2" name="AutoShape 136"/>
          <p:cNvSpPr>
            <a:spLocks/>
          </p:cNvSpPr>
          <p:nvPr/>
        </p:nvSpPr>
        <p:spPr bwMode="auto">
          <a:xfrm>
            <a:off x="15301913" y="87177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3" name="AutoShape 137"/>
          <p:cNvSpPr>
            <a:spLocks/>
          </p:cNvSpPr>
          <p:nvPr/>
        </p:nvSpPr>
        <p:spPr bwMode="auto">
          <a:xfrm>
            <a:off x="6870700" y="10007600"/>
            <a:ext cx="31369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1994" name="AutoShape 138"/>
          <p:cNvSpPr>
            <a:spLocks/>
          </p:cNvSpPr>
          <p:nvPr/>
        </p:nvSpPr>
        <p:spPr bwMode="auto">
          <a:xfrm>
            <a:off x="6716713" y="100639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5" name="AutoShape 139"/>
          <p:cNvSpPr>
            <a:spLocks/>
          </p:cNvSpPr>
          <p:nvPr/>
        </p:nvSpPr>
        <p:spPr bwMode="auto">
          <a:xfrm>
            <a:off x="9828213" y="100639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6" name="AutoShape 140"/>
          <p:cNvSpPr>
            <a:spLocks/>
          </p:cNvSpPr>
          <p:nvPr/>
        </p:nvSpPr>
        <p:spPr bwMode="auto">
          <a:xfrm>
            <a:off x="14084300" y="11379200"/>
            <a:ext cx="7086600" cy="457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1997" name="AutoShape 141"/>
          <p:cNvSpPr>
            <a:spLocks/>
          </p:cNvSpPr>
          <p:nvPr/>
        </p:nvSpPr>
        <p:spPr bwMode="auto">
          <a:xfrm>
            <a:off x="13943013" y="114355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21998" name="AutoShape 142"/>
          <p:cNvSpPr>
            <a:spLocks/>
          </p:cNvSpPr>
          <p:nvPr/>
        </p:nvSpPr>
        <p:spPr bwMode="auto">
          <a:xfrm>
            <a:off x="21016913" y="11435557"/>
            <a:ext cx="344487" cy="344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114300" cap="flat" cmpd="sng">
            <a:solidFill>
              <a:srgbClr val="E5921F"/>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881" name="Group 1"/>
          <p:cNvGraphicFramePr>
            <a:graphicFrameLocks noGrp="1"/>
          </p:cNvGraphicFramePr>
          <p:nvPr/>
        </p:nvGraphicFramePr>
        <p:xfrm>
          <a:off x="1333500" y="3644900"/>
          <a:ext cx="21704300" cy="8229600"/>
        </p:xfrm>
        <a:graphic>
          <a:graphicData uri="http://schemas.openxmlformats.org/drawingml/2006/table">
            <a:tbl>
              <a:tblPr/>
              <a:tblGrid>
                <a:gridCol w="6032500"/>
                <a:gridCol w="3937000"/>
                <a:gridCol w="3848100"/>
                <a:gridCol w="3975100"/>
                <a:gridCol w="3911600"/>
              </a:tblGrid>
              <a:tr h="13716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Benefits</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w="38100" cap="flat" cmpd="sng" algn="ctr">
                      <a:solidFill>
                        <a:srgbClr val="E7A53D"/>
                      </a:solidFill>
                      <a:prstDash val="solid"/>
                      <a:miter lim="0"/>
                      <a:headEnd type="none" w="med" len="med"/>
                      <a:tailEnd type="none" w="med" len="med"/>
                    </a:lnB>
                    <a:lnTlToBr>
                      <a:noFill/>
                    </a:lnTlToBr>
                    <a:lnBlToTr>
                      <a:noFill/>
                    </a:lnBlToTr>
                    <a:solidFill>
                      <a:srgbClr val="E7A53D"/>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Model 1</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w="38100" cap="flat" cmpd="sng" algn="ctr">
                      <a:solidFill>
                        <a:srgbClr val="E7A53D"/>
                      </a:solidFill>
                      <a:prstDash val="solid"/>
                      <a:miter lim="0"/>
                      <a:headEnd type="none" w="med" len="med"/>
                      <a:tailEnd type="none" w="med" len="med"/>
                    </a:lnB>
                    <a:lnTlToBr>
                      <a:noFill/>
                    </a:lnTlToBr>
                    <a:lnBlToTr>
                      <a:noFill/>
                    </a:lnBlToTr>
                    <a:solidFill>
                      <a:srgbClr val="E7A53D"/>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Model 2</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w="38100" cap="flat" cmpd="sng" algn="ctr">
                      <a:solidFill>
                        <a:srgbClr val="E7A53D"/>
                      </a:solidFill>
                      <a:prstDash val="solid"/>
                      <a:miter lim="0"/>
                      <a:headEnd type="none" w="med" len="med"/>
                      <a:tailEnd type="none" w="med" len="med"/>
                    </a:lnB>
                    <a:lnTlToBr>
                      <a:noFill/>
                    </a:lnTlToBr>
                    <a:lnBlToTr>
                      <a:noFill/>
                    </a:lnBlToTr>
                    <a:solidFill>
                      <a:srgbClr val="E7A53D"/>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Model 3</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w="38100" cap="flat" cmpd="sng" algn="ctr">
                      <a:solidFill>
                        <a:srgbClr val="E7A53D"/>
                      </a:solidFill>
                      <a:prstDash val="solid"/>
                      <a:miter lim="0"/>
                      <a:headEnd type="none" w="med" len="med"/>
                      <a:tailEnd type="none" w="med" len="med"/>
                    </a:lnB>
                    <a:lnTlToBr>
                      <a:noFill/>
                    </a:lnTlToBr>
                    <a:lnBlToTr>
                      <a:noFill/>
                    </a:lnBlToTr>
                    <a:solidFill>
                      <a:srgbClr val="E7A53D"/>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Model 4</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w="38100" cap="flat" cmpd="sng" algn="ctr">
                      <a:solidFill>
                        <a:srgbClr val="E7A53D"/>
                      </a:solidFill>
                      <a:prstDash val="solid"/>
                      <a:miter lim="0"/>
                      <a:headEnd type="none" w="med" len="med"/>
                      <a:tailEnd type="none" w="med" len="med"/>
                    </a:lnB>
                    <a:lnTlToBr>
                      <a:noFill/>
                    </a:lnTlToBr>
                    <a:lnBlToTr>
                      <a:noFill/>
                    </a:lnBlToTr>
                    <a:solidFill>
                      <a:srgbClr val="E7A53D"/>
                    </a:solidFill>
                  </a:tcPr>
                </a:tc>
              </a:tr>
              <a:tr h="13716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dirty="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a:t>
                      </a:r>
                      <a:r>
                        <a:rPr kumimoji="0" lang="en-US" sz="3000" b="0" i="0" u="none" strike="noStrike" cap="none" normalizeH="0" baseline="0" dirty="0" err="1"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vestibulum</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w="38100" cap="flat" cmpd="sng" algn="ctr">
                      <a:solidFill>
                        <a:srgbClr val="E7A53D"/>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dirty="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dirty="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w="38100" cap="flat" cmpd="sng" algn="ctr">
                      <a:solidFill>
                        <a:srgbClr val="E7A53D"/>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dirty="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cap="flat">
                      <a:noFill/>
                    </a:lnR>
                    <a:lnT w="38100" cap="flat" cmpd="sng" algn="ctr">
                      <a:solidFill>
                        <a:srgbClr val="E7A53D"/>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cap="flat">
                      <a:noFill/>
                    </a:lnR>
                    <a:lnT w="38100" cap="flat" cmpd="sng" algn="ctr">
                      <a:solidFill>
                        <a:srgbClr val="E7A53D"/>
                      </a:solidFill>
                      <a:prstDash val="solid"/>
                      <a:miter lim="0"/>
                      <a:headEnd type="none" w="med" len="med"/>
                      <a:tailEnd type="none" w="med" len="med"/>
                    </a:lnT>
                    <a:lnB cap="flat">
                      <a:noFill/>
                    </a:lnB>
                    <a:lnTlToBr>
                      <a:noFill/>
                    </a:lnTlToBr>
                    <a:lnBlToTr>
                      <a:noFill/>
                    </a:lnBlToTr>
                    <a:solidFill>
                      <a:srgbClr val="FFFFFF"/>
                    </a:solidFill>
                  </a:tcPr>
                </a:tc>
              </a:tr>
              <a:tr h="13716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000000"/>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 mattis natoque </a:t>
                      </a:r>
                      <a:br>
                        <a:rPr kumimoji="0" lang="en-US" sz="3000" b="0" i="0" u="none" strike="noStrike" cap="none" normalizeH="0" baseline="0" smtClean="0">
                          <a:ln>
                            <a:noFill/>
                          </a:ln>
                          <a:solidFill>
                            <a:srgbClr val="000000"/>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br>
                      <a:r>
                        <a:rPr kumimoji="0" lang="en-US" sz="3000" b="0" i="0" u="none" strike="noStrike" cap="none" normalizeH="0" baseline="0" smtClean="0">
                          <a:ln>
                            <a:noFill/>
                          </a:ln>
                          <a:solidFill>
                            <a:srgbClr val="000000"/>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penatibus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cap="flat">
                      <a:noFill/>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E4E4E4"/>
                    </a:solidFill>
                  </a:tcPr>
                </a:tc>
              </a:tr>
              <a:tr h="13716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r>
              <a:tr h="13716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Volutpat sapien</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cap="flat">
                      <a:noFill/>
                    </a:lnR>
                    <a:lnT cap="flat">
                      <a:noFill/>
                    </a:lnT>
                    <a:lnB cap="flat">
                      <a:noFill/>
                    </a:lnB>
                    <a:lnTlToBr>
                      <a:noFill/>
                    </a:lnTlToBr>
                    <a:lnBlToTr>
                      <a:noFill/>
                    </a:lnBlToTr>
                    <a:solidFill>
                      <a:srgbClr val="E4E4E4"/>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E4E4E4"/>
                    </a:solidFill>
                  </a:tcPr>
                </a:tc>
              </a:tr>
              <a:tr h="13716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Dapibus metus ridiculus.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w="38100" cap="flat" cmpd="sng" algn="ctr">
                      <a:solidFill>
                        <a:srgbClr val="E7A53D"/>
                      </a:solidFill>
                      <a:prstDash val="solid"/>
                      <a:miter lim="0"/>
                      <a:headEnd type="none" w="med" len="med"/>
                      <a:tailEnd type="none" w="med" len="med"/>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w="38100" cap="flat" cmpd="sng" algn="ctr">
                      <a:solidFill>
                        <a:srgbClr val="E7A53D"/>
                      </a:solidFill>
                      <a:prstDash val="solid"/>
                      <a:miter lim="0"/>
                      <a:headEnd type="none" w="med" len="med"/>
                      <a:tailEnd type="none" w="med" len="med"/>
                    </a:lnR>
                    <a:lnT cap="flat">
                      <a:noFill/>
                    </a:lnT>
                    <a:lnB w="38100" cap="flat" cmpd="sng" algn="ctr">
                      <a:solidFill>
                        <a:srgbClr val="E7A53D"/>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w="38100" cap="flat" cmpd="sng" algn="ctr">
                      <a:solidFill>
                        <a:srgbClr val="E7A53D"/>
                      </a:solidFill>
                      <a:prstDash val="solid"/>
                      <a:miter lim="0"/>
                      <a:headEnd type="none" w="med" len="med"/>
                      <a:tailEnd type="none" w="med" len="med"/>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endParaRPr kumimoji="0" lang="en-US" sz="3600" b="0" i="0" u="none" strike="noStrike" cap="none" normalizeH="0" baseline="0" smtClean="0">
                        <a:ln>
                          <a:noFill/>
                        </a:ln>
                        <a:solidFill>
                          <a:srgbClr val="000000"/>
                        </a:solidFill>
                        <a:effectLst/>
                        <a:latin typeface="Gill Sans" charset="0"/>
                        <a:ea typeface="Gill Sans" charset="0"/>
                        <a:cs typeface="Gill Sans" charset="0"/>
                        <a:sym typeface="Gill Sans"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r>
            </a:tbl>
          </a:graphicData>
        </a:graphic>
      </p:graphicFrame>
      <p:sp>
        <p:nvSpPr>
          <p:cNvPr id="122983" name="AutoShape 103"/>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Model comparisons</a:t>
            </a:r>
            <a:endParaRPr lang="en-US" dirty="0"/>
          </a:p>
        </p:txBody>
      </p:sp>
      <p:sp>
        <p:nvSpPr>
          <p:cNvPr id="122984" name="AutoShape 104"/>
          <p:cNvSpPr>
            <a:spLocks/>
          </p:cNvSpPr>
          <p:nvPr/>
        </p:nvSpPr>
        <p:spPr bwMode="auto">
          <a:xfrm>
            <a:off x="16795750" y="545465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85" name="AutoShape 105"/>
          <p:cNvSpPr>
            <a:spLocks/>
          </p:cNvSpPr>
          <p:nvPr/>
        </p:nvSpPr>
        <p:spPr bwMode="auto">
          <a:xfrm>
            <a:off x="16997363" y="5570538"/>
            <a:ext cx="304800" cy="381000"/>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86" name="AutoShape 106"/>
          <p:cNvSpPr>
            <a:spLocks/>
          </p:cNvSpPr>
          <p:nvPr/>
        </p:nvSpPr>
        <p:spPr bwMode="auto">
          <a:xfrm>
            <a:off x="16902113" y="555625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87" name="AutoShape 107"/>
          <p:cNvSpPr>
            <a:spLocks/>
          </p:cNvSpPr>
          <p:nvPr/>
        </p:nvSpPr>
        <p:spPr bwMode="auto">
          <a:xfrm>
            <a:off x="16957675" y="5640388"/>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88" name="AutoShape 108"/>
          <p:cNvSpPr>
            <a:spLocks/>
          </p:cNvSpPr>
          <p:nvPr/>
        </p:nvSpPr>
        <p:spPr bwMode="auto">
          <a:xfrm>
            <a:off x="16814800" y="82296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89" name="AutoShape 109"/>
          <p:cNvSpPr>
            <a:spLocks/>
          </p:cNvSpPr>
          <p:nvPr/>
        </p:nvSpPr>
        <p:spPr bwMode="auto">
          <a:xfrm>
            <a:off x="17005300" y="83439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90" name="AutoShape 110"/>
          <p:cNvSpPr>
            <a:spLocks/>
          </p:cNvSpPr>
          <p:nvPr/>
        </p:nvSpPr>
        <p:spPr bwMode="auto">
          <a:xfrm>
            <a:off x="16916400" y="83312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91" name="AutoShape 111"/>
          <p:cNvSpPr>
            <a:spLocks/>
          </p:cNvSpPr>
          <p:nvPr/>
        </p:nvSpPr>
        <p:spPr bwMode="auto">
          <a:xfrm>
            <a:off x="16967200" y="84074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92" name="AutoShape 112"/>
          <p:cNvSpPr>
            <a:spLocks/>
          </p:cNvSpPr>
          <p:nvPr/>
        </p:nvSpPr>
        <p:spPr bwMode="auto">
          <a:xfrm>
            <a:off x="20688300" y="109347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93" name="AutoShape 113"/>
          <p:cNvSpPr>
            <a:spLocks/>
          </p:cNvSpPr>
          <p:nvPr/>
        </p:nvSpPr>
        <p:spPr bwMode="auto">
          <a:xfrm>
            <a:off x="20878800" y="110490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94" name="AutoShape 114"/>
          <p:cNvSpPr>
            <a:spLocks/>
          </p:cNvSpPr>
          <p:nvPr/>
        </p:nvSpPr>
        <p:spPr bwMode="auto">
          <a:xfrm>
            <a:off x="20789900" y="110363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95" name="AutoShape 115"/>
          <p:cNvSpPr>
            <a:spLocks/>
          </p:cNvSpPr>
          <p:nvPr/>
        </p:nvSpPr>
        <p:spPr bwMode="auto">
          <a:xfrm>
            <a:off x="20840700" y="111125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96" name="AutoShape 116"/>
          <p:cNvSpPr>
            <a:spLocks/>
          </p:cNvSpPr>
          <p:nvPr/>
        </p:nvSpPr>
        <p:spPr bwMode="auto">
          <a:xfrm>
            <a:off x="20688300" y="54610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97" name="AutoShape 117"/>
          <p:cNvSpPr>
            <a:spLocks/>
          </p:cNvSpPr>
          <p:nvPr/>
        </p:nvSpPr>
        <p:spPr bwMode="auto">
          <a:xfrm>
            <a:off x="20878800" y="55753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2998" name="AutoShape 118"/>
          <p:cNvSpPr>
            <a:spLocks/>
          </p:cNvSpPr>
          <p:nvPr/>
        </p:nvSpPr>
        <p:spPr bwMode="auto">
          <a:xfrm>
            <a:off x="20789900" y="55626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2999" name="AutoShape 119"/>
          <p:cNvSpPr>
            <a:spLocks/>
          </p:cNvSpPr>
          <p:nvPr/>
        </p:nvSpPr>
        <p:spPr bwMode="auto">
          <a:xfrm>
            <a:off x="20840700" y="56388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00" name="AutoShape 120"/>
          <p:cNvSpPr>
            <a:spLocks/>
          </p:cNvSpPr>
          <p:nvPr/>
        </p:nvSpPr>
        <p:spPr bwMode="auto">
          <a:xfrm>
            <a:off x="9055100" y="54737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01" name="AutoShape 121"/>
          <p:cNvSpPr>
            <a:spLocks/>
          </p:cNvSpPr>
          <p:nvPr/>
        </p:nvSpPr>
        <p:spPr bwMode="auto">
          <a:xfrm>
            <a:off x="9245600" y="55880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02" name="AutoShape 122"/>
          <p:cNvSpPr>
            <a:spLocks/>
          </p:cNvSpPr>
          <p:nvPr/>
        </p:nvSpPr>
        <p:spPr bwMode="auto">
          <a:xfrm>
            <a:off x="9156700" y="55753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03" name="AutoShape 123"/>
          <p:cNvSpPr>
            <a:spLocks/>
          </p:cNvSpPr>
          <p:nvPr/>
        </p:nvSpPr>
        <p:spPr bwMode="auto">
          <a:xfrm>
            <a:off x="9207500" y="56515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04" name="AutoShape 124"/>
          <p:cNvSpPr>
            <a:spLocks/>
          </p:cNvSpPr>
          <p:nvPr/>
        </p:nvSpPr>
        <p:spPr bwMode="auto">
          <a:xfrm>
            <a:off x="9055100" y="68326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05" name="AutoShape 125"/>
          <p:cNvSpPr>
            <a:spLocks/>
          </p:cNvSpPr>
          <p:nvPr/>
        </p:nvSpPr>
        <p:spPr bwMode="auto">
          <a:xfrm>
            <a:off x="9245600" y="69469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06" name="AutoShape 126"/>
          <p:cNvSpPr>
            <a:spLocks/>
          </p:cNvSpPr>
          <p:nvPr/>
        </p:nvSpPr>
        <p:spPr bwMode="auto">
          <a:xfrm>
            <a:off x="9156700" y="69342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07" name="AutoShape 127"/>
          <p:cNvSpPr>
            <a:spLocks/>
          </p:cNvSpPr>
          <p:nvPr/>
        </p:nvSpPr>
        <p:spPr bwMode="auto">
          <a:xfrm>
            <a:off x="9207500" y="70104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08" name="AutoShape 128"/>
          <p:cNvSpPr>
            <a:spLocks/>
          </p:cNvSpPr>
          <p:nvPr/>
        </p:nvSpPr>
        <p:spPr bwMode="auto">
          <a:xfrm>
            <a:off x="9067800" y="95631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09" name="AutoShape 129"/>
          <p:cNvSpPr>
            <a:spLocks/>
          </p:cNvSpPr>
          <p:nvPr/>
        </p:nvSpPr>
        <p:spPr bwMode="auto">
          <a:xfrm>
            <a:off x="9258300" y="96774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10" name="AutoShape 130"/>
          <p:cNvSpPr>
            <a:spLocks/>
          </p:cNvSpPr>
          <p:nvPr/>
        </p:nvSpPr>
        <p:spPr bwMode="auto">
          <a:xfrm>
            <a:off x="9169400" y="96647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11" name="AutoShape 131"/>
          <p:cNvSpPr>
            <a:spLocks/>
          </p:cNvSpPr>
          <p:nvPr/>
        </p:nvSpPr>
        <p:spPr bwMode="auto">
          <a:xfrm>
            <a:off x="9220200" y="97409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12" name="AutoShape 132"/>
          <p:cNvSpPr>
            <a:spLocks/>
          </p:cNvSpPr>
          <p:nvPr/>
        </p:nvSpPr>
        <p:spPr bwMode="auto">
          <a:xfrm>
            <a:off x="12928600" y="109347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13" name="AutoShape 133"/>
          <p:cNvSpPr>
            <a:spLocks/>
          </p:cNvSpPr>
          <p:nvPr/>
        </p:nvSpPr>
        <p:spPr bwMode="auto">
          <a:xfrm>
            <a:off x="13119100" y="110490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14" name="AutoShape 134"/>
          <p:cNvSpPr>
            <a:spLocks/>
          </p:cNvSpPr>
          <p:nvPr/>
        </p:nvSpPr>
        <p:spPr bwMode="auto">
          <a:xfrm>
            <a:off x="13030200" y="110363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15" name="AutoShape 135"/>
          <p:cNvSpPr>
            <a:spLocks/>
          </p:cNvSpPr>
          <p:nvPr/>
        </p:nvSpPr>
        <p:spPr bwMode="auto">
          <a:xfrm>
            <a:off x="13081000" y="111125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16" name="AutoShape 136"/>
          <p:cNvSpPr>
            <a:spLocks/>
          </p:cNvSpPr>
          <p:nvPr/>
        </p:nvSpPr>
        <p:spPr bwMode="auto">
          <a:xfrm>
            <a:off x="12928600" y="95758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17" name="AutoShape 137"/>
          <p:cNvSpPr>
            <a:spLocks/>
          </p:cNvSpPr>
          <p:nvPr/>
        </p:nvSpPr>
        <p:spPr bwMode="auto">
          <a:xfrm>
            <a:off x="13119100" y="96901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18" name="AutoShape 138"/>
          <p:cNvSpPr>
            <a:spLocks/>
          </p:cNvSpPr>
          <p:nvPr/>
        </p:nvSpPr>
        <p:spPr bwMode="auto">
          <a:xfrm>
            <a:off x="13030200" y="96774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19" name="AutoShape 139"/>
          <p:cNvSpPr>
            <a:spLocks/>
          </p:cNvSpPr>
          <p:nvPr/>
        </p:nvSpPr>
        <p:spPr bwMode="auto">
          <a:xfrm>
            <a:off x="13081000" y="97536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20" name="AutoShape 140"/>
          <p:cNvSpPr>
            <a:spLocks/>
          </p:cNvSpPr>
          <p:nvPr/>
        </p:nvSpPr>
        <p:spPr bwMode="auto">
          <a:xfrm>
            <a:off x="12941300" y="68326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21" name="AutoShape 141"/>
          <p:cNvSpPr>
            <a:spLocks/>
          </p:cNvSpPr>
          <p:nvPr/>
        </p:nvSpPr>
        <p:spPr bwMode="auto">
          <a:xfrm>
            <a:off x="13131800" y="69469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22" name="AutoShape 142"/>
          <p:cNvSpPr>
            <a:spLocks/>
          </p:cNvSpPr>
          <p:nvPr/>
        </p:nvSpPr>
        <p:spPr bwMode="auto">
          <a:xfrm>
            <a:off x="13042900" y="69342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23" name="AutoShape 143"/>
          <p:cNvSpPr>
            <a:spLocks/>
          </p:cNvSpPr>
          <p:nvPr/>
        </p:nvSpPr>
        <p:spPr bwMode="auto">
          <a:xfrm>
            <a:off x="13093700" y="70104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24" name="AutoShape 144"/>
          <p:cNvSpPr>
            <a:spLocks/>
          </p:cNvSpPr>
          <p:nvPr/>
        </p:nvSpPr>
        <p:spPr bwMode="auto">
          <a:xfrm>
            <a:off x="12941300" y="5461000"/>
            <a:ext cx="508000" cy="508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25" name="AutoShape 145"/>
          <p:cNvSpPr>
            <a:spLocks/>
          </p:cNvSpPr>
          <p:nvPr/>
        </p:nvSpPr>
        <p:spPr bwMode="auto">
          <a:xfrm>
            <a:off x="13131800" y="5575300"/>
            <a:ext cx="303213" cy="3794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600"/>
                </a:lnTo>
                <a:cubicBezTo>
                  <a:pt x="6928" y="21600"/>
                  <a:pt x="12500" y="21288"/>
                  <a:pt x="16953" y="15954"/>
                </a:cubicBezTo>
                <a:cubicBezTo>
                  <a:pt x="21600"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3026" name="AutoShape 146"/>
          <p:cNvSpPr>
            <a:spLocks/>
          </p:cNvSpPr>
          <p:nvPr/>
        </p:nvSpPr>
        <p:spPr bwMode="auto">
          <a:xfrm>
            <a:off x="13042900" y="5562600"/>
            <a:ext cx="304800" cy="304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3027" name="AutoShape 147"/>
          <p:cNvSpPr>
            <a:spLocks/>
          </p:cNvSpPr>
          <p:nvPr/>
        </p:nvSpPr>
        <p:spPr bwMode="auto">
          <a:xfrm>
            <a:off x="13093700" y="5638800"/>
            <a:ext cx="190500" cy="127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9601"/>
                </a:moveTo>
                <a:lnTo>
                  <a:pt x="7713" y="21600"/>
                </a:lnTo>
                <a:lnTo>
                  <a:pt x="21600" y="0"/>
                </a:lnTo>
              </a:path>
            </a:pathLst>
          </a:custGeom>
          <a:noFill/>
          <a:ln w="508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AutoShape 1"/>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concept</a:t>
            </a:r>
            <a:endParaRPr lang="en-US" dirty="0"/>
          </a:p>
        </p:txBody>
      </p:sp>
      <p:graphicFrame>
        <p:nvGraphicFramePr>
          <p:cNvPr id="123906" name="Group 2"/>
          <p:cNvGraphicFramePr>
            <a:graphicFrameLocks noGrp="1"/>
          </p:cNvGraphicFramePr>
          <p:nvPr/>
        </p:nvGraphicFramePr>
        <p:xfrm>
          <a:off x="2565400" y="3238500"/>
          <a:ext cx="18364200" cy="8812214"/>
        </p:xfrm>
        <a:graphic>
          <a:graphicData uri="http://schemas.openxmlformats.org/drawingml/2006/table">
            <a:tbl>
              <a:tblPr/>
              <a:tblGrid>
                <a:gridCol w="6057900"/>
                <a:gridCol w="6248400"/>
                <a:gridCol w="6057900"/>
              </a:tblGrid>
              <a:tr h="231933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$8  000 </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cap="flat">
                      <a:noFill/>
                    </a:lnT>
                    <a:lnB cap="flat">
                      <a:noFill/>
                    </a:lnB>
                    <a:lnTlToBr>
                      <a:noFill/>
                    </a:lnTlToBr>
                    <a:lnBlToTr>
                      <a:noFill/>
                    </a:lnBlToTr>
                    <a:solidFill>
                      <a:srgbClr val="CFCFCF"/>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$12 000</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cap="flat">
                      <a:noFill/>
                    </a:lnT>
                    <a:lnB cap="flat">
                      <a:noFill/>
                    </a:lnB>
                    <a:lnTlToBr>
                      <a:noFill/>
                    </a:lnTlToBr>
                    <a:lnBlToTr>
                      <a:noFill/>
                    </a:lnBlToTr>
                    <a:solidFill>
                      <a:srgbClr val="4CA79C"/>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pPr>
                      <a:r>
                        <a:rPr kumimoji="0" lang="en-US" sz="63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$20 000</a:t>
                      </a:r>
                    </a:p>
                    <a:p>
                      <a:pPr marL="0" marR="0" lvl="0" indent="0" algn="ctr" defTabSz="825500" rtl="0" eaLnBrk="1" fontAlgn="base" latinLnBrk="0" hangingPunct="0">
                        <a:lnSpc>
                          <a:spcPct val="100000"/>
                        </a:lnSpc>
                        <a:spcBef>
                          <a:spcPct val="0"/>
                        </a:spcBef>
                        <a:spcAft>
                          <a:spcPct val="0"/>
                        </a:spcAft>
                        <a:buClrTx/>
                        <a:buSzTx/>
                        <a:buFontTx/>
                        <a:buNone/>
                        <a:tabLst/>
                      </a:pPr>
                      <a:r>
                        <a:rPr kumimoji="0" lang="en-US" sz="2500" b="0"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market share</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cap="flat">
                      <a:noFill/>
                    </a:lnT>
                    <a:lnB cap="flat">
                      <a:noFill/>
                    </a:lnB>
                    <a:lnTlToBr>
                      <a:noFill/>
                    </a:lnTlToBr>
                    <a:lnBlToTr>
                      <a:noFill/>
                    </a:lnBlToTr>
                    <a:solidFill>
                      <a:srgbClr val="CFCFCF"/>
                    </a:solidFill>
                  </a:tcPr>
                </a:tc>
              </a:tr>
              <a:tr h="16764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20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40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80 photos/project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cap="flat">
                      <a:noFill/>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608138">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Fusce ut elit et nisl cursus  bibendum a tempus leo.</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Et nisl cursus bibendum a  tempus leo.</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Cursus bibendum a tempus.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6764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100 market limit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150 market limit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333333"/>
                          </a:solidFill>
                          <a:effectLst/>
                          <a:latin typeface="Aleo" panose="020F0502020204030203" pitchFamily="34" charset="0"/>
                          <a:ea typeface="Aleo Regular" charset="0"/>
                          <a:cs typeface="Aleo Regular" charset="0"/>
                          <a:sym typeface="Aleo Regular" charset="0"/>
                        </a:rPr>
                        <a:t>Unlimited</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w="38100" cap="flat" cmpd="sng" algn="ctr">
                      <a:solidFill>
                        <a:srgbClr val="EAEAEA"/>
                      </a:solidFill>
                      <a:prstDash val="solid"/>
                      <a:miter lim="0"/>
                      <a:headEnd type="none" w="med" len="med"/>
                      <a:tailEnd type="none" w="med" len="med"/>
                    </a:lnB>
                    <a:lnTlToBr>
                      <a:noFill/>
                    </a:lnTlToBr>
                    <a:lnBlToTr>
                      <a:noFill/>
                    </a:lnBlToTr>
                    <a:solidFill>
                      <a:srgbClr val="FFFFFF"/>
                    </a:solidFill>
                  </a:tcPr>
                </a:tc>
              </a:tr>
              <a:tr h="1531938">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40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w="152400" cap="flat" cmpd="sng" algn="ctr">
                      <a:solidFill>
                        <a:srgbClr val="EEEEEE"/>
                      </a:solidFill>
                      <a:prstDash val="solid"/>
                      <a:miter lim="0"/>
                      <a:headEnd type="none" w="med" len="med"/>
                      <a:tailEnd type="none" w="med" len="med"/>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c>
                  <a:txBody>
                    <a:bodyPr/>
                    <a:lstStyle>
                      <a:lvl1pPr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82550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80 photos/project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w="152400" cap="flat" cmpd="sng" algn="ctr">
                      <a:solidFill>
                        <a:srgbClr val="EEEEEE"/>
                      </a:solidFill>
                      <a:prstDash val="solid"/>
                      <a:miter lim="0"/>
                      <a:headEnd type="none" w="med" len="med"/>
                      <a:tailEnd type="none" w="med" len="med"/>
                    </a:lnL>
                    <a:lnR cap="flat">
                      <a:noFill/>
                    </a:lnR>
                    <a:lnT w="38100" cap="flat" cmpd="sng" algn="ctr">
                      <a:solidFill>
                        <a:srgbClr val="EAEAEA"/>
                      </a:solidFill>
                      <a:prstDash val="solid"/>
                      <a:miter lim="0"/>
                      <a:headEnd type="none" w="med" len="med"/>
                      <a:tailEnd type="none" w="med" len="med"/>
                    </a:lnT>
                    <a:lnB cap="flat">
                      <a:noFill/>
                    </a:lnB>
                    <a:lnTlToBr>
                      <a:noFill/>
                    </a:lnTlToBr>
                    <a:lnBlToTr>
                      <a:noFill/>
                    </a:lnBlToTr>
                    <a:solidFill>
                      <a:srgbClr val="FFFFFF"/>
                    </a:solidFill>
                  </a:tcPr>
                </a:tc>
              </a:tr>
            </a:tbl>
          </a:graphicData>
        </a:graphic>
      </p:graphicFrame>
      <p:sp>
        <p:nvSpPr>
          <p:cNvPr id="123960" name="AutoShape 56"/>
          <p:cNvSpPr>
            <a:spLocks/>
          </p:cNvSpPr>
          <p:nvPr/>
        </p:nvSpPr>
        <p:spPr bwMode="auto">
          <a:xfrm>
            <a:off x="8699500" y="3251200"/>
            <a:ext cx="6057900" cy="8775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w="38100" cap="flat" cmpd="sng">
            <a:solidFill>
              <a:srgbClr val="4CA79C"/>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AutoShape 1"/>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table</a:t>
            </a:r>
            <a:endParaRPr lang="en-US" dirty="0"/>
          </a:p>
        </p:txBody>
      </p:sp>
      <p:graphicFrame>
        <p:nvGraphicFramePr>
          <p:cNvPr id="124930" name="Group 2"/>
          <p:cNvGraphicFramePr>
            <a:graphicFrameLocks noGrp="1"/>
          </p:cNvGraphicFramePr>
          <p:nvPr/>
        </p:nvGraphicFramePr>
        <p:xfrm>
          <a:off x="1346200" y="3429000"/>
          <a:ext cx="21691600" cy="8547103"/>
        </p:xfrm>
        <a:graphic>
          <a:graphicData uri="http://schemas.openxmlformats.org/drawingml/2006/table">
            <a:tbl>
              <a:tblPr/>
              <a:tblGrid>
                <a:gridCol w="5422900"/>
                <a:gridCol w="5422900"/>
                <a:gridCol w="5422900"/>
                <a:gridCol w="5422900"/>
              </a:tblGrid>
              <a:tr h="13335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65C0B6"/>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0" marR="0" lvl="0" indent="0" algn="ctr"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Leader</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65C0B6"/>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Task</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65C0B6"/>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Resources</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65C0B6"/>
                    </a:solidFill>
                  </a:tcPr>
                </a:tc>
              </a:tr>
              <a:tr h="1185863">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Nick Miller</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Graphic design</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$ 100 000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noFill/>
                  </a:tcPr>
                </a:tc>
              </a:tr>
              <a:tr h="1185863">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Donec mattis natoque</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Eric Fels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Marketing</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$ 50 000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solidFill>
                      <a:srgbClr val="FFFFFF"/>
                    </a:solidFill>
                  </a:tcPr>
                </a:tc>
              </a:tr>
              <a:tr h="1179513">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Usce vehicula tellus </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Anna Murray</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Sales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$ 30 000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noFill/>
                  </a:tcPr>
                </a:tc>
              </a:tr>
              <a:tr h="122078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Volutpat sapien</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Jolene Dawisdon</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Social media</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$ 8 000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solidFill>
                      <a:srgbClr val="FFFFFF"/>
                    </a:solidFill>
                  </a:tcPr>
                </a:tc>
              </a:tr>
              <a:tr h="122078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Mark Buttler</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Transport</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$ 110 000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noFill/>
                  </a:tcPr>
                </a:tc>
              </a:tr>
              <a:tr h="122078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228600" marR="0" lvl="1"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Volutpat sapien</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John Mayers</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Investing</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1828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1828800" marR="0" lvl="4"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smtClean="0">
                          <a:ln>
                            <a:noFill/>
                          </a:ln>
                          <a:solidFill>
                            <a:srgbClr val="333333"/>
                          </a:solidFill>
                          <a:effectLst/>
                          <a:latin typeface="Lato Regular" charset="0"/>
                          <a:ea typeface="Lato Regular" charset="0"/>
                          <a:cs typeface="Lato Regular" charset="0"/>
                          <a:sym typeface="Lato Regular" charset="0"/>
                        </a:rPr>
                        <a:t>$ 8 000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0" marR="0" marT="0" marB="0" anchor="ctr" horzOverflow="overflow">
                    <a:lnL cap="flat">
                      <a:noFill/>
                    </a:lnL>
                    <a:lnR cap="flat">
                      <a:noFill/>
                    </a:lnR>
                    <a:lnT cap="flat">
                      <a:noFill/>
                    </a:lnT>
                    <a:lnB cap="flat">
                      <a:noFill/>
                    </a:lnB>
                    <a:lnTlToBr>
                      <a:noFill/>
                    </a:lnTlToBr>
                    <a:lnBlToTr>
                      <a:noFill/>
                    </a:lnBlToTr>
                    <a:solidFill>
                      <a:srgbClr val="FFFFFF"/>
                    </a:solidFill>
                  </a:tcPr>
                </a:tc>
              </a:tr>
            </a:tbl>
          </a:graphicData>
        </a:graphic>
      </p:graphicFrame>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1" descr="picjumbo.com_IMG_3242.jpg"/>
          <p:cNvPicPr>
            <a:picLocks noChangeAspect="1"/>
          </p:cNvPicPr>
          <p:nvPr/>
        </p:nvPicPr>
        <p:blipFill>
          <a:blip r:embed="rId2">
            <a:extLst>
              <a:ext uri="{28A0092B-C50C-407E-A947-70E740481C1C}">
                <a14:useLocalDpi xmlns:a14="http://schemas.microsoft.com/office/drawing/2010/main" val="0"/>
              </a:ext>
            </a:extLst>
          </a:blip>
          <a:srcRect l="22241" r="22241"/>
          <a:stretch>
            <a:fillRect/>
          </a:stretch>
        </p:blipFill>
        <p:spPr bwMode="auto">
          <a:xfrm>
            <a:off x="12877800" y="-101600"/>
            <a:ext cx="11506200" cy="138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5954" name="AutoShape 2"/>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err="1">
                <a:solidFill>
                  <a:srgbClr val="4D4D4D"/>
                </a:solidFill>
                <a:latin typeface="Aleo" panose="020F0502020204030203" pitchFamily="34" charset="0"/>
                <a:ea typeface="Aleo Regular" charset="0"/>
                <a:cs typeface="Aleo Regular" charset="0"/>
                <a:sym typeface="Aleo Regular" charset="0"/>
              </a:rPr>
              <a:t>Procject</a:t>
            </a:r>
            <a:r>
              <a:rPr lang="en-US" sz="9200" b="1" dirty="0">
                <a:solidFill>
                  <a:srgbClr val="4D4D4D"/>
                </a:solidFill>
                <a:latin typeface="Aleo" panose="020F0502020204030203" pitchFamily="34" charset="0"/>
                <a:ea typeface="Aleo Regular" charset="0"/>
                <a:cs typeface="Aleo Regular" charset="0"/>
                <a:sym typeface="Aleo Regular" charset="0"/>
              </a:rPr>
              <a:t> resources</a:t>
            </a:r>
            <a:endParaRPr lang="en-US" dirty="0"/>
          </a:p>
        </p:txBody>
      </p:sp>
      <p:graphicFrame>
        <p:nvGraphicFramePr>
          <p:cNvPr id="125955" name="Group 3"/>
          <p:cNvGraphicFramePr>
            <a:graphicFrameLocks noGrp="1"/>
          </p:cNvGraphicFramePr>
          <p:nvPr/>
        </p:nvGraphicFramePr>
        <p:xfrm>
          <a:off x="1460500" y="3733800"/>
          <a:ext cx="9880600" cy="8509001"/>
        </p:xfrm>
        <a:graphic>
          <a:graphicData uri="http://schemas.openxmlformats.org/drawingml/2006/table">
            <a:tbl>
              <a:tblPr/>
              <a:tblGrid>
                <a:gridCol w="6748463"/>
                <a:gridCol w="3132137"/>
              </a:tblGrid>
              <a:tr h="1397000">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0" rtl="0" eaLnBrk="1" fontAlgn="base" latinLnBrk="0" hangingPunct="0">
                        <a:lnSpc>
                          <a:spcPct val="100000"/>
                        </a:lnSpc>
                        <a:spcBef>
                          <a:spcPct val="0"/>
                        </a:spcBef>
                        <a:spcAft>
                          <a:spcPct val="0"/>
                        </a:spcAft>
                        <a:buClrTx/>
                        <a:buSzTx/>
                        <a:buFontTx/>
                        <a:buNone/>
                        <a:tabLst>
                          <a:tab pos="914400" algn="l"/>
                        </a:tabLst>
                      </a:pPr>
                      <a:r>
                        <a:rPr kumimoji="0" lang="en-US" sz="36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Project</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48596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0" rtl="0" eaLnBrk="1" fontAlgn="base" latinLnBrk="0" hangingPunct="0">
                        <a:lnSpc>
                          <a:spcPct val="100000"/>
                        </a:lnSpc>
                        <a:spcBef>
                          <a:spcPct val="0"/>
                        </a:spcBef>
                        <a:spcAft>
                          <a:spcPct val="0"/>
                        </a:spcAft>
                        <a:buClrTx/>
                        <a:buSzTx/>
                        <a:buFontTx/>
                        <a:buNone/>
                        <a:tabLst>
                          <a:tab pos="914400" algn="l"/>
                        </a:tabLst>
                      </a:pPr>
                      <a:r>
                        <a:rPr kumimoji="0" lang="en-US" sz="36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Resources</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48596F"/>
                    </a:solidFill>
                  </a:tcPr>
                </a:tc>
              </a:tr>
              <a:tr h="115093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$ 100 000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r>
              <a:tr h="11684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$ 50 000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r>
              <a:tr h="1201738">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$ 30 000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r>
              <a:tr h="11684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vestibulum</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$ 8 000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FFFFFF"/>
                    </a:solidFill>
                  </a:tcPr>
                </a:tc>
              </a:tr>
              <a:tr h="1206500">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dirty="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a:t>
                      </a:r>
                      <a:r>
                        <a:rPr kumimoji="0" lang="en-US" sz="3000" b="0" i="0" u="none" strike="noStrike" cap="none" normalizeH="0" baseline="0" dirty="0" err="1"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vestibulum</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c>
                  <a:txBody>
                    <a:bodyPr/>
                    <a:lstStyle>
                      <a:lvl1pPr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825500" fontAlgn="base" hangingPunct="0">
                        <a:spcBef>
                          <a:spcPct val="0"/>
                        </a:spcBef>
                        <a:spcAft>
                          <a:spcPct val="0"/>
                        </a:spcAf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825500" rtl="0" eaLnBrk="1" fontAlgn="base" latinLnBrk="0" hangingPunct="0">
                        <a:lnSpc>
                          <a:spcPct val="100000"/>
                        </a:lnSpc>
                        <a:spcBef>
                          <a:spcPct val="0"/>
                        </a:spcBef>
                        <a:spcAft>
                          <a:spcPct val="0"/>
                        </a:spcAft>
                        <a:buClrTx/>
                        <a:buSzTx/>
                        <a:buFontTx/>
                        <a:buNone/>
                        <a:tabLst/>
                      </a:pPr>
                      <a:r>
                        <a:rPr kumimoji="0" lang="en-US" sz="3000" b="0" i="0" u="none" strike="noStrike" cap="none" normalizeH="0" baseline="0" smtClean="0">
                          <a:ln>
                            <a:noFill/>
                          </a:ln>
                          <a:solidFill>
                            <a:srgbClr val="333333"/>
                          </a:solidFill>
                          <a:effectLst/>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$ 110 000</a:t>
                      </a:r>
                      <a:endParaRPr kumimoji="0" lang="en-US" sz="1000" b="0" i="0" u="none" strike="noStrike" cap="none" normalizeH="0" baseline="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noFill/>
                  </a:tcPr>
                </a:tc>
              </a:tr>
              <a:tr h="1216025">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0" rtl="0" eaLnBrk="1" fontAlgn="base" latinLnBrk="0" hangingPunct="0">
                        <a:lnSpc>
                          <a:spcPct val="100000"/>
                        </a:lnSpc>
                        <a:spcBef>
                          <a:spcPct val="0"/>
                        </a:spcBef>
                        <a:spcAft>
                          <a:spcPct val="0"/>
                        </a:spcAft>
                        <a:buClrTx/>
                        <a:buSzTx/>
                        <a:buFontTx/>
                        <a:buNone/>
                        <a:tabLst>
                          <a:tab pos="914400" algn="l"/>
                        </a:tabLst>
                      </a:pPr>
                      <a:r>
                        <a:rPr kumimoji="0" lang="en-US" sz="36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Total</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CFCFCF"/>
                    </a:solidFill>
                  </a:tcPr>
                </a:tc>
                <a:tc>
                  <a:txBody>
                    <a:bodyPr/>
                    <a:lstStyle>
                      <a:lvl1pPr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1pPr>
                      <a:lvl2pPr marL="2286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2pPr>
                      <a:lvl3pPr marL="4572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3pPr>
                      <a:lvl4pPr marL="6858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4pPr>
                      <a:lvl5pPr marL="914400" algn="l" defTabSz="0">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5pPr>
                      <a:lvl6pPr marL="13716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6pPr>
                      <a:lvl7pPr marL="18288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7pPr>
                      <a:lvl8pPr marL="22860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8pPr>
                      <a:lvl9pPr marL="2743200" defTabSz="0" fontAlgn="base" hangingPunct="0">
                        <a:spcBef>
                          <a:spcPct val="0"/>
                        </a:spcBef>
                        <a:spcAft>
                          <a:spcPct val="0"/>
                        </a:spcAft>
                        <a:tabLst>
                          <a:tab pos="914400" algn="l"/>
                        </a:tabLst>
                        <a:defRPr sz="1000">
                          <a:solidFill>
                            <a:srgbClr val="000000"/>
                          </a:solidFill>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defRPr>
                      </a:lvl9pPr>
                    </a:lstStyle>
                    <a:p>
                      <a:pPr marL="457200" marR="0" lvl="2" indent="0" algn="l" defTabSz="0" rtl="0" eaLnBrk="1" fontAlgn="base" latinLnBrk="0" hangingPunct="0">
                        <a:lnSpc>
                          <a:spcPct val="100000"/>
                        </a:lnSpc>
                        <a:spcBef>
                          <a:spcPct val="0"/>
                        </a:spcBef>
                        <a:spcAft>
                          <a:spcPct val="0"/>
                        </a:spcAft>
                        <a:buClrTx/>
                        <a:buSzTx/>
                        <a:buFontTx/>
                        <a:buNone/>
                        <a:tabLst>
                          <a:tab pos="914400" algn="l"/>
                        </a:tabLst>
                      </a:pPr>
                      <a:r>
                        <a:rPr kumimoji="0" lang="en-US" sz="3000" b="1" i="0" u="none" strike="noStrike" cap="none" normalizeH="0" baseline="0" dirty="0" smtClean="0">
                          <a:ln>
                            <a:noFill/>
                          </a:ln>
                          <a:solidFill>
                            <a:srgbClr val="FFFFFF"/>
                          </a:solidFill>
                          <a:effectLst/>
                          <a:latin typeface="Aleo" panose="020F0502020204030203" pitchFamily="34" charset="0"/>
                          <a:ea typeface="Aleo Regular" charset="0"/>
                          <a:cs typeface="Aleo Regular" charset="0"/>
                          <a:sym typeface="Aleo Regular" charset="0"/>
                        </a:rPr>
                        <a:t>$ 290 000 </a:t>
                      </a:r>
                      <a:endParaRPr kumimoji="0" lang="en-US" sz="1000" b="0" i="0" u="none" strike="noStrike" cap="none" normalizeH="0" baseline="0" dirty="0" smtClean="0">
                        <a:ln>
                          <a:noFill/>
                        </a:ln>
                        <a:solidFill>
                          <a:srgbClr val="000000"/>
                        </a:solidFill>
                        <a:effectLst/>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a:txBody>
                  <a:tcPr marL="63500" marR="63500" marT="63500" marB="63500" anchor="ctr" horzOverflow="overflow">
                    <a:lnL cap="flat">
                      <a:noFill/>
                    </a:lnL>
                    <a:lnR cap="flat">
                      <a:noFill/>
                    </a:lnR>
                    <a:lnT cap="flat">
                      <a:noFill/>
                    </a:lnT>
                    <a:lnB cap="flat">
                      <a:noFill/>
                    </a:lnB>
                    <a:lnTlToBr>
                      <a:noFill/>
                    </a:lnTlToBr>
                    <a:lnBlToTr>
                      <a:noFill/>
                    </a:lnBlToTr>
                    <a:solidFill>
                      <a:srgbClr val="CFCFCF"/>
                    </a:solidFill>
                  </a:tcPr>
                </a:tc>
              </a:tr>
            </a:tbl>
          </a:graphicData>
        </a:graphic>
      </p:graphicFrame>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descr="unsplash_528a8fb8a276d_1_bw.png"/>
          <p:cNvPicPr>
            <a:picLocks noChangeAspect="1"/>
          </p:cNvPicPr>
          <p:nvPr/>
        </p:nvPicPr>
        <p:blipFill>
          <a:blip r:embed="rId2">
            <a:extLst>
              <a:ext uri="{28A0092B-C50C-407E-A947-70E740481C1C}">
                <a14:useLocalDpi xmlns:a14="http://schemas.microsoft.com/office/drawing/2010/main" val="0"/>
              </a:ext>
            </a:extLst>
          </a:blip>
          <a:srcRect t="4141" b="4216"/>
          <a:stretch>
            <a:fillRect/>
          </a:stretch>
        </p:blipFill>
        <p:spPr bwMode="auto">
          <a:xfrm>
            <a:off x="-76200" y="-50800"/>
            <a:ext cx="24460200" cy="137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6978" name="AutoShape 2"/>
          <p:cNvSpPr>
            <a:spLocks/>
          </p:cNvSpPr>
          <p:nvPr/>
        </p:nvSpPr>
        <p:spPr bwMode="auto">
          <a:xfrm>
            <a:off x="3741738" y="2578100"/>
            <a:ext cx="16979900" cy="292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4D4D4D"/>
                </a:solidFill>
                <a:latin typeface="Aleo" panose="020F0502020204030203" pitchFamily="34" charset="0"/>
                <a:ea typeface="Aleo Regular" charset="0"/>
                <a:cs typeface="Aleo Regular" charset="0"/>
                <a:sym typeface="Aleo Regular" charset="0"/>
              </a:rPr>
              <a:t>“</a:t>
            </a:r>
            <a:r>
              <a:rPr lang="en-US" sz="9200" dirty="0">
                <a:solidFill>
                  <a:srgbClr val="4D4D4D"/>
                </a:solidFill>
                <a:latin typeface="Aleo" panose="020F0502020204030203" pitchFamily="34" charset="0"/>
                <a:ea typeface="Aleo Light" charset="0"/>
                <a:cs typeface="Aleo Light" charset="0"/>
                <a:sym typeface="Aleo Light" charset="0"/>
              </a:rPr>
              <a:t>Everything begins </a:t>
            </a:r>
          </a:p>
          <a:p>
            <a:r>
              <a:rPr lang="en-US" sz="9200" b="1" dirty="0">
                <a:solidFill>
                  <a:srgbClr val="4D4D4D"/>
                </a:solidFill>
                <a:latin typeface="Aleo" panose="020F0502020204030203" pitchFamily="34" charset="0"/>
                <a:ea typeface="Aleo Regular" charset="0"/>
                <a:cs typeface="Aleo Regular" charset="0"/>
                <a:sym typeface="Aleo Regular" charset="0"/>
              </a:rPr>
              <a:t>with an idea.</a:t>
            </a:r>
            <a:r>
              <a:rPr lang="en-US" sz="9200" dirty="0">
                <a:solidFill>
                  <a:srgbClr val="4D4D4D"/>
                </a:solidFill>
                <a:latin typeface="Aleo" panose="020F0502020204030203" pitchFamily="34" charset="0"/>
                <a:ea typeface="Aleo Regular" charset="0"/>
                <a:cs typeface="Aleo Regular" charset="0"/>
                <a:sym typeface="Aleo Regular" charset="0"/>
              </a:rPr>
              <a:t>”</a:t>
            </a:r>
            <a:endParaRPr lang="en-US" dirty="0">
              <a:latin typeface="Aleo" panose="020F0502020204030203" pitchFamily="34" charset="0"/>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30424E"/>
        </a:solidFill>
        <a:effectLst/>
      </p:bgPr>
    </p:bg>
    <p:spTree>
      <p:nvGrpSpPr>
        <p:cNvPr id="1" name=""/>
        <p:cNvGrpSpPr/>
        <p:nvPr/>
      </p:nvGrpSpPr>
      <p:grpSpPr>
        <a:xfrm>
          <a:off x="0" y="0"/>
          <a:ext cx="0" cy="0"/>
          <a:chOff x="0" y="0"/>
          <a:chExt cx="0" cy="0"/>
        </a:xfrm>
      </p:grpSpPr>
      <p:sp>
        <p:nvSpPr>
          <p:cNvPr id="128001" name="AutoShape 1"/>
          <p:cNvSpPr>
            <a:spLocks/>
          </p:cNvSpPr>
          <p:nvPr/>
        </p:nvSpPr>
        <p:spPr bwMode="auto">
          <a:xfrm>
            <a:off x="10344150" y="3848100"/>
            <a:ext cx="3706813" cy="4278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8002" name="AutoShape 2"/>
          <p:cNvSpPr>
            <a:spLocks/>
          </p:cNvSpPr>
          <p:nvPr/>
        </p:nvSpPr>
        <p:spPr bwMode="auto">
          <a:xfrm>
            <a:off x="10941050" y="5278438"/>
            <a:ext cx="3111500" cy="262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600" y="4792"/>
                </a:lnTo>
                <a:lnTo>
                  <a:pt x="21600" y="14654"/>
                </a:lnTo>
                <a:lnTo>
                  <a:pt x="11241" y="21599"/>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28003" name="AutoShape 3"/>
          <p:cNvSpPr>
            <a:spLocks/>
          </p:cNvSpPr>
          <p:nvPr/>
        </p:nvSpPr>
        <p:spPr bwMode="auto">
          <a:xfrm>
            <a:off x="11009313" y="4660900"/>
            <a:ext cx="2363787" cy="2728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28004" name="AutoShape 4"/>
          <p:cNvSpPr>
            <a:spLocks/>
          </p:cNvSpPr>
          <p:nvPr/>
        </p:nvSpPr>
        <p:spPr bwMode="auto">
          <a:xfrm>
            <a:off x="7640638" y="8045450"/>
            <a:ext cx="9105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dirty="0">
                <a:solidFill>
                  <a:srgbClr val="FFFFFF"/>
                </a:solidFill>
                <a:latin typeface="Aleo" panose="020F0502020204030203" pitchFamily="34" charset="0"/>
                <a:ea typeface="Aleo Light" charset="0"/>
                <a:cs typeface="Aleo Light" charset="0"/>
                <a:sym typeface="Aleo Light" charset="0"/>
              </a:rPr>
              <a:t>Demo </a:t>
            </a:r>
            <a:r>
              <a:rPr lang="en-US" sz="9200" b="1" dirty="0">
                <a:solidFill>
                  <a:srgbClr val="FFFFFF"/>
                </a:solidFill>
                <a:latin typeface="Aleo" panose="020F0502020204030203" pitchFamily="34" charset="0"/>
                <a:ea typeface="Aleo Regular" charset="0"/>
                <a:cs typeface="Aleo Regular" charset="0"/>
                <a:sym typeface="Aleo Regular" charset="0"/>
              </a:rPr>
              <a:t>time</a:t>
            </a:r>
            <a:endParaRPr lang="en-US" dirty="0">
              <a:latin typeface="Aleo" panose="020F0502020204030203" pitchFamily="34" charset="0"/>
            </a:endParaRPr>
          </a:p>
        </p:txBody>
      </p:sp>
      <p:sp>
        <p:nvSpPr>
          <p:cNvPr id="128005" name="AutoShape 5"/>
          <p:cNvSpPr>
            <a:spLocks/>
          </p:cNvSpPr>
          <p:nvPr/>
        </p:nvSpPr>
        <p:spPr bwMode="auto">
          <a:xfrm>
            <a:off x="11353800" y="5164138"/>
            <a:ext cx="1676400" cy="1663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600"/>
                  <a:pt x="10799" y="21600"/>
                </a:cubicBezTo>
                <a:cubicBezTo>
                  <a:pt x="16764" y="21600"/>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AutoShape 1"/>
          <p:cNvSpPr>
            <a:spLocks/>
          </p:cNvSpPr>
          <p:nvPr/>
        </p:nvSpPr>
        <p:spPr bwMode="auto">
          <a:xfrm>
            <a:off x="2635250" y="42164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26" name="Picture 2" descr="5141040131_ed264f7f3f_b.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9363" y="41275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27" name="AutoShape 3"/>
          <p:cNvSpPr>
            <a:spLocks/>
          </p:cNvSpPr>
          <p:nvPr/>
        </p:nvSpPr>
        <p:spPr bwMode="auto">
          <a:xfrm>
            <a:off x="5321300" y="527685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28" name="AutoShape 4"/>
          <p:cNvSpPr>
            <a:spLocks/>
          </p:cNvSpPr>
          <p:nvPr/>
        </p:nvSpPr>
        <p:spPr bwMode="auto">
          <a:xfrm>
            <a:off x="2616200" y="68580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29" name="Picture 5" descr="7440876402_d5ba57f113_b.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5713" y="67691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30" name="AutoShape 6"/>
          <p:cNvSpPr>
            <a:spLocks/>
          </p:cNvSpPr>
          <p:nvPr/>
        </p:nvSpPr>
        <p:spPr bwMode="auto">
          <a:xfrm>
            <a:off x="5337175" y="79375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31" name="AutoShape 7"/>
          <p:cNvSpPr>
            <a:spLocks/>
          </p:cNvSpPr>
          <p:nvPr/>
        </p:nvSpPr>
        <p:spPr bwMode="auto">
          <a:xfrm>
            <a:off x="5321300" y="105664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32" name="AutoShape 8"/>
          <p:cNvSpPr>
            <a:spLocks/>
          </p:cNvSpPr>
          <p:nvPr/>
        </p:nvSpPr>
        <p:spPr bwMode="auto">
          <a:xfrm>
            <a:off x="2603500" y="94996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33" name="Picture 9" descr="5245980907_b045757b50_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3013" y="94107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34" name="AutoShape 10"/>
          <p:cNvSpPr>
            <a:spLocks/>
          </p:cNvSpPr>
          <p:nvPr/>
        </p:nvSpPr>
        <p:spPr bwMode="auto">
          <a:xfrm>
            <a:off x="9804400" y="42037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35" name="Picture 11" descr="8467588837_286e866d7e_b.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8513" y="41148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36" name="AutoShape 12"/>
          <p:cNvSpPr>
            <a:spLocks/>
          </p:cNvSpPr>
          <p:nvPr/>
        </p:nvSpPr>
        <p:spPr bwMode="auto">
          <a:xfrm>
            <a:off x="12471400" y="52959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37" name="AutoShape 13"/>
          <p:cNvSpPr>
            <a:spLocks/>
          </p:cNvSpPr>
          <p:nvPr/>
        </p:nvSpPr>
        <p:spPr bwMode="auto">
          <a:xfrm>
            <a:off x="12471400" y="79375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38" name="AutoShape 14"/>
          <p:cNvSpPr>
            <a:spLocks/>
          </p:cNvSpPr>
          <p:nvPr/>
        </p:nvSpPr>
        <p:spPr bwMode="auto">
          <a:xfrm>
            <a:off x="12471400" y="105664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39" name="AutoShape 15"/>
          <p:cNvSpPr>
            <a:spLocks/>
          </p:cNvSpPr>
          <p:nvPr/>
        </p:nvSpPr>
        <p:spPr bwMode="auto">
          <a:xfrm>
            <a:off x="9766300" y="94869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40" name="Picture 16" descr="4146296885_830e39427c_b.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675813" y="93980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41" name="AutoShape 17"/>
          <p:cNvSpPr>
            <a:spLocks/>
          </p:cNvSpPr>
          <p:nvPr/>
        </p:nvSpPr>
        <p:spPr bwMode="auto">
          <a:xfrm>
            <a:off x="16471900" y="42164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42" name="Picture 18" descr="4146296885_830e39427c_b.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356013" y="41275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43" name="AutoShape 19"/>
          <p:cNvSpPr>
            <a:spLocks/>
          </p:cNvSpPr>
          <p:nvPr/>
        </p:nvSpPr>
        <p:spPr bwMode="auto">
          <a:xfrm>
            <a:off x="19291300" y="52832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44" name="AutoShape 20"/>
          <p:cNvSpPr>
            <a:spLocks/>
          </p:cNvSpPr>
          <p:nvPr/>
        </p:nvSpPr>
        <p:spPr bwMode="auto">
          <a:xfrm>
            <a:off x="16446500" y="68580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45" name="Picture 21" descr="11220931254_69f7be6181_b.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6356013" y="67691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46" name="AutoShape 22"/>
          <p:cNvSpPr>
            <a:spLocks/>
          </p:cNvSpPr>
          <p:nvPr/>
        </p:nvSpPr>
        <p:spPr bwMode="auto">
          <a:xfrm>
            <a:off x="19291300" y="79375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47" name="AutoShape 23"/>
          <p:cNvSpPr>
            <a:spLocks/>
          </p:cNvSpPr>
          <p:nvPr/>
        </p:nvSpPr>
        <p:spPr bwMode="auto">
          <a:xfrm>
            <a:off x="19291300" y="10566400"/>
            <a:ext cx="36068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Company Name</a:t>
            </a:r>
            <a:endParaRPr lang="en-US"/>
          </a:p>
        </p:txBody>
      </p:sp>
      <p:sp>
        <p:nvSpPr>
          <p:cNvPr id="129048" name="AutoShape 24"/>
          <p:cNvSpPr>
            <a:spLocks/>
          </p:cNvSpPr>
          <p:nvPr/>
        </p:nvSpPr>
        <p:spPr bwMode="auto">
          <a:xfrm>
            <a:off x="16433800" y="94996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49" name="Picture 25" descr="Untitled-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6344900" y="9410700"/>
            <a:ext cx="2171700"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50" name="AutoShape 26"/>
          <p:cNvSpPr>
            <a:spLocks/>
          </p:cNvSpPr>
          <p:nvPr/>
        </p:nvSpPr>
        <p:spPr bwMode="auto">
          <a:xfrm>
            <a:off x="9880600" y="6794500"/>
            <a:ext cx="2170113" cy="2171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pic>
        <p:nvPicPr>
          <p:cNvPr id="129051" name="Picture 27" descr="9320914837_5d24ce5628_o.jp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764713" y="6705600"/>
            <a:ext cx="2173287" cy="217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9052" name="AutoShape 28"/>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Advisors &amp; Investors</a:t>
            </a:r>
            <a:endParaRPr lang="en-US" dirty="0"/>
          </a:p>
        </p:txBody>
      </p:sp>
      <p:sp>
        <p:nvSpPr>
          <p:cNvPr id="129053" name="AutoShape 29"/>
          <p:cNvSpPr>
            <a:spLocks/>
          </p:cNvSpPr>
          <p:nvPr/>
        </p:nvSpPr>
        <p:spPr bwMode="auto">
          <a:xfrm>
            <a:off x="5321300" y="46990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Sherlock Holmes</a:t>
            </a:r>
            <a:endParaRPr lang="en-US"/>
          </a:p>
        </p:txBody>
      </p:sp>
      <p:sp>
        <p:nvSpPr>
          <p:cNvPr id="129054" name="AutoShape 30"/>
          <p:cNvSpPr>
            <a:spLocks/>
          </p:cNvSpPr>
          <p:nvPr/>
        </p:nvSpPr>
        <p:spPr bwMode="auto">
          <a:xfrm>
            <a:off x="5321300" y="732155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Mary Morstan</a:t>
            </a:r>
            <a:endParaRPr lang="en-US"/>
          </a:p>
        </p:txBody>
      </p:sp>
      <p:sp>
        <p:nvSpPr>
          <p:cNvPr id="129055" name="AutoShape 31"/>
          <p:cNvSpPr>
            <a:spLocks/>
          </p:cNvSpPr>
          <p:nvPr/>
        </p:nvSpPr>
        <p:spPr bwMode="auto">
          <a:xfrm>
            <a:off x="5321300" y="99441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John Watson</a:t>
            </a:r>
            <a:endParaRPr lang="en-US"/>
          </a:p>
        </p:txBody>
      </p:sp>
      <p:sp>
        <p:nvSpPr>
          <p:cNvPr id="129056" name="AutoShape 32"/>
          <p:cNvSpPr>
            <a:spLocks/>
          </p:cNvSpPr>
          <p:nvPr/>
        </p:nvSpPr>
        <p:spPr bwMode="auto">
          <a:xfrm>
            <a:off x="12471400" y="46990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Molly Hooper</a:t>
            </a:r>
            <a:endParaRPr lang="en-US"/>
          </a:p>
        </p:txBody>
      </p:sp>
      <p:sp>
        <p:nvSpPr>
          <p:cNvPr id="129057" name="AutoShape 33"/>
          <p:cNvSpPr>
            <a:spLocks/>
          </p:cNvSpPr>
          <p:nvPr/>
        </p:nvSpPr>
        <p:spPr bwMode="auto">
          <a:xfrm>
            <a:off x="12471400" y="73152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James Moriarty</a:t>
            </a:r>
            <a:endParaRPr lang="en-US"/>
          </a:p>
        </p:txBody>
      </p:sp>
      <p:sp>
        <p:nvSpPr>
          <p:cNvPr id="129058" name="AutoShape 34"/>
          <p:cNvSpPr>
            <a:spLocks/>
          </p:cNvSpPr>
          <p:nvPr/>
        </p:nvSpPr>
        <p:spPr bwMode="auto">
          <a:xfrm>
            <a:off x="12471400" y="99441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Philip Anderson</a:t>
            </a:r>
            <a:endParaRPr lang="en-US"/>
          </a:p>
        </p:txBody>
      </p:sp>
      <p:sp>
        <p:nvSpPr>
          <p:cNvPr id="129059" name="AutoShape 35"/>
          <p:cNvSpPr>
            <a:spLocks/>
          </p:cNvSpPr>
          <p:nvPr/>
        </p:nvSpPr>
        <p:spPr bwMode="auto">
          <a:xfrm>
            <a:off x="19291300" y="46863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Bill Wiggins</a:t>
            </a:r>
            <a:endParaRPr lang="en-US"/>
          </a:p>
        </p:txBody>
      </p:sp>
      <p:sp>
        <p:nvSpPr>
          <p:cNvPr id="129060" name="AutoShape 36"/>
          <p:cNvSpPr>
            <a:spLocks/>
          </p:cNvSpPr>
          <p:nvPr/>
        </p:nvSpPr>
        <p:spPr bwMode="auto">
          <a:xfrm>
            <a:off x="19291300" y="73152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Greg Lestrade</a:t>
            </a:r>
            <a:endParaRPr lang="en-US"/>
          </a:p>
        </p:txBody>
      </p:sp>
      <p:sp>
        <p:nvSpPr>
          <p:cNvPr id="129061" name="AutoShape 37"/>
          <p:cNvSpPr>
            <a:spLocks/>
          </p:cNvSpPr>
          <p:nvPr/>
        </p:nvSpPr>
        <p:spPr bwMode="auto">
          <a:xfrm>
            <a:off x="19291300" y="9944100"/>
            <a:ext cx="39370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Regular" charset="0"/>
                <a:ea typeface="Lato Regular" charset="0"/>
                <a:cs typeface="Lato Regular" charset="0"/>
                <a:sym typeface="Lato Regular" charset="0"/>
              </a:rPr>
              <a:t>Irene Adler</a:t>
            </a:r>
            <a:endParaRPr lang="en-US"/>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AutoShape 1"/>
          <p:cNvSpPr>
            <a:spLocks/>
          </p:cNvSpPr>
          <p:nvPr/>
        </p:nvSpPr>
        <p:spPr bwMode="auto">
          <a:xfrm>
            <a:off x="14779625" y="3086100"/>
            <a:ext cx="6443663" cy="744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0050" name="AutoShape 2"/>
          <p:cNvSpPr>
            <a:spLocks/>
          </p:cNvSpPr>
          <p:nvPr/>
        </p:nvSpPr>
        <p:spPr bwMode="auto">
          <a:xfrm>
            <a:off x="16213138" y="5805096"/>
            <a:ext cx="5010150" cy="42370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600"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0051" name="AutoShape 3"/>
          <p:cNvSpPr>
            <a:spLocks/>
          </p:cNvSpPr>
          <p:nvPr/>
        </p:nvSpPr>
        <p:spPr bwMode="auto">
          <a:xfrm>
            <a:off x="16086572" y="4621211"/>
            <a:ext cx="3829768" cy="43719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0052" name="AutoShape 4"/>
          <p:cNvSpPr>
            <a:spLocks/>
          </p:cNvSpPr>
          <p:nvPr/>
        </p:nvSpPr>
        <p:spPr bwMode="auto">
          <a:xfrm>
            <a:off x="18764250" y="8128000"/>
            <a:ext cx="3465513" cy="3998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0053" name="AutoShape 5"/>
          <p:cNvSpPr>
            <a:spLocks/>
          </p:cNvSpPr>
          <p:nvPr/>
        </p:nvSpPr>
        <p:spPr bwMode="auto">
          <a:xfrm>
            <a:off x="19526250" y="9602788"/>
            <a:ext cx="2693988" cy="22780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600" y="14525"/>
                </a:lnTo>
                <a:lnTo>
                  <a:pt x="11329" y="21600"/>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0054" name="AutoShape 6"/>
          <p:cNvSpPr>
            <a:spLocks/>
          </p:cNvSpPr>
          <p:nvPr/>
        </p:nvSpPr>
        <p:spPr bwMode="auto">
          <a:xfrm>
            <a:off x="19448686" y="8931158"/>
            <a:ext cx="2096640" cy="239259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0055" name="AutoShape 7"/>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Legal issues</a:t>
            </a:r>
            <a:endParaRPr lang="en-US" dirty="0"/>
          </a:p>
        </p:txBody>
      </p:sp>
      <p:sp>
        <p:nvSpPr>
          <p:cNvPr id="130056" name="AutoShape 8"/>
          <p:cNvSpPr>
            <a:spLocks/>
          </p:cNvSpPr>
          <p:nvPr/>
        </p:nvSpPr>
        <p:spPr bwMode="auto">
          <a:xfrm>
            <a:off x="1397000" y="3587750"/>
            <a:ext cx="6096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Law regulations</a:t>
            </a:r>
            <a:endParaRPr lang="en-US" dirty="0"/>
          </a:p>
        </p:txBody>
      </p:sp>
      <p:sp>
        <p:nvSpPr>
          <p:cNvPr id="130057" name="AutoShape 9"/>
          <p:cNvSpPr>
            <a:spLocks/>
          </p:cNvSpPr>
          <p:nvPr/>
        </p:nvSpPr>
        <p:spPr bwMode="auto">
          <a:xfrm>
            <a:off x="1384300" y="4813300"/>
            <a:ext cx="11087100" cy="6248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 gravida id dolor sed vulputate. Morbi sit amet dignissim purus. Ut molestie fermentum urna, in cursus nisl tincidunt et. Fusce malesuada luctus nunc gravida sodales. Praesent aliquet, erat eget aliquam ornare.</a:t>
            </a:r>
          </a:p>
          <a:p>
            <a:pPr algn="l"/>
            <a:endPar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 gravida id dolor sed vulputate. Morbi sit amet dignissim purus. Ut molestie fermentum urna, in cursus nisl tincidunt et. Fusce malesuada luctus nunc gravida sodales. Praesent aliquet. Vitae enim accumsan feugiat. Donec ultricies sem at arcu porta, quis pellentesque purus iaculis. Nullam commodo sapien.</a:t>
            </a:r>
            <a:endParaRPr lang="en-US"/>
          </a:p>
        </p:txBody>
      </p:sp>
      <p:sp>
        <p:nvSpPr>
          <p:cNvPr id="130058" name="AutoShape 10"/>
          <p:cNvSpPr>
            <a:spLocks/>
          </p:cNvSpPr>
          <p:nvPr/>
        </p:nvSpPr>
        <p:spPr bwMode="auto">
          <a:xfrm>
            <a:off x="17284700" y="5448300"/>
            <a:ext cx="1414463" cy="2684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423" y="11038"/>
                </a:moveTo>
                <a:cubicBezTo>
                  <a:pt x="6923" y="11316"/>
                  <a:pt x="7575" y="11567"/>
                  <a:pt x="8378" y="11789"/>
                </a:cubicBezTo>
                <a:cubicBezTo>
                  <a:pt x="9180" y="12013"/>
                  <a:pt x="10083" y="12226"/>
                  <a:pt x="11085" y="12431"/>
                </a:cubicBezTo>
                <a:cubicBezTo>
                  <a:pt x="12086" y="12636"/>
                  <a:pt x="13078" y="12857"/>
                  <a:pt x="14062" y="13093"/>
                </a:cubicBezTo>
                <a:cubicBezTo>
                  <a:pt x="14754" y="12911"/>
                  <a:pt x="15254" y="12682"/>
                  <a:pt x="15565" y="12404"/>
                </a:cubicBezTo>
                <a:cubicBezTo>
                  <a:pt x="15876" y="12126"/>
                  <a:pt x="16031" y="11824"/>
                  <a:pt x="16031" y="11496"/>
                </a:cubicBezTo>
                <a:cubicBezTo>
                  <a:pt x="16031" y="11095"/>
                  <a:pt x="15790" y="10757"/>
                  <a:pt x="15306" y="10479"/>
                </a:cubicBezTo>
                <a:cubicBezTo>
                  <a:pt x="14822" y="10201"/>
                  <a:pt x="14192" y="9948"/>
                  <a:pt x="13416" y="9721"/>
                </a:cubicBezTo>
                <a:cubicBezTo>
                  <a:pt x="12638" y="9493"/>
                  <a:pt x="11762" y="9279"/>
                  <a:pt x="10787" y="9079"/>
                </a:cubicBezTo>
                <a:cubicBezTo>
                  <a:pt x="9810" y="8879"/>
                  <a:pt x="8839" y="8660"/>
                  <a:pt x="7873" y="8424"/>
                </a:cubicBezTo>
                <a:cubicBezTo>
                  <a:pt x="7096" y="8642"/>
                  <a:pt x="6535" y="8881"/>
                  <a:pt x="6190" y="9141"/>
                </a:cubicBezTo>
                <a:cubicBezTo>
                  <a:pt x="5845" y="9400"/>
                  <a:pt x="5672" y="9703"/>
                  <a:pt x="5672" y="10049"/>
                </a:cubicBezTo>
                <a:cubicBezTo>
                  <a:pt x="5672" y="10431"/>
                  <a:pt x="5921" y="10761"/>
                  <a:pt x="6423" y="11038"/>
                </a:cubicBezTo>
                <a:close/>
                <a:moveTo>
                  <a:pt x="18439" y="3263"/>
                </a:moveTo>
                <a:cubicBezTo>
                  <a:pt x="18249" y="3327"/>
                  <a:pt x="18007" y="3359"/>
                  <a:pt x="17715" y="3358"/>
                </a:cubicBezTo>
                <a:cubicBezTo>
                  <a:pt x="17386" y="3358"/>
                  <a:pt x="17045" y="3313"/>
                  <a:pt x="16691" y="3222"/>
                </a:cubicBezTo>
                <a:cubicBezTo>
                  <a:pt x="16337" y="3131"/>
                  <a:pt x="15927" y="3028"/>
                  <a:pt x="15461" y="2915"/>
                </a:cubicBezTo>
                <a:cubicBezTo>
                  <a:pt x="14995" y="2801"/>
                  <a:pt x="14463" y="2699"/>
                  <a:pt x="13869" y="2607"/>
                </a:cubicBezTo>
                <a:cubicBezTo>
                  <a:pt x="13272" y="2516"/>
                  <a:pt x="12569" y="2471"/>
                  <a:pt x="11758" y="2471"/>
                </a:cubicBezTo>
                <a:cubicBezTo>
                  <a:pt x="11032" y="2471"/>
                  <a:pt x="10393" y="2514"/>
                  <a:pt x="9841" y="2601"/>
                </a:cubicBezTo>
                <a:cubicBezTo>
                  <a:pt x="9288" y="2687"/>
                  <a:pt x="8827" y="2805"/>
                  <a:pt x="8456" y="2955"/>
                </a:cubicBezTo>
                <a:cubicBezTo>
                  <a:pt x="8084" y="3106"/>
                  <a:pt x="7799" y="3281"/>
                  <a:pt x="7600" y="3481"/>
                </a:cubicBezTo>
                <a:cubicBezTo>
                  <a:pt x="7402" y="3682"/>
                  <a:pt x="7304" y="3896"/>
                  <a:pt x="7304" y="4123"/>
                </a:cubicBezTo>
                <a:cubicBezTo>
                  <a:pt x="7304" y="4414"/>
                  <a:pt x="7506" y="4669"/>
                  <a:pt x="7912" y="4887"/>
                </a:cubicBezTo>
                <a:cubicBezTo>
                  <a:pt x="8317" y="5106"/>
                  <a:pt x="8857" y="5313"/>
                  <a:pt x="9530" y="5509"/>
                </a:cubicBezTo>
                <a:cubicBezTo>
                  <a:pt x="10204" y="5705"/>
                  <a:pt x="10968" y="5893"/>
                  <a:pt x="11823" y="6075"/>
                </a:cubicBezTo>
                <a:cubicBezTo>
                  <a:pt x="12677" y="6257"/>
                  <a:pt x="13553" y="6451"/>
                  <a:pt x="14451" y="6656"/>
                </a:cubicBezTo>
                <a:cubicBezTo>
                  <a:pt x="15349" y="6861"/>
                  <a:pt x="16224" y="7086"/>
                  <a:pt x="17080" y="7331"/>
                </a:cubicBezTo>
                <a:cubicBezTo>
                  <a:pt x="17935" y="7577"/>
                  <a:pt x="18699" y="7859"/>
                  <a:pt x="19372" y="8178"/>
                </a:cubicBezTo>
                <a:cubicBezTo>
                  <a:pt x="20046" y="8497"/>
                  <a:pt x="20584" y="8865"/>
                  <a:pt x="20990" y="9284"/>
                </a:cubicBezTo>
                <a:cubicBezTo>
                  <a:pt x="21396" y="9703"/>
                  <a:pt x="21599" y="10185"/>
                  <a:pt x="21599" y="10732"/>
                </a:cubicBezTo>
                <a:cubicBezTo>
                  <a:pt x="21599" y="11469"/>
                  <a:pt x="21275" y="12135"/>
                  <a:pt x="20628" y="12732"/>
                </a:cubicBezTo>
                <a:cubicBezTo>
                  <a:pt x="19981" y="13328"/>
                  <a:pt x="18940" y="13808"/>
                  <a:pt x="17507" y="14172"/>
                </a:cubicBezTo>
                <a:cubicBezTo>
                  <a:pt x="18284" y="14509"/>
                  <a:pt x="18919" y="14900"/>
                  <a:pt x="19410" y="15346"/>
                </a:cubicBezTo>
                <a:cubicBezTo>
                  <a:pt x="19903" y="15792"/>
                  <a:pt x="20149" y="16325"/>
                  <a:pt x="20149" y="16944"/>
                </a:cubicBezTo>
                <a:cubicBezTo>
                  <a:pt x="20149" y="17617"/>
                  <a:pt x="19921" y="18238"/>
                  <a:pt x="19463" y="18807"/>
                </a:cubicBezTo>
                <a:cubicBezTo>
                  <a:pt x="19005" y="19376"/>
                  <a:pt x="18327" y="19868"/>
                  <a:pt x="17429" y="20282"/>
                </a:cubicBezTo>
                <a:cubicBezTo>
                  <a:pt x="16531" y="20696"/>
                  <a:pt x="15423" y="21019"/>
                  <a:pt x="14102" y="21251"/>
                </a:cubicBezTo>
                <a:cubicBezTo>
                  <a:pt x="12780" y="21484"/>
                  <a:pt x="11257" y="21600"/>
                  <a:pt x="9530" y="21600"/>
                </a:cubicBezTo>
                <a:cubicBezTo>
                  <a:pt x="8615" y="21600"/>
                  <a:pt x="7721" y="21556"/>
                  <a:pt x="6849" y="21470"/>
                </a:cubicBezTo>
                <a:cubicBezTo>
                  <a:pt x="5977" y="21383"/>
                  <a:pt x="5141" y="21263"/>
                  <a:pt x="4338" y="21108"/>
                </a:cubicBezTo>
                <a:cubicBezTo>
                  <a:pt x="3534" y="20953"/>
                  <a:pt x="2792" y="20771"/>
                  <a:pt x="2111" y="20562"/>
                </a:cubicBezTo>
                <a:cubicBezTo>
                  <a:pt x="1429" y="20353"/>
                  <a:pt x="828" y="20125"/>
                  <a:pt x="311" y="19879"/>
                </a:cubicBezTo>
                <a:lnTo>
                  <a:pt x="1813" y="18596"/>
                </a:lnTo>
                <a:cubicBezTo>
                  <a:pt x="2003" y="18441"/>
                  <a:pt x="2223" y="18323"/>
                  <a:pt x="2474" y="18241"/>
                </a:cubicBezTo>
                <a:cubicBezTo>
                  <a:pt x="2723" y="18159"/>
                  <a:pt x="3047" y="18118"/>
                  <a:pt x="3444" y="18118"/>
                </a:cubicBezTo>
                <a:cubicBezTo>
                  <a:pt x="3841" y="18118"/>
                  <a:pt x="4217" y="18177"/>
                  <a:pt x="4571" y="18295"/>
                </a:cubicBezTo>
                <a:cubicBezTo>
                  <a:pt x="4924" y="18414"/>
                  <a:pt x="5343" y="18541"/>
                  <a:pt x="5827" y="18678"/>
                </a:cubicBezTo>
                <a:cubicBezTo>
                  <a:pt x="6311" y="18814"/>
                  <a:pt x="6889" y="18942"/>
                  <a:pt x="7562" y="19060"/>
                </a:cubicBezTo>
                <a:cubicBezTo>
                  <a:pt x="8236" y="19178"/>
                  <a:pt x="9082" y="19237"/>
                  <a:pt x="10101" y="19237"/>
                </a:cubicBezTo>
                <a:cubicBezTo>
                  <a:pt x="11516" y="19237"/>
                  <a:pt x="12617" y="19082"/>
                  <a:pt x="13403" y="18773"/>
                </a:cubicBezTo>
                <a:cubicBezTo>
                  <a:pt x="14188" y="18464"/>
                  <a:pt x="14580" y="18036"/>
                  <a:pt x="14580" y="17490"/>
                </a:cubicBezTo>
                <a:cubicBezTo>
                  <a:pt x="14580" y="17126"/>
                  <a:pt x="14373" y="16811"/>
                  <a:pt x="13959" y="16548"/>
                </a:cubicBezTo>
                <a:cubicBezTo>
                  <a:pt x="13545" y="16284"/>
                  <a:pt x="12992" y="16049"/>
                  <a:pt x="12302" y="15845"/>
                </a:cubicBezTo>
                <a:cubicBezTo>
                  <a:pt x="11611" y="15640"/>
                  <a:pt x="10830" y="15453"/>
                  <a:pt x="9958" y="15285"/>
                </a:cubicBezTo>
                <a:cubicBezTo>
                  <a:pt x="9086" y="15116"/>
                  <a:pt x="8196" y="14937"/>
                  <a:pt x="7290" y="14746"/>
                </a:cubicBezTo>
                <a:cubicBezTo>
                  <a:pt x="6383" y="14554"/>
                  <a:pt x="5495" y="14343"/>
                  <a:pt x="4623" y="14111"/>
                </a:cubicBezTo>
                <a:cubicBezTo>
                  <a:pt x="3751" y="13878"/>
                  <a:pt x="2969" y="13603"/>
                  <a:pt x="2279" y="13284"/>
                </a:cubicBezTo>
                <a:cubicBezTo>
                  <a:pt x="1588" y="12966"/>
                  <a:pt x="1035" y="12588"/>
                  <a:pt x="621" y="12151"/>
                </a:cubicBezTo>
                <a:cubicBezTo>
                  <a:pt x="207" y="11714"/>
                  <a:pt x="0" y="11195"/>
                  <a:pt x="0" y="10595"/>
                </a:cubicBezTo>
                <a:cubicBezTo>
                  <a:pt x="0" y="9876"/>
                  <a:pt x="358" y="9232"/>
                  <a:pt x="1075" y="8663"/>
                </a:cubicBezTo>
                <a:cubicBezTo>
                  <a:pt x="1790" y="8094"/>
                  <a:pt x="2883" y="7641"/>
                  <a:pt x="4350" y="7304"/>
                </a:cubicBezTo>
                <a:cubicBezTo>
                  <a:pt x="3556" y="6949"/>
                  <a:pt x="2909" y="6528"/>
                  <a:pt x="2408" y="6041"/>
                </a:cubicBezTo>
                <a:cubicBezTo>
                  <a:pt x="1907" y="5554"/>
                  <a:pt x="1658" y="4965"/>
                  <a:pt x="1658" y="4273"/>
                </a:cubicBezTo>
                <a:cubicBezTo>
                  <a:pt x="1658" y="3700"/>
                  <a:pt x="1869" y="3156"/>
                  <a:pt x="2292" y="2642"/>
                </a:cubicBezTo>
                <a:cubicBezTo>
                  <a:pt x="2714" y="2127"/>
                  <a:pt x="3350" y="1675"/>
                  <a:pt x="4195" y="1283"/>
                </a:cubicBezTo>
                <a:cubicBezTo>
                  <a:pt x="5040" y="892"/>
                  <a:pt x="6086" y="580"/>
                  <a:pt x="7329" y="348"/>
                </a:cubicBezTo>
                <a:cubicBezTo>
                  <a:pt x="8573" y="116"/>
                  <a:pt x="10014" y="0"/>
                  <a:pt x="11654" y="0"/>
                </a:cubicBezTo>
                <a:cubicBezTo>
                  <a:pt x="13484" y="0"/>
                  <a:pt x="15155" y="159"/>
                  <a:pt x="16666" y="477"/>
                </a:cubicBezTo>
                <a:cubicBezTo>
                  <a:pt x="18177" y="796"/>
                  <a:pt x="19424" y="1215"/>
                  <a:pt x="20408" y="1734"/>
                </a:cubicBezTo>
                <a:lnTo>
                  <a:pt x="18984" y="2949"/>
                </a:lnTo>
                <a:cubicBezTo>
                  <a:pt x="18811" y="3095"/>
                  <a:pt x="18630" y="3199"/>
                  <a:pt x="18439" y="32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0059" name="AutoShape 11"/>
          <p:cNvSpPr>
            <a:spLocks/>
          </p:cNvSpPr>
          <p:nvPr/>
        </p:nvSpPr>
        <p:spPr bwMode="auto">
          <a:xfrm>
            <a:off x="19964400" y="9461500"/>
            <a:ext cx="1020763" cy="134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39" y="13081"/>
                </a:moveTo>
                <a:cubicBezTo>
                  <a:pt x="18839" y="14377"/>
                  <a:pt x="18327" y="15046"/>
                  <a:pt x="17558" y="15653"/>
                </a:cubicBezTo>
                <a:cubicBezTo>
                  <a:pt x="16249" y="16685"/>
                  <a:pt x="13856" y="17705"/>
                  <a:pt x="10800" y="19130"/>
                </a:cubicBezTo>
                <a:cubicBezTo>
                  <a:pt x="7741" y="17703"/>
                  <a:pt x="5349" y="16685"/>
                  <a:pt x="4041" y="15653"/>
                </a:cubicBezTo>
                <a:cubicBezTo>
                  <a:pt x="3272" y="15047"/>
                  <a:pt x="2760" y="14377"/>
                  <a:pt x="2760" y="13081"/>
                </a:cubicBezTo>
                <a:lnTo>
                  <a:pt x="2760" y="5001"/>
                </a:lnTo>
                <a:cubicBezTo>
                  <a:pt x="5577" y="4804"/>
                  <a:pt x="7986" y="4205"/>
                  <a:pt x="10800" y="2666"/>
                </a:cubicBezTo>
                <a:cubicBezTo>
                  <a:pt x="13613" y="4205"/>
                  <a:pt x="16022" y="4804"/>
                  <a:pt x="18839" y="5001"/>
                </a:cubicBezTo>
                <a:cubicBezTo>
                  <a:pt x="18839" y="5001"/>
                  <a:pt x="18839" y="13081"/>
                  <a:pt x="18839" y="13081"/>
                </a:cubicBezTo>
                <a:close/>
                <a:moveTo>
                  <a:pt x="10800" y="0"/>
                </a:moveTo>
                <a:cubicBezTo>
                  <a:pt x="6807" y="2579"/>
                  <a:pt x="4163" y="2988"/>
                  <a:pt x="0" y="2988"/>
                </a:cubicBezTo>
                <a:cubicBezTo>
                  <a:pt x="0" y="2988"/>
                  <a:pt x="0" y="9118"/>
                  <a:pt x="0" y="13081"/>
                </a:cubicBezTo>
                <a:cubicBezTo>
                  <a:pt x="0" y="17223"/>
                  <a:pt x="3933" y="18305"/>
                  <a:pt x="10800" y="21599"/>
                </a:cubicBezTo>
                <a:cubicBezTo>
                  <a:pt x="17666" y="18305"/>
                  <a:pt x="21599" y="17223"/>
                  <a:pt x="21599" y="13081"/>
                </a:cubicBezTo>
                <a:cubicBezTo>
                  <a:pt x="21599" y="9118"/>
                  <a:pt x="21599" y="2988"/>
                  <a:pt x="21599" y="2988"/>
                </a:cubicBezTo>
                <a:cubicBezTo>
                  <a:pt x="17436" y="2988"/>
                  <a:pt x="14792" y="2579"/>
                  <a:pt x="108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0060" name="AutoShape 12"/>
          <p:cNvSpPr>
            <a:spLocks/>
          </p:cNvSpPr>
          <p:nvPr/>
        </p:nvSpPr>
        <p:spPr bwMode="auto">
          <a:xfrm>
            <a:off x="20193000" y="9753600"/>
            <a:ext cx="563563" cy="790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53" y="8646"/>
                </a:moveTo>
                <a:lnTo>
                  <a:pt x="13926" y="10818"/>
                </a:lnTo>
                <a:lnTo>
                  <a:pt x="14664" y="13886"/>
                </a:lnTo>
                <a:lnTo>
                  <a:pt x="10800" y="12438"/>
                </a:lnTo>
                <a:lnTo>
                  <a:pt x="6935" y="13886"/>
                </a:lnTo>
                <a:lnTo>
                  <a:pt x="7673" y="10818"/>
                </a:lnTo>
                <a:lnTo>
                  <a:pt x="4546" y="8646"/>
                </a:lnTo>
                <a:lnTo>
                  <a:pt x="8867" y="8198"/>
                </a:lnTo>
                <a:lnTo>
                  <a:pt x="10800" y="5407"/>
                </a:lnTo>
                <a:lnTo>
                  <a:pt x="12732" y="8198"/>
                </a:lnTo>
                <a:cubicBezTo>
                  <a:pt x="12732" y="8198"/>
                  <a:pt x="17053" y="8646"/>
                  <a:pt x="17053" y="8646"/>
                </a:cubicBezTo>
                <a:close/>
                <a:moveTo>
                  <a:pt x="0" y="3070"/>
                </a:moveTo>
                <a:lnTo>
                  <a:pt x="0" y="14460"/>
                </a:lnTo>
                <a:cubicBezTo>
                  <a:pt x="0" y="15924"/>
                  <a:pt x="503" y="16405"/>
                  <a:pt x="1270" y="16973"/>
                </a:cubicBezTo>
                <a:cubicBezTo>
                  <a:pt x="3006" y="18257"/>
                  <a:pt x="6453" y="19718"/>
                  <a:pt x="10800" y="21600"/>
                </a:cubicBezTo>
                <a:cubicBezTo>
                  <a:pt x="15145" y="19718"/>
                  <a:pt x="18593" y="18257"/>
                  <a:pt x="20330" y="16973"/>
                </a:cubicBezTo>
                <a:cubicBezTo>
                  <a:pt x="21097" y="16405"/>
                  <a:pt x="21600" y="15924"/>
                  <a:pt x="21600" y="14460"/>
                </a:cubicBezTo>
                <a:lnTo>
                  <a:pt x="21600" y="3070"/>
                </a:lnTo>
                <a:cubicBezTo>
                  <a:pt x="17962" y="2583"/>
                  <a:pt x="14505" y="1661"/>
                  <a:pt x="10800" y="0"/>
                </a:cubicBezTo>
                <a:cubicBezTo>
                  <a:pt x="7094" y="1661"/>
                  <a:pt x="3637" y="2583"/>
                  <a:pt x="0" y="307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AutoShape 1"/>
          <p:cNvSpPr>
            <a:spLocks/>
          </p:cNvSpPr>
          <p:nvPr/>
        </p:nvSpPr>
        <p:spPr bwMode="auto">
          <a:xfrm>
            <a:off x="7986713" y="73406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78" name="AutoShape 2"/>
          <p:cNvSpPr>
            <a:spLocks/>
          </p:cNvSpPr>
          <p:nvPr/>
        </p:nvSpPr>
        <p:spPr bwMode="auto">
          <a:xfrm>
            <a:off x="8978900" y="9115425"/>
            <a:ext cx="2935288" cy="260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5779" name="AutoShape 3"/>
          <p:cNvSpPr>
            <a:spLocks/>
          </p:cNvSpPr>
          <p:nvPr/>
        </p:nvSpPr>
        <p:spPr bwMode="auto">
          <a:xfrm>
            <a:off x="8548688" y="79883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8D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80" name="AutoShape 4"/>
          <p:cNvSpPr>
            <a:spLocks/>
          </p:cNvSpPr>
          <p:nvPr/>
        </p:nvSpPr>
        <p:spPr bwMode="auto">
          <a:xfrm>
            <a:off x="12431713" y="73406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81" name="AutoShape 5"/>
          <p:cNvSpPr>
            <a:spLocks/>
          </p:cNvSpPr>
          <p:nvPr/>
        </p:nvSpPr>
        <p:spPr bwMode="auto">
          <a:xfrm>
            <a:off x="13423900" y="9115425"/>
            <a:ext cx="2935288" cy="260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5782" name="AutoShape 6"/>
          <p:cNvSpPr>
            <a:spLocks/>
          </p:cNvSpPr>
          <p:nvPr/>
        </p:nvSpPr>
        <p:spPr bwMode="auto">
          <a:xfrm>
            <a:off x="12993688" y="79883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6DD3C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83" name="AutoShape 7"/>
          <p:cNvSpPr>
            <a:spLocks/>
          </p:cNvSpPr>
          <p:nvPr/>
        </p:nvSpPr>
        <p:spPr bwMode="auto">
          <a:xfrm>
            <a:off x="10247313" y="3505200"/>
            <a:ext cx="3925887" cy="453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84" name="AutoShape 8"/>
          <p:cNvSpPr>
            <a:spLocks/>
          </p:cNvSpPr>
          <p:nvPr/>
        </p:nvSpPr>
        <p:spPr bwMode="auto">
          <a:xfrm>
            <a:off x="11239500" y="5280025"/>
            <a:ext cx="2935288" cy="2605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599"/>
                </a:moveTo>
                <a:lnTo>
                  <a:pt x="21599" y="13514"/>
                </a:lnTo>
                <a:lnTo>
                  <a:pt x="21523" y="4158"/>
                </a:lnTo>
                <a:lnTo>
                  <a:pt x="17141" y="0"/>
                </a:lnTo>
                <a:lnTo>
                  <a:pt x="0" y="12994"/>
                </a:lnTo>
                <a:lnTo>
                  <a:pt x="8967" y="21599"/>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5785" name="AutoShape 9"/>
          <p:cNvSpPr>
            <a:spLocks/>
          </p:cNvSpPr>
          <p:nvPr/>
        </p:nvSpPr>
        <p:spPr bwMode="auto">
          <a:xfrm>
            <a:off x="10809288" y="4152900"/>
            <a:ext cx="2822575" cy="3259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5786" name="AutoShape 10"/>
          <p:cNvSpPr>
            <a:spLocks/>
          </p:cNvSpPr>
          <p:nvPr/>
        </p:nvSpPr>
        <p:spPr bwMode="auto">
          <a:xfrm>
            <a:off x="1422400" y="89154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ipsum</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dolor sit </a:t>
            </a:r>
            <a:r>
              <a:rPr lang="en-US" sz="44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amet</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t>
            </a:r>
            <a:endParaRPr lang="en-US" dirty="0"/>
          </a:p>
        </p:txBody>
      </p:sp>
      <p:sp>
        <p:nvSpPr>
          <p:cNvPr id="75787" name="AutoShape 11"/>
          <p:cNvSpPr>
            <a:spLocks/>
          </p:cNvSpPr>
          <p:nvPr/>
        </p:nvSpPr>
        <p:spPr bwMode="auto">
          <a:xfrm>
            <a:off x="14617700" y="50800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a:t>
            </a:r>
            <a:endParaRPr lang="en-US"/>
          </a:p>
        </p:txBody>
      </p:sp>
      <p:sp>
        <p:nvSpPr>
          <p:cNvPr id="75788" name="AutoShape 12"/>
          <p:cNvSpPr>
            <a:spLocks/>
          </p:cNvSpPr>
          <p:nvPr/>
        </p:nvSpPr>
        <p:spPr bwMode="auto">
          <a:xfrm>
            <a:off x="16878300" y="8902700"/>
            <a:ext cx="6057900" cy="1422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a:t>
            </a:r>
            <a:endParaRPr lang="en-US"/>
          </a:p>
        </p:txBody>
      </p:sp>
      <p:sp>
        <p:nvSpPr>
          <p:cNvPr id="75789" name="AutoShape 13"/>
          <p:cNvSpPr>
            <a:spLocks/>
          </p:cNvSpPr>
          <p:nvPr/>
        </p:nvSpPr>
        <p:spPr bwMode="auto">
          <a:xfrm>
            <a:off x="1379538" y="844550"/>
            <a:ext cx="9486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Our advantages</a:t>
            </a:r>
            <a:endParaRPr lang="en-US" dirty="0"/>
          </a:p>
        </p:txBody>
      </p:sp>
      <p:sp>
        <p:nvSpPr>
          <p:cNvPr id="75790" name="AutoShape 14"/>
          <p:cNvSpPr>
            <a:spLocks/>
          </p:cNvSpPr>
          <p:nvPr/>
        </p:nvSpPr>
        <p:spPr bwMode="auto">
          <a:xfrm>
            <a:off x="9043988" y="8699500"/>
            <a:ext cx="1841500" cy="204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599" y="11243"/>
                  <a:pt x="21599"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5791" name="AutoShape 15"/>
          <p:cNvSpPr>
            <a:spLocks/>
          </p:cNvSpPr>
          <p:nvPr/>
        </p:nvSpPr>
        <p:spPr bwMode="auto">
          <a:xfrm>
            <a:off x="11195050" y="4826000"/>
            <a:ext cx="2005013" cy="1828800"/>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14073" y="8878"/>
                </a:moveTo>
                <a:cubicBezTo>
                  <a:pt x="14577" y="8878"/>
                  <a:pt x="14832" y="9579"/>
                  <a:pt x="14832" y="10908"/>
                </a:cubicBezTo>
                <a:cubicBezTo>
                  <a:pt x="14832" y="12273"/>
                  <a:pt x="14568" y="12955"/>
                  <a:pt x="14081" y="12955"/>
                </a:cubicBezTo>
                <a:cubicBezTo>
                  <a:pt x="13602" y="12955"/>
                  <a:pt x="13305" y="12301"/>
                  <a:pt x="13305" y="10926"/>
                </a:cubicBezTo>
                <a:cubicBezTo>
                  <a:pt x="13305" y="9524"/>
                  <a:pt x="13619" y="8878"/>
                  <a:pt x="14073" y="8878"/>
                </a:cubicBezTo>
                <a:close/>
                <a:moveTo>
                  <a:pt x="14089" y="7817"/>
                </a:moveTo>
                <a:cubicBezTo>
                  <a:pt x="12702" y="7817"/>
                  <a:pt x="12050" y="9183"/>
                  <a:pt x="12050" y="10926"/>
                </a:cubicBezTo>
                <a:cubicBezTo>
                  <a:pt x="12059" y="12624"/>
                  <a:pt x="12670" y="14016"/>
                  <a:pt x="14056" y="14016"/>
                </a:cubicBezTo>
                <a:cubicBezTo>
                  <a:pt x="15418" y="14016"/>
                  <a:pt x="16087" y="12734"/>
                  <a:pt x="16087" y="10890"/>
                </a:cubicBezTo>
                <a:cubicBezTo>
                  <a:pt x="16087" y="9247"/>
                  <a:pt x="15517" y="7817"/>
                  <a:pt x="14089" y="7817"/>
                </a:cubicBezTo>
                <a:close/>
                <a:moveTo>
                  <a:pt x="7510" y="13601"/>
                </a:moveTo>
                <a:cubicBezTo>
                  <a:pt x="7824" y="13813"/>
                  <a:pt x="8410" y="14016"/>
                  <a:pt x="9103" y="14016"/>
                </a:cubicBezTo>
                <a:cubicBezTo>
                  <a:pt x="10465" y="14016"/>
                  <a:pt x="11299" y="13242"/>
                  <a:pt x="11299" y="12190"/>
                </a:cubicBezTo>
                <a:cubicBezTo>
                  <a:pt x="11299" y="11397"/>
                  <a:pt x="10779" y="10852"/>
                  <a:pt x="10135" y="10723"/>
                </a:cubicBezTo>
                <a:lnTo>
                  <a:pt x="10135" y="10705"/>
                </a:lnTo>
                <a:cubicBezTo>
                  <a:pt x="10796" y="10456"/>
                  <a:pt x="11117" y="9948"/>
                  <a:pt x="11117" y="9312"/>
                </a:cubicBezTo>
                <a:cubicBezTo>
                  <a:pt x="11117" y="8491"/>
                  <a:pt x="10482" y="7817"/>
                  <a:pt x="9343" y="7817"/>
                </a:cubicBezTo>
                <a:cubicBezTo>
                  <a:pt x="8641" y="7817"/>
                  <a:pt x="8005" y="8039"/>
                  <a:pt x="7684" y="8270"/>
                </a:cubicBezTo>
                <a:lnTo>
                  <a:pt x="7939" y="9284"/>
                </a:lnTo>
                <a:cubicBezTo>
                  <a:pt x="8154" y="9137"/>
                  <a:pt x="8616" y="8924"/>
                  <a:pt x="9054" y="8924"/>
                </a:cubicBezTo>
                <a:cubicBezTo>
                  <a:pt x="9591" y="8924"/>
                  <a:pt x="9846" y="9192"/>
                  <a:pt x="9846" y="9552"/>
                </a:cubicBezTo>
                <a:cubicBezTo>
                  <a:pt x="9846" y="10059"/>
                  <a:pt x="9318" y="10244"/>
                  <a:pt x="8897" y="10244"/>
                </a:cubicBezTo>
                <a:lnTo>
                  <a:pt x="8402" y="10244"/>
                </a:lnTo>
                <a:lnTo>
                  <a:pt x="8402" y="11249"/>
                </a:lnTo>
                <a:lnTo>
                  <a:pt x="8914" y="11249"/>
                </a:lnTo>
                <a:cubicBezTo>
                  <a:pt x="9466" y="11249"/>
                  <a:pt x="9995" y="11517"/>
                  <a:pt x="9995" y="12116"/>
                </a:cubicBezTo>
                <a:cubicBezTo>
                  <a:pt x="9995" y="12559"/>
                  <a:pt x="9665" y="12910"/>
                  <a:pt x="9013" y="12910"/>
                </a:cubicBezTo>
                <a:cubicBezTo>
                  <a:pt x="8501" y="12910"/>
                  <a:pt x="7989" y="12679"/>
                  <a:pt x="7766" y="12540"/>
                </a:cubicBezTo>
                <a:cubicBezTo>
                  <a:pt x="7766" y="12540"/>
                  <a:pt x="7510" y="13601"/>
                  <a:pt x="7510" y="13601"/>
                </a:cubicBezTo>
                <a:close/>
                <a:moveTo>
                  <a:pt x="17280" y="2121"/>
                </a:moveTo>
                <a:cubicBezTo>
                  <a:pt x="16665" y="1612"/>
                  <a:pt x="15997" y="1186"/>
                  <a:pt x="15292" y="852"/>
                </a:cubicBezTo>
                <a:lnTo>
                  <a:pt x="14669" y="2838"/>
                </a:lnTo>
                <a:cubicBezTo>
                  <a:pt x="15157" y="3079"/>
                  <a:pt x="15622" y="3374"/>
                  <a:pt x="16056" y="3720"/>
                </a:cubicBezTo>
                <a:cubicBezTo>
                  <a:pt x="16056" y="3720"/>
                  <a:pt x="17280" y="2121"/>
                  <a:pt x="17280" y="2121"/>
                </a:cubicBezTo>
                <a:close/>
                <a:moveTo>
                  <a:pt x="7523" y="3335"/>
                </a:moveTo>
                <a:lnTo>
                  <a:pt x="6401" y="1643"/>
                </a:lnTo>
                <a:cubicBezTo>
                  <a:pt x="5784" y="2074"/>
                  <a:pt x="5210" y="2583"/>
                  <a:pt x="4691" y="3162"/>
                </a:cubicBezTo>
                <a:lnTo>
                  <a:pt x="6019" y="4646"/>
                </a:lnTo>
                <a:cubicBezTo>
                  <a:pt x="6472" y="4140"/>
                  <a:pt x="6978" y="3700"/>
                  <a:pt x="7523" y="3335"/>
                </a:cubicBezTo>
                <a:close/>
                <a:moveTo>
                  <a:pt x="10224" y="97"/>
                </a:moveTo>
                <a:cubicBezTo>
                  <a:pt x="9333" y="233"/>
                  <a:pt x="8471" y="505"/>
                  <a:pt x="7661" y="901"/>
                </a:cubicBezTo>
                <a:lnTo>
                  <a:pt x="8815" y="2642"/>
                </a:lnTo>
                <a:cubicBezTo>
                  <a:pt x="9269" y="2453"/>
                  <a:pt x="9741" y="2311"/>
                  <a:pt x="10224" y="2220"/>
                </a:cubicBezTo>
                <a:cubicBezTo>
                  <a:pt x="10224" y="2220"/>
                  <a:pt x="10224" y="97"/>
                  <a:pt x="10224" y="97"/>
                </a:cubicBezTo>
                <a:close/>
                <a:moveTo>
                  <a:pt x="13960" y="346"/>
                </a:moveTo>
                <a:cubicBezTo>
                  <a:pt x="13208" y="128"/>
                  <a:pt x="12427" y="9"/>
                  <a:pt x="11631" y="0"/>
                </a:cubicBezTo>
                <a:lnTo>
                  <a:pt x="11631" y="2099"/>
                </a:lnTo>
                <a:cubicBezTo>
                  <a:pt x="12212" y="2108"/>
                  <a:pt x="12783" y="2188"/>
                  <a:pt x="13336" y="2335"/>
                </a:cubicBezTo>
                <a:cubicBezTo>
                  <a:pt x="13336" y="2335"/>
                  <a:pt x="13960" y="346"/>
                  <a:pt x="13960" y="346"/>
                </a:cubicBezTo>
                <a:close/>
                <a:moveTo>
                  <a:pt x="18347" y="3146"/>
                </a:moveTo>
                <a:lnTo>
                  <a:pt x="17121" y="4747"/>
                </a:lnTo>
                <a:cubicBezTo>
                  <a:pt x="17470" y="5150"/>
                  <a:pt x="17786" y="5593"/>
                  <a:pt x="18064" y="6072"/>
                </a:cubicBezTo>
                <a:lnTo>
                  <a:pt x="19783" y="5184"/>
                </a:lnTo>
                <a:cubicBezTo>
                  <a:pt x="19374" y="4434"/>
                  <a:pt x="18891" y="3752"/>
                  <a:pt x="18347" y="3146"/>
                </a:cubicBezTo>
                <a:close/>
                <a:moveTo>
                  <a:pt x="20424" y="6584"/>
                </a:moveTo>
                <a:cubicBezTo>
                  <a:pt x="21600" y="9680"/>
                  <a:pt x="21424" y="13243"/>
                  <a:pt x="19897" y="16199"/>
                </a:cubicBezTo>
                <a:cubicBezTo>
                  <a:pt x="18170" y="19541"/>
                  <a:pt x="14979" y="21600"/>
                  <a:pt x="11526" y="21600"/>
                </a:cubicBezTo>
                <a:cubicBezTo>
                  <a:pt x="8073" y="21600"/>
                  <a:pt x="4882" y="19541"/>
                  <a:pt x="3155" y="16199"/>
                </a:cubicBezTo>
                <a:cubicBezTo>
                  <a:pt x="2298" y="14540"/>
                  <a:pt x="1867" y="12689"/>
                  <a:pt x="1861" y="10836"/>
                </a:cubicBezTo>
                <a:lnTo>
                  <a:pt x="0" y="10836"/>
                </a:lnTo>
                <a:lnTo>
                  <a:pt x="2829" y="6449"/>
                </a:lnTo>
                <a:lnTo>
                  <a:pt x="5647" y="10836"/>
                </a:lnTo>
                <a:lnTo>
                  <a:pt x="3739" y="10836"/>
                </a:lnTo>
                <a:cubicBezTo>
                  <a:pt x="3745" y="12326"/>
                  <a:pt x="4092" y="13816"/>
                  <a:pt x="4782" y="15150"/>
                </a:cubicBezTo>
                <a:cubicBezTo>
                  <a:pt x="6173" y="17843"/>
                  <a:pt x="8744" y="19501"/>
                  <a:pt x="11526" y="19501"/>
                </a:cubicBezTo>
                <a:cubicBezTo>
                  <a:pt x="14309" y="19501"/>
                  <a:pt x="16879" y="17843"/>
                  <a:pt x="18270" y="15150"/>
                </a:cubicBezTo>
                <a:cubicBezTo>
                  <a:pt x="19491" y="12788"/>
                  <a:pt x="19641" y="9945"/>
                  <a:pt x="18720" y="7465"/>
                </a:cubicBezTo>
                <a:cubicBezTo>
                  <a:pt x="18720" y="7465"/>
                  <a:pt x="20424" y="6584"/>
                  <a:pt x="20424" y="65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5792" name="AutoShape 16"/>
          <p:cNvSpPr>
            <a:spLocks/>
          </p:cNvSpPr>
          <p:nvPr/>
        </p:nvSpPr>
        <p:spPr bwMode="auto">
          <a:xfrm>
            <a:off x="13315950" y="8509000"/>
            <a:ext cx="2171700" cy="217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29"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0"/>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7"/>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7"/>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3"/>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2"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20"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lnTo>
                  <a:pt x="11654" y="3645"/>
                </a:ln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4"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8"/>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1"/>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6"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1"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3"/>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599" y="10799"/>
                </a:moveTo>
                <a:cubicBezTo>
                  <a:pt x="21599" y="16764"/>
                  <a:pt x="16764" y="21599"/>
                  <a:pt x="10799" y="21599"/>
                </a:cubicBezTo>
                <a:cubicBezTo>
                  <a:pt x="4835" y="21599"/>
                  <a:pt x="0" y="16764"/>
                  <a:pt x="0" y="10799"/>
                </a:cubicBezTo>
                <a:cubicBezTo>
                  <a:pt x="0" y="4835"/>
                  <a:pt x="4835" y="0"/>
                  <a:pt x="10799" y="0"/>
                </a:cubicBezTo>
                <a:cubicBezTo>
                  <a:pt x="16764" y="0"/>
                  <a:pt x="21599" y="4835"/>
                  <a:pt x="21599"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2"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7"/>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09"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AutoShape 1"/>
          <p:cNvSpPr>
            <a:spLocks/>
          </p:cNvSpPr>
          <p:nvPr/>
        </p:nvSpPr>
        <p:spPr bwMode="auto">
          <a:xfrm>
            <a:off x="12755563" y="34925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74" name="AutoShape 2"/>
          <p:cNvSpPr>
            <a:spLocks/>
          </p:cNvSpPr>
          <p:nvPr/>
        </p:nvSpPr>
        <p:spPr bwMode="auto">
          <a:xfrm>
            <a:off x="12742863" y="98171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75" name="AutoShape 3"/>
          <p:cNvSpPr>
            <a:spLocks/>
          </p:cNvSpPr>
          <p:nvPr/>
        </p:nvSpPr>
        <p:spPr bwMode="auto">
          <a:xfrm>
            <a:off x="13220700" y="106807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077" name="AutoShape 5"/>
          <p:cNvSpPr>
            <a:spLocks/>
          </p:cNvSpPr>
          <p:nvPr/>
        </p:nvSpPr>
        <p:spPr bwMode="auto">
          <a:xfrm>
            <a:off x="12755563" y="6675438"/>
            <a:ext cx="2033587" cy="2349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ABABA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78" name="AutoShape 6"/>
          <p:cNvSpPr>
            <a:spLocks/>
          </p:cNvSpPr>
          <p:nvPr/>
        </p:nvSpPr>
        <p:spPr bwMode="auto">
          <a:xfrm>
            <a:off x="13233400" y="75438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91919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080" name="AutoShape 8"/>
          <p:cNvSpPr>
            <a:spLocks/>
          </p:cNvSpPr>
          <p:nvPr/>
        </p:nvSpPr>
        <p:spPr bwMode="auto">
          <a:xfrm>
            <a:off x="13182600" y="4330700"/>
            <a:ext cx="1587500" cy="135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600" y="4792"/>
                </a:lnTo>
                <a:lnTo>
                  <a:pt x="21600" y="14654"/>
                </a:lnTo>
                <a:lnTo>
                  <a:pt x="11241" y="21599"/>
                </a:lnTo>
                <a:lnTo>
                  <a:pt x="0" y="10765"/>
                </a:lnTo>
                <a:lnTo>
                  <a:pt x="7710" y="15974"/>
                </a:lnTo>
                <a:lnTo>
                  <a:pt x="15655" y="10348"/>
                </a:lnTo>
                <a:lnTo>
                  <a:pt x="15873" y="0"/>
                </a:lnTo>
                <a:close/>
              </a:path>
            </a:pathLst>
          </a:custGeom>
          <a:solidFill>
            <a:srgbClr val="30424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082" name="AutoShape 10"/>
          <p:cNvSpPr>
            <a:spLocks/>
          </p:cNvSpPr>
          <p:nvPr/>
        </p:nvSpPr>
        <p:spPr bwMode="auto">
          <a:xfrm>
            <a:off x="1617663" y="34925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3" name="AutoShape 11"/>
          <p:cNvSpPr>
            <a:spLocks/>
          </p:cNvSpPr>
          <p:nvPr/>
        </p:nvSpPr>
        <p:spPr bwMode="auto">
          <a:xfrm>
            <a:off x="1604963" y="98171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4" name="AutoShape 12"/>
          <p:cNvSpPr>
            <a:spLocks/>
          </p:cNvSpPr>
          <p:nvPr/>
        </p:nvSpPr>
        <p:spPr bwMode="auto">
          <a:xfrm>
            <a:off x="2082800" y="106807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086" name="AutoShape 14"/>
          <p:cNvSpPr>
            <a:spLocks/>
          </p:cNvSpPr>
          <p:nvPr/>
        </p:nvSpPr>
        <p:spPr bwMode="auto">
          <a:xfrm>
            <a:off x="1617663" y="6680200"/>
            <a:ext cx="2033587" cy="23479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600" y="16200"/>
                </a:lnTo>
                <a:lnTo>
                  <a:pt x="10799" y="21600"/>
                </a:lnTo>
                <a:lnTo>
                  <a:pt x="0" y="16199"/>
                </a:lnTo>
                <a:lnTo>
                  <a:pt x="0" y="5400"/>
                </a:lnTo>
                <a:close/>
              </a:path>
            </a:pathLst>
          </a:custGeom>
          <a:solidFill>
            <a:srgbClr val="5CBB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7" name="AutoShape 15"/>
          <p:cNvSpPr>
            <a:spLocks/>
          </p:cNvSpPr>
          <p:nvPr/>
        </p:nvSpPr>
        <p:spPr bwMode="auto">
          <a:xfrm>
            <a:off x="2095500" y="7543800"/>
            <a:ext cx="1552575" cy="131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600"/>
                </a:lnTo>
                <a:lnTo>
                  <a:pt x="0" y="10765"/>
                </a:lnTo>
                <a:lnTo>
                  <a:pt x="7710" y="15974"/>
                </a:lnTo>
                <a:lnTo>
                  <a:pt x="15655" y="10348"/>
                </a:lnTo>
                <a:lnTo>
                  <a:pt x="15873" y="0"/>
                </a:ln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101" name="AutoShape 29"/>
          <p:cNvSpPr>
            <a:spLocks/>
          </p:cNvSpPr>
          <p:nvPr/>
        </p:nvSpPr>
        <p:spPr bwMode="auto">
          <a:xfrm>
            <a:off x="2044700" y="4330700"/>
            <a:ext cx="1587500" cy="1358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600" y="4792"/>
                </a:lnTo>
                <a:lnTo>
                  <a:pt x="21600" y="14654"/>
                </a:lnTo>
                <a:lnTo>
                  <a:pt x="11241" y="21599"/>
                </a:lnTo>
                <a:lnTo>
                  <a:pt x="0" y="10765"/>
                </a:lnTo>
                <a:lnTo>
                  <a:pt x="7710" y="15974"/>
                </a:lnTo>
                <a:lnTo>
                  <a:pt x="15655" y="10348"/>
                </a:lnTo>
                <a:lnTo>
                  <a:pt x="15873" y="0"/>
                </a:ln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1076" name="AutoShape 4"/>
          <p:cNvSpPr>
            <a:spLocks/>
          </p:cNvSpPr>
          <p:nvPr/>
        </p:nvSpPr>
        <p:spPr bwMode="auto">
          <a:xfrm>
            <a:off x="13173075" y="102870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79" name="AutoShape 7"/>
          <p:cNvSpPr>
            <a:spLocks/>
          </p:cNvSpPr>
          <p:nvPr/>
        </p:nvSpPr>
        <p:spPr bwMode="auto">
          <a:xfrm>
            <a:off x="13185775" y="71501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1" name="AutoShape 9"/>
          <p:cNvSpPr>
            <a:spLocks/>
          </p:cNvSpPr>
          <p:nvPr/>
        </p:nvSpPr>
        <p:spPr bwMode="auto">
          <a:xfrm>
            <a:off x="13160375" y="40005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5" name="AutoShape 13"/>
          <p:cNvSpPr>
            <a:spLocks/>
          </p:cNvSpPr>
          <p:nvPr/>
        </p:nvSpPr>
        <p:spPr bwMode="auto">
          <a:xfrm>
            <a:off x="2035175" y="102870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8" name="AutoShape 16"/>
          <p:cNvSpPr>
            <a:spLocks/>
          </p:cNvSpPr>
          <p:nvPr/>
        </p:nvSpPr>
        <p:spPr bwMode="auto">
          <a:xfrm>
            <a:off x="2047875" y="71501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089" name="AutoShape 17"/>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Rules of project</a:t>
            </a:r>
            <a:endParaRPr lang="en-US" dirty="0"/>
          </a:p>
        </p:txBody>
      </p:sp>
      <p:sp>
        <p:nvSpPr>
          <p:cNvPr id="131090" name="AutoShape 18"/>
          <p:cNvSpPr>
            <a:spLocks/>
          </p:cNvSpPr>
          <p:nvPr/>
        </p:nvSpPr>
        <p:spPr bwMode="auto">
          <a:xfrm>
            <a:off x="2336800" y="742950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2</a:t>
            </a:r>
            <a:endParaRPr lang="en-US" dirty="0"/>
          </a:p>
        </p:txBody>
      </p:sp>
      <p:sp>
        <p:nvSpPr>
          <p:cNvPr id="131091" name="AutoShape 19"/>
          <p:cNvSpPr>
            <a:spLocks/>
          </p:cNvSpPr>
          <p:nvPr/>
        </p:nvSpPr>
        <p:spPr bwMode="auto">
          <a:xfrm>
            <a:off x="2324100" y="1054100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3</a:t>
            </a:r>
            <a:endParaRPr lang="en-US" dirty="0"/>
          </a:p>
        </p:txBody>
      </p:sp>
      <p:sp>
        <p:nvSpPr>
          <p:cNvPr id="131092" name="AutoShape 20"/>
          <p:cNvSpPr>
            <a:spLocks/>
          </p:cNvSpPr>
          <p:nvPr/>
        </p:nvSpPr>
        <p:spPr bwMode="auto">
          <a:xfrm>
            <a:off x="13462000" y="429260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4</a:t>
            </a:r>
            <a:endParaRPr lang="en-US" dirty="0"/>
          </a:p>
        </p:txBody>
      </p:sp>
      <p:sp>
        <p:nvSpPr>
          <p:cNvPr id="131093" name="AutoShape 21"/>
          <p:cNvSpPr>
            <a:spLocks/>
          </p:cNvSpPr>
          <p:nvPr/>
        </p:nvSpPr>
        <p:spPr bwMode="auto">
          <a:xfrm>
            <a:off x="13462000" y="742950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5</a:t>
            </a:r>
            <a:endParaRPr lang="en-US" dirty="0"/>
          </a:p>
        </p:txBody>
      </p:sp>
      <p:sp>
        <p:nvSpPr>
          <p:cNvPr id="131094" name="AutoShape 22"/>
          <p:cNvSpPr>
            <a:spLocks/>
          </p:cNvSpPr>
          <p:nvPr/>
        </p:nvSpPr>
        <p:spPr bwMode="auto">
          <a:xfrm>
            <a:off x="13462000" y="1054100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6</a:t>
            </a:r>
            <a:endParaRPr lang="en-US" dirty="0"/>
          </a:p>
        </p:txBody>
      </p:sp>
      <p:sp>
        <p:nvSpPr>
          <p:cNvPr id="131095" name="AutoShape 23"/>
          <p:cNvSpPr>
            <a:spLocks/>
          </p:cNvSpPr>
          <p:nvPr/>
        </p:nvSpPr>
        <p:spPr bwMode="auto">
          <a:xfrm>
            <a:off x="4191000" y="3702050"/>
            <a:ext cx="70739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at felis vitae enim accumsan feugiat. Donec ultricies sem at arcu porta, quis pellentesque purus iaculis. Nullam commodo sapien at libero auctor sagittis.</a:t>
            </a:r>
            <a:endParaRPr lang="en-US"/>
          </a:p>
        </p:txBody>
      </p:sp>
      <p:sp>
        <p:nvSpPr>
          <p:cNvPr id="131096" name="AutoShape 24"/>
          <p:cNvSpPr>
            <a:spLocks/>
          </p:cNvSpPr>
          <p:nvPr/>
        </p:nvSpPr>
        <p:spPr bwMode="auto">
          <a:xfrm>
            <a:off x="4191000" y="6889750"/>
            <a:ext cx="70739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Accumsan feugiat. Donec ultricies sem at arcu porta, quis pellentesque purus iaculis. Nullam commodo sapien at libero auctor sagittis.</a:t>
            </a:r>
            <a:endParaRPr lang="en-US"/>
          </a:p>
        </p:txBody>
      </p:sp>
      <p:sp>
        <p:nvSpPr>
          <p:cNvPr id="131097" name="AutoShape 25"/>
          <p:cNvSpPr>
            <a:spLocks/>
          </p:cNvSpPr>
          <p:nvPr/>
        </p:nvSpPr>
        <p:spPr bwMode="auto">
          <a:xfrm>
            <a:off x="4191000" y="10026650"/>
            <a:ext cx="70739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Vitae enim accumsan feugiat. Donec ultricies sem at arcu porta, quis pellentesque purus iaculis. Nullam commodo sapien at libero auctor sagittis.</a:t>
            </a:r>
            <a:endParaRPr lang="en-US"/>
          </a:p>
        </p:txBody>
      </p:sp>
      <p:sp>
        <p:nvSpPr>
          <p:cNvPr id="131098" name="AutoShape 26"/>
          <p:cNvSpPr>
            <a:spLocks/>
          </p:cNvSpPr>
          <p:nvPr/>
        </p:nvSpPr>
        <p:spPr bwMode="auto">
          <a:xfrm>
            <a:off x="15278100" y="3702050"/>
            <a:ext cx="70739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Accumsan feugiat. Donec ultricies sem at arcu porta, quis pellentesque purus iaculis. Nullam commodo sapien at libero auctor sagittis.</a:t>
            </a:r>
            <a:endParaRPr lang="en-US"/>
          </a:p>
        </p:txBody>
      </p:sp>
      <p:sp>
        <p:nvSpPr>
          <p:cNvPr id="131099" name="AutoShape 27"/>
          <p:cNvSpPr>
            <a:spLocks/>
          </p:cNvSpPr>
          <p:nvPr/>
        </p:nvSpPr>
        <p:spPr bwMode="auto">
          <a:xfrm>
            <a:off x="15278100" y="6884988"/>
            <a:ext cx="7073900"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Maecenas at felis vitae enim accumsan feugiat. Donec ultricies sem at arcu porta, quis pellentesque purus iaculis. Nullam commodo sapien at libero auctor sagittis.</a:t>
            </a:r>
            <a:endParaRPr lang="en-US"/>
          </a:p>
        </p:txBody>
      </p:sp>
      <p:sp>
        <p:nvSpPr>
          <p:cNvPr id="131100" name="AutoShape 28"/>
          <p:cNvSpPr>
            <a:spLocks/>
          </p:cNvSpPr>
          <p:nvPr/>
        </p:nvSpPr>
        <p:spPr bwMode="auto">
          <a:xfrm>
            <a:off x="15290800" y="10255250"/>
            <a:ext cx="70739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Sem at arcu porta, quis pellentesque purus iaculis. Nullam commodo sapien at libero auctor sagittis.</a:t>
            </a:r>
            <a:endParaRPr lang="en-US"/>
          </a:p>
        </p:txBody>
      </p:sp>
      <p:sp>
        <p:nvSpPr>
          <p:cNvPr id="131102" name="AutoShape 30"/>
          <p:cNvSpPr>
            <a:spLocks/>
          </p:cNvSpPr>
          <p:nvPr/>
        </p:nvSpPr>
        <p:spPr bwMode="auto">
          <a:xfrm>
            <a:off x="2022475" y="4000500"/>
            <a:ext cx="1198563" cy="13827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1103" name="AutoShape 31"/>
          <p:cNvSpPr>
            <a:spLocks/>
          </p:cNvSpPr>
          <p:nvPr/>
        </p:nvSpPr>
        <p:spPr bwMode="auto">
          <a:xfrm>
            <a:off x="2311400" y="4298950"/>
            <a:ext cx="6223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a:solidFill>
                  <a:srgbClr val="FFFFFF"/>
                </a:solidFill>
                <a:latin typeface="Aleo" panose="020F0502020204030203" pitchFamily="34" charset="0"/>
                <a:ea typeface="Aleo Regular" charset="0"/>
                <a:cs typeface="Aleo Regular" charset="0"/>
                <a:sym typeface="Aleo Regular" charset="0"/>
              </a:rPr>
              <a:t>1</a:t>
            </a:r>
            <a:endParaRPr lang="en-US" dirty="0"/>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1" descr="Untitled-8.jpg"/>
          <p:cNvPicPr>
            <a:picLocks noChangeAspect="1"/>
          </p:cNvPicPr>
          <p:nvPr/>
        </p:nvPicPr>
        <p:blipFill>
          <a:blip r:embed="rId2">
            <a:extLst>
              <a:ext uri="{28A0092B-C50C-407E-A947-70E740481C1C}">
                <a14:useLocalDpi xmlns:a14="http://schemas.microsoft.com/office/drawing/2010/main" val="0"/>
              </a:ext>
            </a:extLst>
          </a:blip>
          <a:srcRect l="27" r="27"/>
          <a:stretch>
            <a:fillRect/>
          </a:stretch>
        </p:blipFill>
        <p:spPr bwMode="auto">
          <a:xfrm>
            <a:off x="0" y="-3175"/>
            <a:ext cx="24384000" cy="137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2098" name="AutoShape 2"/>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Creative space</a:t>
            </a:r>
            <a:endParaRPr lang="en-US" dirty="0"/>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AutoShape 4"/>
          <p:cNvSpPr>
            <a:spLocks/>
          </p:cNvSpPr>
          <p:nvPr/>
        </p:nvSpPr>
        <p:spPr bwMode="auto">
          <a:xfrm>
            <a:off x="1493838" y="53848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25" name="AutoShape 5"/>
          <p:cNvSpPr>
            <a:spLocks/>
          </p:cNvSpPr>
          <p:nvPr/>
        </p:nvSpPr>
        <p:spPr bwMode="auto">
          <a:xfrm>
            <a:off x="1885950" y="6092825"/>
            <a:ext cx="1276350" cy="10826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27" name="AutoShape 7"/>
          <p:cNvSpPr>
            <a:spLocks/>
          </p:cNvSpPr>
          <p:nvPr/>
        </p:nvSpPr>
        <p:spPr bwMode="auto">
          <a:xfrm>
            <a:off x="8967788" y="54102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28" name="AutoShape 8"/>
          <p:cNvSpPr>
            <a:spLocks/>
          </p:cNvSpPr>
          <p:nvPr/>
        </p:nvSpPr>
        <p:spPr bwMode="auto">
          <a:xfrm>
            <a:off x="9359900" y="61214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30424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30" name="AutoShape 10"/>
          <p:cNvSpPr>
            <a:spLocks/>
          </p:cNvSpPr>
          <p:nvPr/>
        </p:nvSpPr>
        <p:spPr bwMode="auto">
          <a:xfrm>
            <a:off x="1487488" y="78105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1" name="AutoShape 11"/>
          <p:cNvSpPr>
            <a:spLocks/>
          </p:cNvSpPr>
          <p:nvPr/>
        </p:nvSpPr>
        <p:spPr bwMode="auto">
          <a:xfrm>
            <a:off x="1879600" y="85217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33" name="AutoShape 13"/>
          <p:cNvSpPr>
            <a:spLocks/>
          </p:cNvSpPr>
          <p:nvPr/>
        </p:nvSpPr>
        <p:spPr bwMode="auto">
          <a:xfrm>
            <a:off x="8916988" y="77978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ABABA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4" name="AutoShape 14"/>
          <p:cNvSpPr>
            <a:spLocks/>
          </p:cNvSpPr>
          <p:nvPr/>
        </p:nvSpPr>
        <p:spPr bwMode="auto">
          <a:xfrm>
            <a:off x="9309100" y="85090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91919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36" name="AutoShape 16"/>
          <p:cNvSpPr>
            <a:spLocks/>
          </p:cNvSpPr>
          <p:nvPr/>
        </p:nvSpPr>
        <p:spPr bwMode="auto">
          <a:xfrm>
            <a:off x="1487488" y="102362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7" name="AutoShape 17"/>
          <p:cNvSpPr>
            <a:spLocks/>
          </p:cNvSpPr>
          <p:nvPr/>
        </p:nvSpPr>
        <p:spPr bwMode="auto">
          <a:xfrm>
            <a:off x="1879600" y="109474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39" name="AutoShape 19"/>
          <p:cNvSpPr>
            <a:spLocks/>
          </p:cNvSpPr>
          <p:nvPr/>
        </p:nvSpPr>
        <p:spPr bwMode="auto">
          <a:xfrm>
            <a:off x="8904288" y="102616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0" name="AutoShape 20"/>
          <p:cNvSpPr>
            <a:spLocks/>
          </p:cNvSpPr>
          <p:nvPr/>
        </p:nvSpPr>
        <p:spPr bwMode="auto">
          <a:xfrm>
            <a:off x="9296400" y="109728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42" name="AutoShape 22"/>
          <p:cNvSpPr>
            <a:spLocks/>
          </p:cNvSpPr>
          <p:nvPr/>
        </p:nvSpPr>
        <p:spPr bwMode="auto">
          <a:xfrm>
            <a:off x="16270288" y="53721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3" name="AutoShape 23"/>
          <p:cNvSpPr>
            <a:spLocks/>
          </p:cNvSpPr>
          <p:nvPr/>
        </p:nvSpPr>
        <p:spPr bwMode="auto">
          <a:xfrm>
            <a:off x="16662400" y="60833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45" name="AutoShape 25"/>
          <p:cNvSpPr>
            <a:spLocks/>
          </p:cNvSpPr>
          <p:nvPr/>
        </p:nvSpPr>
        <p:spPr bwMode="auto">
          <a:xfrm>
            <a:off x="16282988" y="78105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7C3E6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6" name="AutoShape 26"/>
          <p:cNvSpPr>
            <a:spLocks/>
          </p:cNvSpPr>
          <p:nvPr/>
        </p:nvSpPr>
        <p:spPr bwMode="auto">
          <a:xfrm>
            <a:off x="16675100" y="85217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21" name="AutoShape 1"/>
          <p:cNvSpPr>
            <a:spLocks/>
          </p:cNvSpPr>
          <p:nvPr/>
        </p:nvSpPr>
        <p:spPr bwMode="auto">
          <a:xfrm>
            <a:off x="16219488" y="10261600"/>
            <a:ext cx="1671637" cy="193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49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22" name="AutoShape 2"/>
          <p:cNvSpPr>
            <a:spLocks/>
          </p:cNvSpPr>
          <p:nvPr/>
        </p:nvSpPr>
        <p:spPr bwMode="auto">
          <a:xfrm>
            <a:off x="16611600" y="10972800"/>
            <a:ext cx="1276350" cy="10810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873" y="0"/>
                </a:moveTo>
                <a:lnTo>
                  <a:pt x="21599" y="4792"/>
                </a:lnTo>
                <a:lnTo>
                  <a:pt x="21599" y="14654"/>
                </a:lnTo>
                <a:lnTo>
                  <a:pt x="11241" y="21599"/>
                </a:lnTo>
                <a:lnTo>
                  <a:pt x="0" y="10765"/>
                </a:lnTo>
                <a:lnTo>
                  <a:pt x="7710" y="15974"/>
                </a:lnTo>
                <a:lnTo>
                  <a:pt x="15655" y="10348"/>
                </a:lnTo>
                <a:lnTo>
                  <a:pt x="15873" y="0"/>
                </a:lnTo>
                <a:close/>
              </a:path>
            </a:pathLst>
          </a:custGeom>
          <a:solidFill>
            <a:srgbClr val="30424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3123" name="AutoShape 3"/>
          <p:cNvSpPr>
            <a:spLocks/>
          </p:cNvSpPr>
          <p:nvPr/>
        </p:nvSpPr>
        <p:spPr bwMode="auto">
          <a:xfrm>
            <a:off x="16571913" y="106426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26" name="AutoShape 6"/>
          <p:cNvSpPr>
            <a:spLocks/>
          </p:cNvSpPr>
          <p:nvPr/>
        </p:nvSpPr>
        <p:spPr bwMode="auto">
          <a:xfrm>
            <a:off x="1847850" y="5770563"/>
            <a:ext cx="984250"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29" name="AutoShape 9"/>
          <p:cNvSpPr>
            <a:spLocks/>
          </p:cNvSpPr>
          <p:nvPr/>
        </p:nvSpPr>
        <p:spPr bwMode="auto">
          <a:xfrm>
            <a:off x="9320213" y="57912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536B7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2" name="AutoShape 12"/>
          <p:cNvSpPr>
            <a:spLocks/>
          </p:cNvSpPr>
          <p:nvPr/>
        </p:nvSpPr>
        <p:spPr bwMode="auto">
          <a:xfrm>
            <a:off x="1839913" y="81915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5" name="AutoShape 15"/>
          <p:cNvSpPr>
            <a:spLocks/>
          </p:cNvSpPr>
          <p:nvPr/>
        </p:nvSpPr>
        <p:spPr bwMode="auto">
          <a:xfrm>
            <a:off x="9269413" y="81788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38" name="AutoShape 18"/>
          <p:cNvSpPr>
            <a:spLocks/>
          </p:cNvSpPr>
          <p:nvPr/>
        </p:nvSpPr>
        <p:spPr bwMode="auto">
          <a:xfrm>
            <a:off x="1839913" y="106172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1" name="AutoShape 21"/>
          <p:cNvSpPr>
            <a:spLocks/>
          </p:cNvSpPr>
          <p:nvPr/>
        </p:nvSpPr>
        <p:spPr bwMode="auto">
          <a:xfrm>
            <a:off x="9256713" y="106426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4" name="AutoShape 24"/>
          <p:cNvSpPr>
            <a:spLocks/>
          </p:cNvSpPr>
          <p:nvPr/>
        </p:nvSpPr>
        <p:spPr bwMode="auto">
          <a:xfrm>
            <a:off x="16622713" y="57531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7" name="AutoShape 27"/>
          <p:cNvSpPr>
            <a:spLocks/>
          </p:cNvSpPr>
          <p:nvPr/>
        </p:nvSpPr>
        <p:spPr bwMode="auto">
          <a:xfrm>
            <a:off x="16635413" y="8191500"/>
            <a:ext cx="985837" cy="1136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600"/>
                </a:lnTo>
                <a:lnTo>
                  <a:pt x="0" y="16199"/>
                </a:lnTo>
                <a:lnTo>
                  <a:pt x="0" y="5400"/>
                </a:lnTo>
                <a:close/>
              </a:path>
            </a:pathLst>
          </a:custGeom>
          <a:solidFill>
            <a:srgbClr val="8148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3148" name="AutoShape 28"/>
          <p:cNvSpPr>
            <a:spLocks/>
          </p:cNvSpPr>
          <p:nvPr/>
        </p:nvSpPr>
        <p:spPr bwMode="auto">
          <a:xfrm>
            <a:off x="2019300" y="6146800"/>
            <a:ext cx="655638" cy="481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19675"/>
                </a:moveTo>
                <a:cubicBezTo>
                  <a:pt x="9327" y="20737"/>
                  <a:pt x="8695" y="21599"/>
                  <a:pt x="7916" y="21599"/>
                </a:cubicBezTo>
                <a:cubicBezTo>
                  <a:pt x="7136" y="21599"/>
                  <a:pt x="6505" y="20737"/>
                  <a:pt x="6505" y="19675"/>
                </a:cubicBezTo>
                <a:cubicBezTo>
                  <a:pt x="6505" y="18612"/>
                  <a:pt x="7136" y="17749"/>
                  <a:pt x="7916" y="17749"/>
                </a:cubicBezTo>
                <a:cubicBezTo>
                  <a:pt x="8695" y="17749"/>
                  <a:pt x="9327" y="18612"/>
                  <a:pt x="9327" y="19675"/>
                </a:cubicBezTo>
                <a:close/>
                <a:moveTo>
                  <a:pt x="13990" y="19675"/>
                </a:moveTo>
                <a:cubicBezTo>
                  <a:pt x="13990" y="20737"/>
                  <a:pt x="13359" y="21599"/>
                  <a:pt x="12579" y="21599"/>
                </a:cubicBezTo>
                <a:cubicBezTo>
                  <a:pt x="11800" y="21599"/>
                  <a:pt x="11168" y="20737"/>
                  <a:pt x="11168" y="19675"/>
                </a:cubicBezTo>
                <a:cubicBezTo>
                  <a:pt x="11168" y="18612"/>
                  <a:pt x="11800" y="17749"/>
                  <a:pt x="12579" y="17749"/>
                </a:cubicBezTo>
                <a:cubicBezTo>
                  <a:pt x="13359" y="17749"/>
                  <a:pt x="13990" y="18612"/>
                  <a:pt x="13990" y="19675"/>
                </a:cubicBezTo>
                <a:close/>
                <a:moveTo>
                  <a:pt x="21600" y="0"/>
                </a:moveTo>
                <a:lnTo>
                  <a:pt x="20931" y="2863"/>
                </a:lnTo>
                <a:lnTo>
                  <a:pt x="19358" y="2863"/>
                </a:lnTo>
                <a:lnTo>
                  <a:pt x="16253" y="16330"/>
                </a:lnTo>
                <a:lnTo>
                  <a:pt x="4338" y="16330"/>
                </a:lnTo>
                <a:lnTo>
                  <a:pt x="3413" y="13468"/>
                </a:lnTo>
                <a:lnTo>
                  <a:pt x="14718" y="13468"/>
                </a:lnTo>
                <a:lnTo>
                  <a:pt x="17823" y="0"/>
                </a:lnTo>
                <a:cubicBezTo>
                  <a:pt x="17823" y="0"/>
                  <a:pt x="21600" y="0"/>
                  <a:pt x="21600" y="0"/>
                </a:cubicBezTo>
                <a:close/>
                <a:moveTo>
                  <a:pt x="3218" y="5618"/>
                </a:moveTo>
                <a:lnTo>
                  <a:pt x="12813" y="5618"/>
                </a:lnTo>
                <a:lnTo>
                  <a:pt x="12112" y="8601"/>
                </a:lnTo>
                <a:lnTo>
                  <a:pt x="4186" y="8601"/>
                </a:lnTo>
                <a:cubicBezTo>
                  <a:pt x="4186" y="8601"/>
                  <a:pt x="3218" y="5618"/>
                  <a:pt x="3218" y="5618"/>
                </a:cubicBezTo>
                <a:close/>
                <a:moveTo>
                  <a:pt x="15570" y="2755"/>
                </a:moveTo>
                <a:lnTo>
                  <a:pt x="0" y="2755"/>
                </a:lnTo>
                <a:lnTo>
                  <a:pt x="2810" y="11428"/>
                </a:lnTo>
                <a:lnTo>
                  <a:pt x="13571" y="11428"/>
                </a:lnTo>
                <a:cubicBezTo>
                  <a:pt x="13571" y="11428"/>
                  <a:pt x="15570" y="2755"/>
                  <a:pt x="15570" y="275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49" name="AutoShape 29"/>
          <p:cNvSpPr>
            <a:spLocks/>
          </p:cNvSpPr>
          <p:nvPr/>
        </p:nvSpPr>
        <p:spPr bwMode="auto">
          <a:xfrm>
            <a:off x="1981200" y="8458200"/>
            <a:ext cx="731838" cy="6016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4" y="18553"/>
                </a:moveTo>
                <a:cubicBezTo>
                  <a:pt x="16843" y="18553"/>
                  <a:pt x="16194" y="17762"/>
                  <a:pt x="16194" y="16788"/>
                </a:cubicBezTo>
                <a:cubicBezTo>
                  <a:pt x="16194" y="15814"/>
                  <a:pt x="16843" y="15024"/>
                  <a:pt x="17644" y="15024"/>
                </a:cubicBezTo>
                <a:cubicBezTo>
                  <a:pt x="18445" y="15024"/>
                  <a:pt x="19095" y="15814"/>
                  <a:pt x="19095" y="16788"/>
                </a:cubicBezTo>
                <a:cubicBezTo>
                  <a:pt x="19095" y="17762"/>
                  <a:pt x="18445" y="18553"/>
                  <a:pt x="17644" y="18553"/>
                </a:cubicBezTo>
                <a:close/>
                <a:moveTo>
                  <a:pt x="21599" y="17437"/>
                </a:moveTo>
                <a:lnTo>
                  <a:pt x="21599" y="16141"/>
                </a:lnTo>
                <a:lnTo>
                  <a:pt x="21024" y="15891"/>
                </a:lnTo>
                <a:cubicBezTo>
                  <a:pt x="20804" y="15797"/>
                  <a:pt x="20628" y="15592"/>
                  <a:pt x="20539" y="15331"/>
                </a:cubicBezTo>
                <a:lnTo>
                  <a:pt x="20538" y="15330"/>
                </a:lnTo>
                <a:cubicBezTo>
                  <a:pt x="20449" y="15068"/>
                  <a:pt x="20455" y="14772"/>
                  <a:pt x="20556" y="14515"/>
                </a:cubicBezTo>
                <a:lnTo>
                  <a:pt x="20818" y="13845"/>
                </a:lnTo>
                <a:lnTo>
                  <a:pt x="20064" y="12928"/>
                </a:lnTo>
                <a:lnTo>
                  <a:pt x="19513" y="13247"/>
                </a:lnTo>
                <a:cubicBezTo>
                  <a:pt x="19302" y="13369"/>
                  <a:pt x="19058" y="13377"/>
                  <a:pt x="18843" y="13268"/>
                </a:cubicBezTo>
                <a:lnTo>
                  <a:pt x="18842" y="13268"/>
                </a:lnTo>
                <a:cubicBezTo>
                  <a:pt x="18627" y="13159"/>
                  <a:pt x="18460" y="12944"/>
                  <a:pt x="18382" y="12677"/>
                </a:cubicBezTo>
                <a:lnTo>
                  <a:pt x="18177" y="11977"/>
                </a:lnTo>
                <a:lnTo>
                  <a:pt x="17112" y="11977"/>
                </a:lnTo>
                <a:lnTo>
                  <a:pt x="16907" y="12677"/>
                </a:lnTo>
                <a:cubicBezTo>
                  <a:pt x="16829" y="12944"/>
                  <a:pt x="16661" y="13159"/>
                  <a:pt x="16446" y="13268"/>
                </a:cubicBezTo>
                <a:cubicBezTo>
                  <a:pt x="16230" y="13377"/>
                  <a:pt x="15987" y="13369"/>
                  <a:pt x="15776" y="13247"/>
                </a:cubicBezTo>
                <a:lnTo>
                  <a:pt x="15224" y="12928"/>
                </a:lnTo>
                <a:lnTo>
                  <a:pt x="14471" y="13845"/>
                </a:lnTo>
                <a:lnTo>
                  <a:pt x="14733" y="14515"/>
                </a:lnTo>
                <a:cubicBezTo>
                  <a:pt x="14833" y="14771"/>
                  <a:pt x="14840" y="15068"/>
                  <a:pt x="14750" y="15330"/>
                </a:cubicBezTo>
                <a:lnTo>
                  <a:pt x="14750" y="15331"/>
                </a:lnTo>
                <a:cubicBezTo>
                  <a:pt x="14661" y="15593"/>
                  <a:pt x="14485" y="15797"/>
                  <a:pt x="14265" y="15891"/>
                </a:cubicBezTo>
                <a:lnTo>
                  <a:pt x="13690" y="16141"/>
                </a:lnTo>
                <a:lnTo>
                  <a:pt x="13690" y="17437"/>
                </a:lnTo>
                <a:lnTo>
                  <a:pt x="14265" y="17686"/>
                </a:lnTo>
                <a:cubicBezTo>
                  <a:pt x="14484" y="17780"/>
                  <a:pt x="14661" y="17984"/>
                  <a:pt x="14750" y="18246"/>
                </a:cubicBezTo>
                <a:cubicBezTo>
                  <a:pt x="14840" y="18509"/>
                  <a:pt x="14834" y="18805"/>
                  <a:pt x="14733" y="19061"/>
                </a:cubicBezTo>
                <a:lnTo>
                  <a:pt x="14471" y="19733"/>
                </a:lnTo>
                <a:lnTo>
                  <a:pt x="15224" y="20649"/>
                </a:lnTo>
                <a:lnTo>
                  <a:pt x="15776" y="20330"/>
                </a:lnTo>
                <a:cubicBezTo>
                  <a:pt x="15987" y="20208"/>
                  <a:pt x="16230" y="20200"/>
                  <a:pt x="16446" y="20309"/>
                </a:cubicBezTo>
                <a:cubicBezTo>
                  <a:pt x="16661" y="20418"/>
                  <a:pt x="16829" y="20633"/>
                  <a:pt x="16907" y="20899"/>
                </a:cubicBezTo>
                <a:lnTo>
                  <a:pt x="17112" y="21599"/>
                </a:lnTo>
                <a:lnTo>
                  <a:pt x="18177" y="21599"/>
                </a:lnTo>
                <a:lnTo>
                  <a:pt x="18381" y="20904"/>
                </a:lnTo>
                <a:cubicBezTo>
                  <a:pt x="18459" y="20634"/>
                  <a:pt x="18628" y="20418"/>
                  <a:pt x="18845" y="20307"/>
                </a:cubicBezTo>
                <a:lnTo>
                  <a:pt x="18846" y="20307"/>
                </a:lnTo>
                <a:cubicBezTo>
                  <a:pt x="19059" y="20200"/>
                  <a:pt x="19300" y="20207"/>
                  <a:pt x="19509" y="20328"/>
                </a:cubicBezTo>
                <a:lnTo>
                  <a:pt x="20064" y="20649"/>
                </a:lnTo>
                <a:lnTo>
                  <a:pt x="20818" y="19733"/>
                </a:lnTo>
                <a:lnTo>
                  <a:pt x="20555" y="19061"/>
                </a:lnTo>
                <a:cubicBezTo>
                  <a:pt x="20455" y="18805"/>
                  <a:pt x="20449" y="18508"/>
                  <a:pt x="20538" y="18246"/>
                </a:cubicBezTo>
                <a:cubicBezTo>
                  <a:pt x="20628" y="17984"/>
                  <a:pt x="20804" y="17780"/>
                  <a:pt x="21024" y="17685"/>
                </a:cubicBezTo>
                <a:cubicBezTo>
                  <a:pt x="21024" y="17685"/>
                  <a:pt x="21599" y="17437"/>
                  <a:pt x="21599" y="17437"/>
                </a:cubicBezTo>
                <a:close/>
                <a:moveTo>
                  <a:pt x="7439" y="12369"/>
                </a:moveTo>
                <a:cubicBezTo>
                  <a:pt x="5932" y="12369"/>
                  <a:pt x="4711" y="10883"/>
                  <a:pt x="4711" y="9050"/>
                </a:cubicBezTo>
                <a:cubicBezTo>
                  <a:pt x="4711" y="7217"/>
                  <a:pt x="5932" y="5731"/>
                  <a:pt x="7439" y="5731"/>
                </a:cubicBezTo>
                <a:cubicBezTo>
                  <a:pt x="8946" y="5731"/>
                  <a:pt x="10168" y="7217"/>
                  <a:pt x="10168" y="9050"/>
                </a:cubicBezTo>
                <a:cubicBezTo>
                  <a:pt x="10168" y="10883"/>
                  <a:pt x="8946" y="12369"/>
                  <a:pt x="7439" y="12369"/>
                </a:cubicBezTo>
                <a:close/>
                <a:moveTo>
                  <a:pt x="14879" y="10269"/>
                </a:moveTo>
                <a:lnTo>
                  <a:pt x="14879" y="7831"/>
                </a:lnTo>
                <a:lnTo>
                  <a:pt x="13796" y="7363"/>
                </a:lnTo>
                <a:cubicBezTo>
                  <a:pt x="13383" y="7185"/>
                  <a:pt x="13051" y="6801"/>
                  <a:pt x="12884" y="6308"/>
                </a:cubicBezTo>
                <a:lnTo>
                  <a:pt x="12883" y="6308"/>
                </a:lnTo>
                <a:cubicBezTo>
                  <a:pt x="12715" y="5814"/>
                  <a:pt x="12727" y="5258"/>
                  <a:pt x="12915" y="4775"/>
                </a:cubicBezTo>
                <a:lnTo>
                  <a:pt x="13408" y="3513"/>
                </a:lnTo>
                <a:lnTo>
                  <a:pt x="11991" y="1789"/>
                </a:lnTo>
                <a:lnTo>
                  <a:pt x="10954" y="2389"/>
                </a:lnTo>
                <a:cubicBezTo>
                  <a:pt x="10558" y="2618"/>
                  <a:pt x="10099" y="2632"/>
                  <a:pt x="9694" y="2428"/>
                </a:cubicBezTo>
                <a:cubicBezTo>
                  <a:pt x="9693" y="2427"/>
                  <a:pt x="9693" y="2427"/>
                  <a:pt x="9693" y="2427"/>
                </a:cubicBezTo>
                <a:cubicBezTo>
                  <a:pt x="9288" y="2223"/>
                  <a:pt x="8973" y="1819"/>
                  <a:pt x="8826" y="1317"/>
                </a:cubicBezTo>
                <a:lnTo>
                  <a:pt x="8441" y="0"/>
                </a:lnTo>
                <a:lnTo>
                  <a:pt x="6437" y="0"/>
                </a:lnTo>
                <a:lnTo>
                  <a:pt x="6052" y="1317"/>
                </a:lnTo>
                <a:cubicBezTo>
                  <a:pt x="5905" y="1819"/>
                  <a:pt x="5590" y="2223"/>
                  <a:pt x="5185" y="2427"/>
                </a:cubicBezTo>
                <a:lnTo>
                  <a:pt x="5185" y="2428"/>
                </a:lnTo>
                <a:cubicBezTo>
                  <a:pt x="4779" y="2633"/>
                  <a:pt x="4321" y="2618"/>
                  <a:pt x="3924" y="2389"/>
                </a:cubicBezTo>
                <a:lnTo>
                  <a:pt x="2887" y="1789"/>
                </a:lnTo>
                <a:lnTo>
                  <a:pt x="1470" y="3513"/>
                </a:lnTo>
                <a:lnTo>
                  <a:pt x="1963" y="4774"/>
                </a:lnTo>
                <a:cubicBezTo>
                  <a:pt x="2152" y="5257"/>
                  <a:pt x="2164" y="5815"/>
                  <a:pt x="1995" y="6308"/>
                </a:cubicBezTo>
                <a:cubicBezTo>
                  <a:pt x="1995" y="6308"/>
                  <a:pt x="1995" y="6308"/>
                  <a:pt x="1995" y="6308"/>
                </a:cubicBezTo>
                <a:cubicBezTo>
                  <a:pt x="1827" y="6801"/>
                  <a:pt x="1495" y="7184"/>
                  <a:pt x="1082" y="7363"/>
                </a:cubicBezTo>
                <a:lnTo>
                  <a:pt x="0" y="7831"/>
                </a:lnTo>
                <a:lnTo>
                  <a:pt x="0" y="10269"/>
                </a:lnTo>
                <a:lnTo>
                  <a:pt x="1082" y="10738"/>
                </a:lnTo>
                <a:cubicBezTo>
                  <a:pt x="1495" y="10916"/>
                  <a:pt x="1827" y="11300"/>
                  <a:pt x="1995" y="11792"/>
                </a:cubicBezTo>
                <a:lnTo>
                  <a:pt x="1995" y="11793"/>
                </a:lnTo>
                <a:cubicBezTo>
                  <a:pt x="2164" y="12286"/>
                  <a:pt x="2152" y="12844"/>
                  <a:pt x="1963" y="13326"/>
                </a:cubicBezTo>
                <a:lnTo>
                  <a:pt x="1470" y="14588"/>
                </a:lnTo>
                <a:lnTo>
                  <a:pt x="2887" y="16311"/>
                </a:lnTo>
                <a:lnTo>
                  <a:pt x="3924" y="15712"/>
                </a:lnTo>
                <a:cubicBezTo>
                  <a:pt x="4321" y="15483"/>
                  <a:pt x="4779" y="15469"/>
                  <a:pt x="5185" y="15673"/>
                </a:cubicBezTo>
                <a:lnTo>
                  <a:pt x="5186" y="15673"/>
                </a:lnTo>
                <a:cubicBezTo>
                  <a:pt x="5591" y="15877"/>
                  <a:pt x="5905" y="16281"/>
                  <a:pt x="6052" y="16784"/>
                </a:cubicBezTo>
                <a:lnTo>
                  <a:pt x="6437" y="18101"/>
                </a:lnTo>
                <a:lnTo>
                  <a:pt x="8441" y="18101"/>
                </a:lnTo>
                <a:lnTo>
                  <a:pt x="8824" y="16792"/>
                </a:lnTo>
                <a:cubicBezTo>
                  <a:pt x="8972" y="16285"/>
                  <a:pt x="9290" y="15877"/>
                  <a:pt x="9698" y="15670"/>
                </a:cubicBezTo>
                <a:cubicBezTo>
                  <a:pt x="9698" y="15670"/>
                  <a:pt x="9699" y="15670"/>
                  <a:pt x="9699" y="15670"/>
                </a:cubicBezTo>
                <a:cubicBezTo>
                  <a:pt x="10101" y="15467"/>
                  <a:pt x="10555" y="15481"/>
                  <a:pt x="10948" y="15708"/>
                </a:cubicBezTo>
                <a:lnTo>
                  <a:pt x="11991" y="16311"/>
                </a:lnTo>
                <a:lnTo>
                  <a:pt x="13408" y="14588"/>
                </a:lnTo>
                <a:lnTo>
                  <a:pt x="12915" y="13325"/>
                </a:lnTo>
                <a:cubicBezTo>
                  <a:pt x="12727" y="12844"/>
                  <a:pt x="12715" y="12286"/>
                  <a:pt x="12883" y="11793"/>
                </a:cubicBezTo>
                <a:cubicBezTo>
                  <a:pt x="13052" y="11300"/>
                  <a:pt x="13384" y="10916"/>
                  <a:pt x="13797" y="10737"/>
                </a:cubicBezTo>
                <a:cubicBezTo>
                  <a:pt x="13797" y="10737"/>
                  <a:pt x="14879" y="10269"/>
                  <a:pt x="14879" y="1026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0" name="AutoShape 30"/>
          <p:cNvSpPr>
            <a:spLocks/>
          </p:cNvSpPr>
          <p:nvPr/>
        </p:nvSpPr>
        <p:spPr bwMode="auto">
          <a:xfrm>
            <a:off x="2146300" y="10845800"/>
            <a:ext cx="368300" cy="6873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10" y="2630"/>
                </a:moveTo>
                <a:lnTo>
                  <a:pt x="10493" y="2630"/>
                </a:lnTo>
                <a:lnTo>
                  <a:pt x="10493" y="7417"/>
                </a:lnTo>
                <a:lnTo>
                  <a:pt x="8110" y="7417"/>
                </a:lnTo>
                <a:cubicBezTo>
                  <a:pt x="8110" y="7417"/>
                  <a:pt x="8110" y="2630"/>
                  <a:pt x="8110" y="2630"/>
                </a:cubicBezTo>
                <a:close/>
                <a:moveTo>
                  <a:pt x="0" y="13264"/>
                </a:moveTo>
                <a:lnTo>
                  <a:pt x="21600" y="13264"/>
                </a:lnTo>
                <a:cubicBezTo>
                  <a:pt x="21600" y="8459"/>
                  <a:pt x="15944" y="8225"/>
                  <a:pt x="15944" y="4841"/>
                </a:cubicBezTo>
                <a:cubicBezTo>
                  <a:pt x="15944" y="2249"/>
                  <a:pt x="18967" y="1704"/>
                  <a:pt x="19099" y="0"/>
                </a:cubicBezTo>
                <a:lnTo>
                  <a:pt x="2500" y="0"/>
                </a:lnTo>
                <a:cubicBezTo>
                  <a:pt x="2634" y="1719"/>
                  <a:pt x="5655" y="2229"/>
                  <a:pt x="5655" y="4841"/>
                </a:cubicBezTo>
                <a:cubicBezTo>
                  <a:pt x="5655" y="8235"/>
                  <a:pt x="0" y="8444"/>
                  <a:pt x="0" y="13264"/>
                </a:cubicBezTo>
                <a:close/>
                <a:moveTo>
                  <a:pt x="12786" y="14574"/>
                </a:moveTo>
                <a:lnTo>
                  <a:pt x="12786" y="19485"/>
                </a:lnTo>
                <a:lnTo>
                  <a:pt x="8813" y="21600"/>
                </a:lnTo>
                <a:lnTo>
                  <a:pt x="8813" y="14574"/>
                </a:lnTo>
                <a:cubicBezTo>
                  <a:pt x="8813" y="14574"/>
                  <a:pt x="12786" y="14574"/>
                  <a:pt x="12786" y="14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1" name="AutoShape 31"/>
          <p:cNvSpPr>
            <a:spLocks/>
          </p:cNvSpPr>
          <p:nvPr/>
        </p:nvSpPr>
        <p:spPr bwMode="auto">
          <a:xfrm>
            <a:off x="9550400" y="6032500"/>
            <a:ext cx="538163" cy="635000"/>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21598" y="8307"/>
                </a:moveTo>
                <a:cubicBezTo>
                  <a:pt x="21598" y="7572"/>
                  <a:pt x="20893" y="6975"/>
                  <a:pt x="20023" y="6976"/>
                </a:cubicBezTo>
                <a:cubicBezTo>
                  <a:pt x="19153" y="6975"/>
                  <a:pt x="18448" y="7572"/>
                  <a:pt x="18449" y="8308"/>
                </a:cubicBezTo>
                <a:lnTo>
                  <a:pt x="18450" y="13884"/>
                </a:lnTo>
                <a:cubicBezTo>
                  <a:pt x="18450" y="14620"/>
                  <a:pt x="19154" y="15215"/>
                  <a:pt x="20025" y="15215"/>
                </a:cubicBezTo>
                <a:cubicBezTo>
                  <a:pt x="20895" y="15215"/>
                  <a:pt x="21599" y="14620"/>
                  <a:pt x="21599" y="13883"/>
                </a:cubicBezTo>
                <a:cubicBezTo>
                  <a:pt x="21599" y="13883"/>
                  <a:pt x="21598" y="8307"/>
                  <a:pt x="21598" y="8307"/>
                </a:cubicBezTo>
                <a:close/>
                <a:moveTo>
                  <a:pt x="3761" y="7229"/>
                </a:moveTo>
                <a:lnTo>
                  <a:pt x="3763" y="15870"/>
                </a:lnTo>
                <a:cubicBezTo>
                  <a:pt x="3762" y="16656"/>
                  <a:pt x="4514" y="17291"/>
                  <a:pt x="5443" y="17291"/>
                </a:cubicBezTo>
                <a:lnTo>
                  <a:pt x="6589" y="17292"/>
                </a:lnTo>
                <a:lnTo>
                  <a:pt x="6589" y="20241"/>
                </a:lnTo>
                <a:cubicBezTo>
                  <a:pt x="6589" y="20976"/>
                  <a:pt x="7295" y="21574"/>
                  <a:pt x="8163" y="21574"/>
                </a:cubicBezTo>
                <a:cubicBezTo>
                  <a:pt x="9033" y="21574"/>
                  <a:pt x="9738" y="20976"/>
                  <a:pt x="9738" y="20241"/>
                </a:cubicBezTo>
                <a:lnTo>
                  <a:pt x="9738" y="17291"/>
                </a:lnTo>
                <a:lnTo>
                  <a:pt x="11864" y="17291"/>
                </a:lnTo>
                <a:lnTo>
                  <a:pt x="11864" y="20241"/>
                </a:lnTo>
                <a:cubicBezTo>
                  <a:pt x="11864" y="20975"/>
                  <a:pt x="12571" y="21573"/>
                  <a:pt x="13439" y="21572"/>
                </a:cubicBezTo>
                <a:cubicBezTo>
                  <a:pt x="14309" y="21572"/>
                  <a:pt x="15014" y="20975"/>
                  <a:pt x="15014" y="20239"/>
                </a:cubicBezTo>
                <a:lnTo>
                  <a:pt x="15014" y="17290"/>
                </a:lnTo>
                <a:lnTo>
                  <a:pt x="16161" y="17289"/>
                </a:lnTo>
                <a:cubicBezTo>
                  <a:pt x="17089" y="17290"/>
                  <a:pt x="17843" y="16654"/>
                  <a:pt x="17843" y="15868"/>
                </a:cubicBezTo>
                <a:lnTo>
                  <a:pt x="17841" y="7227"/>
                </a:lnTo>
                <a:cubicBezTo>
                  <a:pt x="17841" y="7227"/>
                  <a:pt x="3761" y="7229"/>
                  <a:pt x="3761" y="7229"/>
                </a:cubicBezTo>
                <a:close/>
                <a:moveTo>
                  <a:pt x="14029" y="4592"/>
                </a:moveTo>
                <a:cubicBezTo>
                  <a:pt x="13700" y="4593"/>
                  <a:pt x="13434" y="4367"/>
                  <a:pt x="13434" y="4089"/>
                </a:cubicBezTo>
                <a:cubicBezTo>
                  <a:pt x="13435" y="3814"/>
                  <a:pt x="13700" y="3586"/>
                  <a:pt x="14029" y="3585"/>
                </a:cubicBezTo>
                <a:cubicBezTo>
                  <a:pt x="14355" y="3585"/>
                  <a:pt x="14622" y="3813"/>
                  <a:pt x="14622" y="4089"/>
                </a:cubicBezTo>
                <a:cubicBezTo>
                  <a:pt x="14623" y="4367"/>
                  <a:pt x="14356" y="4592"/>
                  <a:pt x="14029" y="4592"/>
                </a:cubicBezTo>
                <a:moveTo>
                  <a:pt x="7568" y="4593"/>
                </a:moveTo>
                <a:cubicBezTo>
                  <a:pt x="7242" y="4593"/>
                  <a:pt x="6976" y="4368"/>
                  <a:pt x="6976" y="4090"/>
                </a:cubicBezTo>
                <a:cubicBezTo>
                  <a:pt x="6976" y="3814"/>
                  <a:pt x="7241" y="3587"/>
                  <a:pt x="7569" y="3587"/>
                </a:cubicBezTo>
                <a:cubicBezTo>
                  <a:pt x="7898" y="3587"/>
                  <a:pt x="8164" y="3814"/>
                  <a:pt x="8165" y="4090"/>
                </a:cubicBezTo>
                <a:cubicBezTo>
                  <a:pt x="8165" y="4367"/>
                  <a:pt x="7898" y="4593"/>
                  <a:pt x="7568" y="4593"/>
                </a:cubicBezTo>
                <a:moveTo>
                  <a:pt x="14275" y="1970"/>
                </a:moveTo>
                <a:lnTo>
                  <a:pt x="15374" y="273"/>
                </a:lnTo>
                <a:cubicBezTo>
                  <a:pt x="15433" y="184"/>
                  <a:pt x="15394" y="71"/>
                  <a:pt x="15288" y="21"/>
                </a:cubicBezTo>
                <a:cubicBezTo>
                  <a:pt x="15181" y="-26"/>
                  <a:pt x="15048" y="6"/>
                  <a:pt x="14992" y="95"/>
                </a:cubicBezTo>
                <a:lnTo>
                  <a:pt x="13881" y="1810"/>
                </a:lnTo>
                <a:cubicBezTo>
                  <a:pt x="11929" y="1076"/>
                  <a:pt x="9646" y="1083"/>
                  <a:pt x="7717" y="1807"/>
                </a:cubicBezTo>
                <a:lnTo>
                  <a:pt x="6605" y="97"/>
                </a:lnTo>
                <a:cubicBezTo>
                  <a:pt x="6547" y="7"/>
                  <a:pt x="6414" y="-26"/>
                  <a:pt x="6309" y="24"/>
                </a:cubicBezTo>
                <a:cubicBezTo>
                  <a:pt x="6202" y="72"/>
                  <a:pt x="6163" y="185"/>
                  <a:pt x="6223" y="273"/>
                </a:cubicBezTo>
                <a:lnTo>
                  <a:pt x="7322" y="1970"/>
                </a:lnTo>
                <a:cubicBezTo>
                  <a:pt x="5161" y="2912"/>
                  <a:pt x="3760" y="4706"/>
                  <a:pt x="3761" y="6765"/>
                </a:cubicBezTo>
                <a:lnTo>
                  <a:pt x="17841" y="6765"/>
                </a:lnTo>
                <a:cubicBezTo>
                  <a:pt x="17841" y="4705"/>
                  <a:pt x="16432" y="2915"/>
                  <a:pt x="14275" y="1970"/>
                </a:cubicBezTo>
                <a:moveTo>
                  <a:pt x="1575" y="6977"/>
                </a:moveTo>
                <a:cubicBezTo>
                  <a:pt x="705" y="6977"/>
                  <a:pt x="0" y="7575"/>
                  <a:pt x="0" y="8309"/>
                </a:cubicBezTo>
                <a:lnTo>
                  <a:pt x="1" y="13885"/>
                </a:lnTo>
                <a:cubicBezTo>
                  <a:pt x="1" y="14622"/>
                  <a:pt x="706" y="15217"/>
                  <a:pt x="1576" y="15217"/>
                </a:cubicBezTo>
                <a:cubicBezTo>
                  <a:pt x="2446" y="15217"/>
                  <a:pt x="3151" y="14622"/>
                  <a:pt x="3150" y="13885"/>
                </a:cubicBezTo>
                <a:lnTo>
                  <a:pt x="3150" y="8308"/>
                </a:lnTo>
                <a:cubicBezTo>
                  <a:pt x="3150" y="7574"/>
                  <a:pt x="2444" y="6977"/>
                  <a:pt x="1575" y="6977"/>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2" name="AutoShape 32"/>
          <p:cNvSpPr>
            <a:spLocks/>
          </p:cNvSpPr>
          <p:nvPr/>
        </p:nvSpPr>
        <p:spPr bwMode="auto">
          <a:xfrm>
            <a:off x="9499600" y="8458200"/>
            <a:ext cx="582613" cy="6048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95" y="4044"/>
                </a:moveTo>
                <a:lnTo>
                  <a:pt x="19695" y="19754"/>
                </a:lnTo>
                <a:lnTo>
                  <a:pt x="1849" y="19754"/>
                </a:lnTo>
                <a:lnTo>
                  <a:pt x="1849" y="21600"/>
                </a:lnTo>
                <a:lnTo>
                  <a:pt x="21600" y="21600"/>
                </a:lnTo>
                <a:lnTo>
                  <a:pt x="21600" y="4044"/>
                </a:lnTo>
                <a:cubicBezTo>
                  <a:pt x="21600" y="4044"/>
                  <a:pt x="19695" y="4044"/>
                  <a:pt x="19695" y="4044"/>
                </a:cubicBezTo>
                <a:close/>
                <a:moveTo>
                  <a:pt x="13515" y="14865"/>
                </a:moveTo>
                <a:lnTo>
                  <a:pt x="11916" y="14865"/>
                </a:lnTo>
                <a:lnTo>
                  <a:pt x="11916" y="10561"/>
                </a:lnTo>
                <a:lnTo>
                  <a:pt x="10186" y="10561"/>
                </a:lnTo>
                <a:lnTo>
                  <a:pt x="10186" y="9347"/>
                </a:lnTo>
                <a:cubicBezTo>
                  <a:pt x="11285" y="9375"/>
                  <a:pt x="12054" y="9072"/>
                  <a:pt x="12215" y="8032"/>
                </a:cubicBezTo>
                <a:lnTo>
                  <a:pt x="13515" y="8032"/>
                </a:lnTo>
                <a:cubicBezTo>
                  <a:pt x="13515" y="8032"/>
                  <a:pt x="13515" y="14865"/>
                  <a:pt x="13515" y="14865"/>
                </a:cubicBezTo>
                <a:close/>
                <a:moveTo>
                  <a:pt x="6828" y="14988"/>
                </a:moveTo>
                <a:cubicBezTo>
                  <a:pt x="5215" y="14988"/>
                  <a:pt x="4143" y="14089"/>
                  <a:pt x="4172" y="12384"/>
                </a:cubicBezTo>
                <a:lnTo>
                  <a:pt x="5698" y="12384"/>
                </a:lnTo>
                <a:cubicBezTo>
                  <a:pt x="5725" y="13140"/>
                  <a:pt x="6039" y="13692"/>
                  <a:pt x="6808" y="13692"/>
                </a:cubicBezTo>
                <a:cubicBezTo>
                  <a:pt x="7315" y="13692"/>
                  <a:pt x="7827" y="13400"/>
                  <a:pt x="7827" y="12747"/>
                </a:cubicBezTo>
                <a:cubicBezTo>
                  <a:pt x="7827" y="11921"/>
                  <a:pt x="7232" y="11860"/>
                  <a:pt x="6234" y="11860"/>
                </a:cubicBezTo>
                <a:lnTo>
                  <a:pt x="6234" y="10706"/>
                </a:lnTo>
                <a:cubicBezTo>
                  <a:pt x="6937" y="10765"/>
                  <a:pt x="7699" y="10668"/>
                  <a:pt x="7699" y="9988"/>
                </a:cubicBezTo>
                <a:cubicBezTo>
                  <a:pt x="7699" y="9450"/>
                  <a:pt x="7248" y="9205"/>
                  <a:pt x="6828" y="9205"/>
                </a:cubicBezTo>
                <a:cubicBezTo>
                  <a:pt x="6124" y="9205"/>
                  <a:pt x="5857" y="9704"/>
                  <a:pt x="5870" y="10390"/>
                </a:cubicBezTo>
                <a:lnTo>
                  <a:pt x="4334" y="10390"/>
                </a:lnTo>
                <a:cubicBezTo>
                  <a:pt x="4397" y="8733"/>
                  <a:pt x="5439" y="7900"/>
                  <a:pt x="6818" y="7900"/>
                </a:cubicBezTo>
                <a:cubicBezTo>
                  <a:pt x="8003" y="7900"/>
                  <a:pt x="9230" y="8624"/>
                  <a:pt x="9230" y="9837"/>
                </a:cubicBezTo>
                <a:cubicBezTo>
                  <a:pt x="9230" y="10465"/>
                  <a:pt x="8942" y="10954"/>
                  <a:pt x="8448" y="11192"/>
                </a:cubicBezTo>
                <a:cubicBezTo>
                  <a:pt x="9094" y="11432"/>
                  <a:pt x="9485" y="11997"/>
                  <a:pt x="9485" y="12720"/>
                </a:cubicBezTo>
                <a:cubicBezTo>
                  <a:pt x="9485" y="14139"/>
                  <a:pt x="8270" y="14988"/>
                  <a:pt x="6828" y="14988"/>
                </a:cubicBezTo>
                <a:close/>
                <a:moveTo>
                  <a:pt x="15579" y="2346"/>
                </a:moveTo>
                <a:lnTo>
                  <a:pt x="15579" y="3323"/>
                </a:lnTo>
                <a:cubicBezTo>
                  <a:pt x="15579" y="4484"/>
                  <a:pt x="14600" y="5430"/>
                  <a:pt x="13396" y="5430"/>
                </a:cubicBezTo>
                <a:cubicBezTo>
                  <a:pt x="12192" y="5430"/>
                  <a:pt x="11212" y="4484"/>
                  <a:pt x="11212" y="3323"/>
                </a:cubicBezTo>
                <a:lnTo>
                  <a:pt x="11212" y="2346"/>
                </a:lnTo>
                <a:lnTo>
                  <a:pt x="6738" y="2346"/>
                </a:lnTo>
                <a:lnTo>
                  <a:pt x="6738" y="3318"/>
                </a:lnTo>
                <a:cubicBezTo>
                  <a:pt x="6738" y="4480"/>
                  <a:pt x="5759" y="5425"/>
                  <a:pt x="4555" y="5425"/>
                </a:cubicBezTo>
                <a:cubicBezTo>
                  <a:pt x="3350" y="5425"/>
                  <a:pt x="2371" y="4480"/>
                  <a:pt x="2371" y="3318"/>
                </a:cubicBezTo>
                <a:lnTo>
                  <a:pt x="2371" y="2346"/>
                </a:lnTo>
                <a:lnTo>
                  <a:pt x="0" y="2346"/>
                </a:lnTo>
                <a:lnTo>
                  <a:pt x="0" y="18091"/>
                </a:lnTo>
                <a:lnTo>
                  <a:pt x="17900" y="18091"/>
                </a:lnTo>
                <a:lnTo>
                  <a:pt x="17900" y="2346"/>
                </a:lnTo>
                <a:cubicBezTo>
                  <a:pt x="17900" y="2346"/>
                  <a:pt x="15579" y="2346"/>
                  <a:pt x="15579" y="2346"/>
                </a:cubicBezTo>
                <a:close/>
                <a:moveTo>
                  <a:pt x="5543" y="953"/>
                </a:moveTo>
                <a:cubicBezTo>
                  <a:pt x="5543" y="427"/>
                  <a:pt x="5101" y="0"/>
                  <a:pt x="4555" y="0"/>
                </a:cubicBezTo>
                <a:cubicBezTo>
                  <a:pt x="4009" y="0"/>
                  <a:pt x="3566" y="427"/>
                  <a:pt x="3566" y="953"/>
                </a:cubicBezTo>
                <a:lnTo>
                  <a:pt x="3566" y="3353"/>
                </a:lnTo>
                <a:cubicBezTo>
                  <a:pt x="3566" y="3880"/>
                  <a:pt x="4009" y="4307"/>
                  <a:pt x="4555" y="4307"/>
                </a:cubicBezTo>
                <a:cubicBezTo>
                  <a:pt x="5101" y="4307"/>
                  <a:pt x="5543" y="3880"/>
                  <a:pt x="5543" y="3353"/>
                </a:cubicBezTo>
                <a:cubicBezTo>
                  <a:pt x="5543" y="3353"/>
                  <a:pt x="5543" y="953"/>
                  <a:pt x="5543" y="953"/>
                </a:cubicBezTo>
                <a:close/>
                <a:moveTo>
                  <a:pt x="14385" y="3358"/>
                </a:moveTo>
                <a:cubicBezTo>
                  <a:pt x="14385" y="3884"/>
                  <a:pt x="13942" y="4311"/>
                  <a:pt x="13396" y="4311"/>
                </a:cubicBezTo>
                <a:cubicBezTo>
                  <a:pt x="12850" y="4311"/>
                  <a:pt x="12407" y="3884"/>
                  <a:pt x="12407" y="3358"/>
                </a:cubicBezTo>
                <a:lnTo>
                  <a:pt x="12407" y="958"/>
                </a:lnTo>
                <a:cubicBezTo>
                  <a:pt x="12407" y="431"/>
                  <a:pt x="12850" y="4"/>
                  <a:pt x="13396" y="4"/>
                </a:cubicBezTo>
                <a:cubicBezTo>
                  <a:pt x="13942" y="4"/>
                  <a:pt x="14385" y="431"/>
                  <a:pt x="14385" y="958"/>
                </a:cubicBezTo>
                <a:cubicBezTo>
                  <a:pt x="14385" y="958"/>
                  <a:pt x="14385" y="3358"/>
                  <a:pt x="14385" y="335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3" name="AutoShape 33"/>
          <p:cNvSpPr>
            <a:spLocks/>
          </p:cNvSpPr>
          <p:nvPr/>
        </p:nvSpPr>
        <p:spPr bwMode="auto">
          <a:xfrm>
            <a:off x="9499600" y="10947400"/>
            <a:ext cx="527050" cy="484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599"/>
                  <a:pt x="9898" y="21599"/>
                </a:cubicBezTo>
                <a:cubicBezTo>
                  <a:pt x="15364" y="21599"/>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4" name="AutoShape 34"/>
          <p:cNvSpPr>
            <a:spLocks/>
          </p:cNvSpPr>
          <p:nvPr/>
        </p:nvSpPr>
        <p:spPr bwMode="auto">
          <a:xfrm>
            <a:off x="16840200" y="6045200"/>
            <a:ext cx="600075" cy="582613"/>
          </a:xfrm>
          <a:custGeom>
            <a:avLst/>
            <a:gdLst>
              <a:gd name="T0" fmla="*/ 10491 w 20983"/>
              <a:gd name="T1" fmla="+- 0 11117 635"/>
              <a:gd name="T2" fmla="*/ 11117 h 20965"/>
              <a:gd name="T3" fmla="*/ 10491 w 20983"/>
              <a:gd name="T4" fmla="+- 0 11117 635"/>
              <a:gd name="T5" fmla="*/ 11117 h 20965"/>
              <a:gd name="T6" fmla="*/ 10491 w 20983"/>
              <a:gd name="T7" fmla="+- 0 11117 635"/>
              <a:gd name="T8" fmla="*/ 11117 h 20965"/>
              <a:gd name="T9" fmla="*/ 10491 w 20983"/>
              <a:gd name="T10" fmla="+- 0 11117 635"/>
              <a:gd name="T11" fmla="*/ 11117 h 20965"/>
            </a:gdLst>
            <a:ahLst/>
            <a:cxnLst>
              <a:cxn ang="0">
                <a:pos x="T0" y="T2"/>
              </a:cxn>
              <a:cxn ang="0">
                <a:pos x="T3" y="T5"/>
              </a:cxn>
              <a:cxn ang="0">
                <a:pos x="T6" y="T8"/>
              </a:cxn>
              <a:cxn ang="0">
                <a:pos x="T9" y="T11"/>
              </a:cxn>
            </a:cxnLst>
            <a:rect l="0" t="0" r="r" b="b"/>
            <a:pathLst>
              <a:path w="20983" h="20965">
                <a:moveTo>
                  <a:pt x="17862" y="3206"/>
                </a:moveTo>
                <a:cubicBezTo>
                  <a:pt x="17250" y="2576"/>
                  <a:pt x="16257" y="2576"/>
                  <a:pt x="15644" y="3206"/>
                </a:cubicBezTo>
                <a:cubicBezTo>
                  <a:pt x="15033" y="3836"/>
                  <a:pt x="15033" y="4858"/>
                  <a:pt x="15644" y="5488"/>
                </a:cubicBezTo>
                <a:cubicBezTo>
                  <a:pt x="16257" y="6118"/>
                  <a:pt x="17250" y="6118"/>
                  <a:pt x="17862" y="5488"/>
                </a:cubicBezTo>
                <a:cubicBezTo>
                  <a:pt x="18474" y="4858"/>
                  <a:pt x="18474" y="3836"/>
                  <a:pt x="17862" y="3206"/>
                </a:cubicBezTo>
                <a:close/>
                <a:moveTo>
                  <a:pt x="19131" y="1905"/>
                </a:moveTo>
                <a:cubicBezTo>
                  <a:pt x="21599" y="4446"/>
                  <a:pt x="21599" y="8564"/>
                  <a:pt x="19131" y="11105"/>
                </a:cubicBezTo>
                <a:cubicBezTo>
                  <a:pt x="16662" y="13645"/>
                  <a:pt x="12659" y="13645"/>
                  <a:pt x="10191" y="11105"/>
                </a:cubicBezTo>
                <a:cubicBezTo>
                  <a:pt x="7722" y="8564"/>
                  <a:pt x="7722" y="4446"/>
                  <a:pt x="10191" y="1905"/>
                </a:cubicBezTo>
                <a:cubicBezTo>
                  <a:pt x="12659" y="-635"/>
                  <a:pt x="16662" y="-635"/>
                  <a:pt x="19131" y="1905"/>
                </a:cubicBezTo>
                <a:close/>
                <a:moveTo>
                  <a:pt x="12046" y="14124"/>
                </a:moveTo>
                <a:lnTo>
                  <a:pt x="9739" y="16499"/>
                </a:lnTo>
                <a:lnTo>
                  <a:pt x="7504" y="16499"/>
                </a:lnTo>
                <a:lnTo>
                  <a:pt x="7504" y="18798"/>
                </a:lnTo>
                <a:lnTo>
                  <a:pt x="5174" y="18798"/>
                </a:lnTo>
                <a:lnTo>
                  <a:pt x="5174" y="20964"/>
                </a:lnTo>
                <a:lnTo>
                  <a:pt x="0" y="20964"/>
                </a:lnTo>
                <a:lnTo>
                  <a:pt x="0" y="17272"/>
                </a:lnTo>
                <a:lnTo>
                  <a:pt x="7422" y="9634"/>
                </a:lnTo>
                <a:cubicBezTo>
                  <a:pt x="8259" y="11687"/>
                  <a:pt x="9916" y="13349"/>
                  <a:pt x="12046" y="1412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5" name="AutoShape 35"/>
          <p:cNvSpPr>
            <a:spLocks/>
          </p:cNvSpPr>
          <p:nvPr/>
        </p:nvSpPr>
        <p:spPr bwMode="auto">
          <a:xfrm>
            <a:off x="16865600" y="8483600"/>
            <a:ext cx="600075" cy="530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13"/>
                </a:moveTo>
                <a:lnTo>
                  <a:pt x="9400" y="21600"/>
                </a:lnTo>
                <a:lnTo>
                  <a:pt x="0" y="10952"/>
                </a:lnTo>
                <a:lnTo>
                  <a:pt x="0" y="2646"/>
                </a:lnTo>
                <a:lnTo>
                  <a:pt x="1896" y="2646"/>
                </a:lnTo>
                <a:lnTo>
                  <a:pt x="1896" y="9929"/>
                </a:lnTo>
                <a:cubicBezTo>
                  <a:pt x="1896" y="9929"/>
                  <a:pt x="10800" y="20013"/>
                  <a:pt x="10800" y="20013"/>
                </a:cubicBezTo>
                <a:close/>
                <a:moveTo>
                  <a:pt x="8719" y="5710"/>
                </a:moveTo>
                <a:cubicBezTo>
                  <a:pt x="8065" y="6452"/>
                  <a:pt x="7003" y="6452"/>
                  <a:pt x="6348" y="5710"/>
                </a:cubicBezTo>
                <a:cubicBezTo>
                  <a:pt x="5693" y="4968"/>
                  <a:pt x="5693" y="3765"/>
                  <a:pt x="6348" y="3023"/>
                </a:cubicBezTo>
                <a:cubicBezTo>
                  <a:pt x="7003" y="2282"/>
                  <a:pt x="8065" y="2282"/>
                  <a:pt x="8719" y="3023"/>
                </a:cubicBezTo>
                <a:cubicBezTo>
                  <a:pt x="9375" y="3765"/>
                  <a:pt x="9375" y="4968"/>
                  <a:pt x="8719" y="5710"/>
                </a:cubicBezTo>
                <a:close/>
                <a:moveTo>
                  <a:pt x="11589" y="0"/>
                </a:moveTo>
                <a:lnTo>
                  <a:pt x="3470" y="0"/>
                </a:lnTo>
                <a:lnTo>
                  <a:pt x="3470" y="9190"/>
                </a:lnTo>
                <a:lnTo>
                  <a:pt x="13475" y="20531"/>
                </a:lnTo>
                <a:lnTo>
                  <a:pt x="21599" y="11327"/>
                </a:lnTo>
                <a:cubicBezTo>
                  <a:pt x="21599" y="11327"/>
                  <a:pt x="11589" y="0"/>
                  <a:pt x="1158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6" name="AutoShape 36"/>
          <p:cNvSpPr>
            <a:spLocks/>
          </p:cNvSpPr>
          <p:nvPr/>
        </p:nvSpPr>
        <p:spPr bwMode="auto">
          <a:xfrm>
            <a:off x="16827500" y="10934700"/>
            <a:ext cx="501650" cy="500063"/>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600"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3157" name="AutoShape 37"/>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Business Concept</a:t>
            </a:r>
            <a:endParaRPr lang="en-US" dirty="0"/>
          </a:p>
        </p:txBody>
      </p:sp>
      <p:sp>
        <p:nvSpPr>
          <p:cNvPr id="133158" name="AutoShape 38"/>
          <p:cNvSpPr>
            <a:spLocks/>
          </p:cNvSpPr>
          <p:nvPr/>
        </p:nvSpPr>
        <p:spPr bwMode="auto">
          <a:xfrm>
            <a:off x="1460500" y="3219450"/>
            <a:ext cx="207264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 gravida id dolor sed vulputate. Morbi sit amet dignissim purus. Ut molestie fermentum urna, in cursus nisl tincidunt et. Fusce malesuada luctus nunc gravida sodales.</a:t>
            </a:r>
            <a:endParaRPr lang="en-US"/>
          </a:p>
        </p:txBody>
      </p:sp>
      <p:sp>
        <p:nvSpPr>
          <p:cNvPr id="133159" name="AutoShape 39"/>
          <p:cNvSpPr>
            <a:spLocks/>
          </p:cNvSpPr>
          <p:nvPr/>
        </p:nvSpPr>
        <p:spPr bwMode="auto">
          <a:xfrm>
            <a:off x="3632200" y="638175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60" name="AutoShape 40"/>
          <p:cNvSpPr>
            <a:spLocks/>
          </p:cNvSpPr>
          <p:nvPr/>
        </p:nvSpPr>
        <p:spPr bwMode="auto">
          <a:xfrm>
            <a:off x="3644900" y="57912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5CBEB6"/>
                </a:solidFill>
                <a:latin typeface="Aleo" panose="020F0502020204030203" pitchFamily="34" charset="0"/>
                <a:ea typeface="Aleo Regular" charset="0"/>
                <a:cs typeface="Aleo Regular" charset="0"/>
                <a:sym typeface="Aleo Regular" charset="0"/>
              </a:rPr>
              <a:t>Shopping</a:t>
            </a:r>
            <a:endParaRPr lang="en-US" dirty="0"/>
          </a:p>
        </p:txBody>
      </p:sp>
      <p:sp>
        <p:nvSpPr>
          <p:cNvPr id="133161" name="AutoShape 41"/>
          <p:cNvSpPr>
            <a:spLocks/>
          </p:cNvSpPr>
          <p:nvPr/>
        </p:nvSpPr>
        <p:spPr bwMode="auto">
          <a:xfrm>
            <a:off x="3632200" y="87630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62" name="AutoShape 42"/>
          <p:cNvSpPr>
            <a:spLocks/>
          </p:cNvSpPr>
          <p:nvPr/>
        </p:nvSpPr>
        <p:spPr bwMode="auto">
          <a:xfrm>
            <a:off x="3644900" y="81661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E59428"/>
                </a:solidFill>
                <a:latin typeface="Aleo" panose="020F0502020204030203" pitchFamily="34" charset="0"/>
                <a:ea typeface="Aleo Regular" charset="0"/>
                <a:cs typeface="Aleo Regular" charset="0"/>
                <a:sym typeface="Aleo Regular" charset="0"/>
              </a:rPr>
              <a:t>Customization</a:t>
            </a:r>
            <a:endParaRPr lang="en-US" dirty="0"/>
          </a:p>
        </p:txBody>
      </p:sp>
      <p:sp>
        <p:nvSpPr>
          <p:cNvPr id="133163" name="AutoShape 43"/>
          <p:cNvSpPr>
            <a:spLocks/>
          </p:cNvSpPr>
          <p:nvPr/>
        </p:nvSpPr>
        <p:spPr bwMode="auto">
          <a:xfrm>
            <a:off x="3632200" y="112522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64" name="AutoShape 44"/>
          <p:cNvSpPr>
            <a:spLocks/>
          </p:cNvSpPr>
          <p:nvPr/>
        </p:nvSpPr>
        <p:spPr bwMode="auto">
          <a:xfrm>
            <a:off x="3644900" y="106553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814974"/>
                </a:solidFill>
                <a:latin typeface="Aleo" panose="020F0502020204030203" pitchFamily="34" charset="0"/>
                <a:ea typeface="Aleo Regular" charset="0"/>
                <a:cs typeface="Aleo Regular" charset="0"/>
                <a:sym typeface="Aleo Regular" charset="0"/>
              </a:rPr>
              <a:t>Attachments</a:t>
            </a:r>
            <a:endParaRPr lang="en-US" dirty="0"/>
          </a:p>
        </p:txBody>
      </p:sp>
      <p:sp>
        <p:nvSpPr>
          <p:cNvPr id="133165" name="AutoShape 45"/>
          <p:cNvSpPr>
            <a:spLocks/>
          </p:cNvSpPr>
          <p:nvPr/>
        </p:nvSpPr>
        <p:spPr bwMode="auto">
          <a:xfrm>
            <a:off x="11087100" y="112522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66" name="AutoShape 46"/>
          <p:cNvSpPr>
            <a:spLocks/>
          </p:cNvSpPr>
          <p:nvPr/>
        </p:nvSpPr>
        <p:spPr bwMode="auto">
          <a:xfrm>
            <a:off x="11099800" y="106553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5CBEB6"/>
                </a:solidFill>
                <a:latin typeface="Aleo" panose="020F0502020204030203" pitchFamily="34" charset="0"/>
                <a:ea typeface="Aleo Regular" charset="0"/>
                <a:cs typeface="Aleo Regular" charset="0"/>
                <a:sym typeface="Aleo Regular" charset="0"/>
              </a:rPr>
              <a:t>Acceptance</a:t>
            </a:r>
            <a:endParaRPr lang="en-US" dirty="0"/>
          </a:p>
        </p:txBody>
      </p:sp>
      <p:sp>
        <p:nvSpPr>
          <p:cNvPr id="133167" name="AutoShape 47"/>
          <p:cNvSpPr>
            <a:spLocks/>
          </p:cNvSpPr>
          <p:nvPr/>
        </p:nvSpPr>
        <p:spPr bwMode="auto">
          <a:xfrm>
            <a:off x="11099800" y="87630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68" name="AutoShape 48"/>
          <p:cNvSpPr>
            <a:spLocks/>
          </p:cNvSpPr>
          <p:nvPr/>
        </p:nvSpPr>
        <p:spPr bwMode="auto">
          <a:xfrm>
            <a:off x="11112500" y="81661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919191"/>
                </a:solidFill>
                <a:latin typeface="Aleo" panose="020F0502020204030203" pitchFamily="34" charset="0"/>
                <a:ea typeface="Aleo Regular" charset="0"/>
                <a:cs typeface="Aleo Regular" charset="0"/>
                <a:sym typeface="Aleo Regular" charset="0"/>
              </a:rPr>
              <a:t>Calendar</a:t>
            </a:r>
            <a:endParaRPr lang="en-US" dirty="0"/>
          </a:p>
        </p:txBody>
      </p:sp>
      <p:sp>
        <p:nvSpPr>
          <p:cNvPr id="133169" name="AutoShape 49"/>
          <p:cNvSpPr>
            <a:spLocks/>
          </p:cNvSpPr>
          <p:nvPr/>
        </p:nvSpPr>
        <p:spPr bwMode="auto">
          <a:xfrm>
            <a:off x="11099800" y="63881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70" name="AutoShape 50"/>
          <p:cNvSpPr>
            <a:spLocks/>
          </p:cNvSpPr>
          <p:nvPr/>
        </p:nvSpPr>
        <p:spPr bwMode="auto">
          <a:xfrm>
            <a:off x="11112500" y="57912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374B5D"/>
                </a:solidFill>
                <a:latin typeface="Aleo" panose="020F0502020204030203" pitchFamily="34" charset="0"/>
                <a:ea typeface="Aleo Regular" charset="0"/>
                <a:cs typeface="Aleo Regular" charset="0"/>
                <a:sym typeface="Aleo Regular" charset="0"/>
              </a:rPr>
              <a:t>Device support</a:t>
            </a:r>
            <a:endParaRPr lang="en-US" dirty="0"/>
          </a:p>
        </p:txBody>
      </p:sp>
      <p:sp>
        <p:nvSpPr>
          <p:cNvPr id="133171" name="AutoShape 51"/>
          <p:cNvSpPr>
            <a:spLocks/>
          </p:cNvSpPr>
          <p:nvPr/>
        </p:nvSpPr>
        <p:spPr bwMode="auto">
          <a:xfrm>
            <a:off x="18478500" y="63881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72" name="AutoShape 52"/>
          <p:cNvSpPr>
            <a:spLocks/>
          </p:cNvSpPr>
          <p:nvPr/>
        </p:nvSpPr>
        <p:spPr bwMode="auto">
          <a:xfrm>
            <a:off x="18491200" y="57912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E59428"/>
                </a:solidFill>
                <a:latin typeface="Aleo" panose="020F0502020204030203" pitchFamily="34" charset="0"/>
                <a:ea typeface="Aleo Regular" charset="0"/>
                <a:cs typeface="Aleo Regular" charset="0"/>
                <a:sym typeface="Aleo Regular" charset="0"/>
              </a:rPr>
              <a:t>Security</a:t>
            </a:r>
            <a:endParaRPr lang="en-US" dirty="0"/>
          </a:p>
        </p:txBody>
      </p:sp>
      <p:sp>
        <p:nvSpPr>
          <p:cNvPr id="133173" name="AutoShape 53"/>
          <p:cNvSpPr>
            <a:spLocks/>
          </p:cNvSpPr>
          <p:nvPr/>
        </p:nvSpPr>
        <p:spPr bwMode="auto">
          <a:xfrm>
            <a:off x="18491200" y="87630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74" name="AutoShape 54"/>
          <p:cNvSpPr>
            <a:spLocks/>
          </p:cNvSpPr>
          <p:nvPr/>
        </p:nvSpPr>
        <p:spPr bwMode="auto">
          <a:xfrm>
            <a:off x="18503900" y="81661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814974"/>
                </a:solidFill>
                <a:latin typeface="Aleo" panose="020F0502020204030203" pitchFamily="34" charset="0"/>
                <a:ea typeface="Aleo Regular" charset="0"/>
                <a:cs typeface="Aleo Regular" charset="0"/>
                <a:sym typeface="Aleo Regular" charset="0"/>
              </a:rPr>
              <a:t>Branding</a:t>
            </a:r>
            <a:endParaRPr lang="en-US" dirty="0"/>
          </a:p>
        </p:txBody>
      </p:sp>
      <p:sp>
        <p:nvSpPr>
          <p:cNvPr id="133175" name="AutoShape 55"/>
          <p:cNvSpPr>
            <a:spLocks/>
          </p:cNvSpPr>
          <p:nvPr/>
        </p:nvSpPr>
        <p:spPr bwMode="auto">
          <a:xfrm>
            <a:off x="18478500" y="11252200"/>
            <a:ext cx="416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D4D4D"/>
                </a:solidFill>
                <a:latin typeface="Aleo" panose="020F0502020204030203" pitchFamily="34" charset="0"/>
                <a:ea typeface="Aleo Regular" charset="0"/>
                <a:cs typeface="Aleo Regular" charset="0"/>
                <a:sym typeface="Aleo Regular" charset="0"/>
              </a:rPr>
              <a:t>Fusce</a:t>
            </a:r>
            <a:r>
              <a:rPr lang="en-US" sz="2400" dirty="0">
                <a:solidFill>
                  <a:srgbClr val="4D4D4D"/>
                </a:solidFill>
                <a:latin typeface="Aleo" panose="020F0502020204030203" pitchFamily="34" charset="0"/>
                <a:ea typeface="Aleo Regular" charset="0"/>
                <a:cs typeface="Aleo Regular" charset="0"/>
                <a:sym typeface="Aleo Regular" charset="0"/>
              </a:rPr>
              <a:t> </a:t>
            </a:r>
            <a:r>
              <a:rPr lang="en-US" sz="2400" dirty="0" err="1">
                <a:solidFill>
                  <a:srgbClr val="4D4D4D"/>
                </a:solidFill>
                <a:latin typeface="Aleo" panose="020F0502020204030203" pitchFamily="34" charset="0"/>
                <a:ea typeface="Aleo Regular" charset="0"/>
                <a:cs typeface="Aleo Regular" charset="0"/>
                <a:sym typeface="Aleo Regular" charset="0"/>
              </a:rPr>
              <a:t>malesuada</a:t>
            </a:r>
            <a:endParaRPr lang="en-US" dirty="0"/>
          </a:p>
        </p:txBody>
      </p:sp>
      <p:sp>
        <p:nvSpPr>
          <p:cNvPr id="133176" name="AutoShape 56"/>
          <p:cNvSpPr>
            <a:spLocks/>
          </p:cNvSpPr>
          <p:nvPr/>
        </p:nvSpPr>
        <p:spPr bwMode="auto">
          <a:xfrm>
            <a:off x="18491200" y="10655300"/>
            <a:ext cx="41529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b="1" dirty="0">
                <a:solidFill>
                  <a:srgbClr val="374B5D"/>
                </a:solidFill>
                <a:latin typeface="Aleo" panose="020F0502020204030203" pitchFamily="34" charset="0"/>
                <a:ea typeface="Aleo Regular" charset="0"/>
                <a:cs typeface="Aleo Regular" charset="0"/>
                <a:sym typeface="Aleo Regular" charset="0"/>
              </a:rPr>
              <a:t>Communication</a:t>
            </a:r>
            <a:endParaRPr lang="en-US" dirty="0"/>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5" name="Picture 1" descr="Untitled-1.png"/>
          <p:cNvPicPr>
            <a:picLocks noChangeAspect="1"/>
          </p:cNvPicPr>
          <p:nvPr/>
        </p:nvPicPr>
        <p:blipFill>
          <a:blip r:embed="rId2">
            <a:extLst>
              <a:ext uri="{28A0092B-C50C-407E-A947-70E740481C1C}">
                <a14:useLocalDpi xmlns:a14="http://schemas.microsoft.com/office/drawing/2010/main" val="0"/>
              </a:ext>
            </a:extLst>
          </a:blip>
          <a:srcRect l="26985" t="11357" r="15631" b="35239"/>
          <a:stretch>
            <a:fillRect/>
          </a:stretch>
        </p:blipFill>
        <p:spPr bwMode="auto">
          <a:xfrm>
            <a:off x="1435100" y="3251200"/>
            <a:ext cx="14376400" cy="8928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4146"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Video</a:t>
            </a:r>
            <a:endParaRPr lang="en-US" dirty="0"/>
          </a:p>
        </p:txBody>
      </p:sp>
      <p:sp>
        <p:nvSpPr>
          <p:cNvPr id="134147" name="AutoShape 3"/>
          <p:cNvSpPr>
            <a:spLocks/>
          </p:cNvSpPr>
          <p:nvPr/>
        </p:nvSpPr>
        <p:spPr bwMode="auto">
          <a:xfrm>
            <a:off x="16764000" y="3454400"/>
            <a:ext cx="41529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Product video</a:t>
            </a:r>
            <a:endParaRPr lang="en-US" dirty="0"/>
          </a:p>
        </p:txBody>
      </p:sp>
      <p:sp>
        <p:nvSpPr>
          <p:cNvPr id="134148" name="AutoShape 4"/>
          <p:cNvSpPr>
            <a:spLocks/>
          </p:cNvSpPr>
          <p:nvPr/>
        </p:nvSpPr>
        <p:spPr bwMode="auto">
          <a:xfrm>
            <a:off x="16764000" y="4654550"/>
            <a:ext cx="6591300" cy="457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Nulla gravida id dolor sed vulputate. Morbi sit amet dignissim purus. Ut molestie fermentum urna, in cursus nisl tincidunt et. Fusce malesuada luctus nunc gravida sodales. Praesent aliquet, erat eget aliquam ornare.</a:t>
            </a:r>
            <a:endParaRPr lang="en-US"/>
          </a:p>
        </p:txBody>
      </p:sp>
      <p:sp>
        <p:nvSpPr>
          <p:cNvPr id="134149" name="AutoShape 5"/>
          <p:cNvSpPr>
            <a:spLocks/>
          </p:cNvSpPr>
          <p:nvPr/>
        </p:nvSpPr>
        <p:spPr bwMode="auto">
          <a:xfrm>
            <a:off x="16776700" y="9982200"/>
            <a:ext cx="659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 mode at:</a:t>
            </a:r>
            <a:endParaRPr lang="en-US"/>
          </a:p>
        </p:txBody>
      </p:sp>
      <p:sp>
        <p:nvSpPr>
          <p:cNvPr id="134150" name="AutoShape 6"/>
          <p:cNvSpPr>
            <a:spLocks/>
          </p:cNvSpPr>
          <p:nvPr/>
        </p:nvSpPr>
        <p:spPr bwMode="auto">
          <a:xfrm>
            <a:off x="16776700" y="10642600"/>
            <a:ext cx="659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5CBEB6"/>
                </a:solidFill>
                <a:latin typeface="Lato Regular" charset="0"/>
                <a:ea typeface="Lato Regular" charset="0"/>
                <a:cs typeface="Lato Regular" charset="0"/>
                <a:sym typeface="Lato Regular" charset="0"/>
              </a:rPr>
              <a:t>http://link.com/video</a:t>
            </a:r>
            <a:endParaRPr lang="en-US" dirty="0"/>
          </a:p>
        </p:txBody>
      </p:sp>
      <p:sp>
        <p:nvSpPr>
          <p:cNvPr id="134151" name="AutoShape 7"/>
          <p:cNvSpPr>
            <a:spLocks/>
          </p:cNvSpPr>
          <p:nvPr/>
        </p:nvSpPr>
        <p:spPr bwMode="auto">
          <a:xfrm>
            <a:off x="16764000" y="11264900"/>
            <a:ext cx="65913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5CBEB6"/>
                </a:solidFill>
                <a:latin typeface="Lato Regular" charset="0"/>
                <a:ea typeface="Lato Regular" charset="0"/>
                <a:cs typeface="Lato Regular" charset="0"/>
                <a:sym typeface="Lato Regular" charset="0"/>
              </a:rPr>
              <a:t>http://link.com/video2</a:t>
            </a:r>
            <a:endParaRPr lang="en-US" dirty="0"/>
          </a:p>
        </p:txBody>
      </p:sp>
      <p:sp>
        <p:nvSpPr>
          <p:cNvPr id="134152" name="AutoShape 8"/>
          <p:cNvSpPr>
            <a:spLocks/>
          </p:cNvSpPr>
          <p:nvPr/>
        </p:nvSpPr>
        <p:spPr bwMode="auto">
          <a:xfrm>
            <a:off x="7378700" y="6540500"/>
            <a:ext cx="2166938" cy="21415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599"/>
                  <a:pt x="10799" y="21599"/>
                </a:cubicBezTo>
                <a:cubicBezTo>
                  <a:pt x="16764" y="21599"/>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5172" name="AutoShape 4"/>
          <p:cNvSpPr>
            <a:spLocks/>
          </p:cNvSpPr>
          <p:nvPr/>
        </p:nvSpPr>
        <p:spPr bwMode="auto">
          <a:xfrm>
            <a:off x="18916650" y="8089900"/>
            <a:ext cx="2387600" cy="2387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73" name="AutoShape 5"/>
          <p:cNvSpPr>
            <a:spLocks/>
          </p:cNvSpPr>
          <p:nvPr/>
        </p:nvSpPr>
        <p:spPr bwMode="auto">
          <a:xfrm>
            <a:off x="19889788" y="8699500"/>
            <a:ext cx="1382712" cy="1712913"/>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5186" name="AutoShape 18"/>
          <p:cNvSpPr>
            <a:spLocks/>
          </p:cNvSpPr>
          <p:nvPr/>
        </p:nvSpPr>
        <p:spPr bwMode="auto">
          <a:xfrm>
            <a:off x="14392275" y="8077200"/>
            <a:ext cx="2387600" cy="2387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87" name="AutoShape 19"/>
          <p:cNvSpPr>
            <a:spLocks/>
          </p:cNvSpPr>
          <p:nvPr/>
        </p:nvSpPr>
        <p:spPr bwMode="auto">
          <a:xfrm>
            <a:off x="15367000" y="8686800"/>
            <a:ext cx="1382713" cy="1712913"/>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5189" name="AutoShape 21"/>
          <p:cNvSpPr>
            <a:spLocks/>
          </p:cNvSpPr>
          <p:nvPr/>
        </p:nvSpPr>
        <p:spPr bwMode="auto">
          <a:xfrm>
            <a:off x="14392275" y="3987800"/>
            <a:ext cx="2387600" cy="2387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90" name="AutoShape 22"/>
          <p:cNvSpPr>
            <a:spLocks/>
          </p:cNvSpPr>
          <p:nvPr/>
        </p:nvSpPr>
        <p:spPr bwMode="auto">
          <a:xfrm>
            <a:off x="15379700" y="4597400"/>
            <a:ext cx="1382713" cy="1712913"/>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5192" name="AutoShape 24"/>
          <p:cNvSpPr>
            <a:spLocks/>
          </p:cNvSpPr>
          <p:nvPr/>
        </p:nvSpPr>
        <p:spPr bwMode="auto">
          <a:xfrm>
            <a:off x="18916650" y="4025900"/>
            <a:ext cx="2387600" cy="2387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93" name="AutoShape 25"/>
          <p:cNvSpPr>
            <a:spLocks/>
          </p:cNvSpPr>
          <p:nvPr/>
        </p:nvSpPr>
        <p:spPr bwMode="auto">
          <a:xfrm>
            <a:off x="19921538" y="4635500"/>
            <a:ext cx="1382712" cy="1712913"/>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5170" name="AutoShape 2"/>
          <p:cNvSpPr>
            <a:spLocks/>
          </p:cNvSpPr>
          <p:nvPr/>
        </p:nvSpPr>
        <p:spPr bwMode="auto">
          <a:xfrm>
            <a:off x="2641600" y="6375400"/>
            <a:ext cx="989013" cy="9890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4786"/>
                </a:moveTo>
                <a:cubicBezTo>
                  <a:pt x="8599" y="14786"/>
                  <a:pt x="6815" y="13001"/>
                  <a:pt x="6815" y="10799"/>
                </a:cubicBezTo>
                <a:cubicBezTo>
                  <a:pt x="6815" y="8600"/>
                  <a:pt x="8599" y="6816"/>
                  <a:pt x="10800" y="6816"/>
                </a:cubicBezTo>
                <a:cubicBezTo>
                  <a:pt x="13000" y="6816"/>
                  <a:pt x="14784" y="8600"/>
                  <a:pt x="14784" y="10799"/>
                </a:cubicBezTo>
                <a:cubicBezTo>
                  <a:pt x="14784" y="13001"/>
                  <a:pt x="13000" y="14786"/>
                  <a:pt x="10800" y="14786"/>
                </a:cubicBezTo>
                <a:close/>
                <a:moveTo>
                  <a:pt x="10800" y="0"/>
                </a:moveTo>
                <a:cubicBezTo>
                  <a:pt x="4835" y="0"/>
                  <a:pt x="0" y="4836"/>
                  <a:pt x="0" y="10799"/>
                </a:cubicBezTo>
                <a:cubicBezTo>
                  <a:pt x="0" y="16765"/>
                  <a:pt x="4835" y="21599"/>
                  <a:pt x="10800" y="21599"/>
                </a:cubicBezTo>
                <a:cubicBezTo>
                  <a:pt x="16765" y="21599"/>
                  <a:pt x="21599" y="16765"/>
                  <a:pt x="21599" y="10799"/>
                </a:cubicBezTo>
                <a:cubicBezTo>
                  <a:pt x="21599" y="4836"/>
                  <a:pt x="16765" y="0"/>
                  <a:pt x="10800" y="0"/>
                </a:cubicBez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5171" name="AutoShape 3"/>
          <p:cNvSpPr>
            <a:spLocks/>
          </p:cNvSpPr>
          <p:nvPr/>
        </p:nvSpPr>
        <p:spPr bwMode="auto">
          <a:xfrm>
            <a:off x="2286000" y="3721100"/>
            <a:ext cx="6657975" cy="36750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281" y="19765"/>
                </a:moveTo>
                <a:cubicBezTo>
                  <a:pt x="12954" y="19765"/>
                  <a:pt x="12689" y="19284"/>
                  <a:pt x="12689" y="18692"/>
                </a:cubicBezTo>
                <a:cubicBezTo>
                  <a:pt x="12689" y="18099"/>
                  <a:pt x="12954" y="17619"/>
                  <a:pt x="13281" y="17619"/>
                </a:cubicBezTo>
                <a:cubicBezTo>
                  <a:pt x="13608" y="17619"/>
                  <a:pt x="13874" y="18099"/>
                  <a:pt x="13874" y="18692"/>
                </a:cubicBezTo>
                <a:cubicBezTo>
                  <a:pt x="13874" y="19284"/>
                  <a:pt x="13608" y="19765"/>
                  <a:pt x="13281" y="19765"/>
                </a:cubicBezTo>
                <a:close/>
                <a:moveTo>
                  <a:pt x="6021" y="11911"/>
                </a:moveTo>
                <a:lnTo>
                  <a:pt x="2962" y="11911"/>
                </a:lnTo>
                <a:lnTo>
                  <a:pt x="3417" y="8491"/>
                </a:lnTo>
                <a:lnTo>
                  <a:pt x="6021" y="8491"/>
                </a:lnTo>
                <a:cubicBezTo>
                  <a:pt x="6021" y="8491"/>
                  <a:pt x="6021" y="11911"/>
                  <a:pt x="6021" y="11911"/>
                </a:cubicBezTo>
                <a:close/>
                <a:moveTo>
                  <a:pt x="4329" y="0"/>
                </a:moveTo>
                <a:lnTo>
                  <a:pt x="4329" y="6486"/>
                </a:lnTo>
                <a:lnTo>
                  <a:pt x="2506" y="6486"/>
                </a:lnTo>
                <a:lnTo>
                  <a:pt x="1920" y="11685"/>
                </a:lnTo>
                <a:lnTo>
                  <a:pt x="0" y="13380"/>
                </a:lnTo>
                <a:lnTo>
                  <a:pt x="0" y="18692"/>
                </a:lnTo>
                <a:lnTo>
                  <a:pt x="855" y="18692"/>
                </a:lnTo>
                <a:cubicBezTo>
                  <a:pt x="855" y="16787"/>
                  <a:pt x="1707" y="15242"/>
                  <a:pt x="2759" y="15242"/>
                </a:cubicBezTo>
                <a:cubicBezTo>
                  <a:pt x="3810" y="15242"/>
                  <a:pt x="4663" y="16787"/>
                  <a:pt x="4663" y="18692"/>
                </a:cubicBezTo>
                <a:lnTo>
                  <a:pt x="9569" y="18692"/>
                </a:lnTo>
                <a:lnTo>
                  <a:pt x="10774" y="16510"/>
                </a:lnTo>
                <a:lnTo>
                  <a:pt x="12221" y="16510"/>
                </a:lnTo>
                <a:cubicBezTo>
                  <a:pt x="11887" y="17043"/>
                  <a:pt x="11676" y="17823"/>
                  <a:pt x="11676" y="18692"/>
                </a:cubicBezTo>
                <a:cubicBezTo>
                  <a:pt x="11676" y="20298"/>
                  <a:pt x="12395" y="21600"/>
                  <a:pt x="13281" y="21600"/>
                </a:cubicBezTo>
                <a:cubicBezTo>
                  <a:pt x="14168" y="21600"/>
                  <a:pt x="14886" y="20298"/>
                  <a:pt x="14886" y="18692"/>
                </a:cubicBezTo>
                <a:cubicBezTo>
                  <a:pt x="14886" y="17823"/>
                  <a:pt x="14676" y="17043"/>
                  <a:pt x="14342" y="16510"/>
                </a:cubicBezTo>
                <a:lnTo>
                  <a:pt x="17772" y="16510"/>
                </a:lnTo>
                <a:lnTo>
                  <a:pt x="17772" y="15095"/>
                </a:lnTo>
                <a:lnTo>
                  <a:pt x="21599" y="15095"/>
                </a:lnTo>
                <a:lnTo>
                  <a:pt x="21599" y="0"/>
                </a:lnTo>
                <a:cubicBezTo>
                  <a:pt x="21599" y="0"/>
                  <a:pt x="4329" y="0"/>
                  <a:pt x="4329" y="0"/>
                </a:cubicBez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5174" name="AutoShape 6"/>
          <p:cNvSpPr>
            <a:spLocks/>
          </p:cNvSpPr>
          <p:nvPr/>
        </p:nvSpPr>
        <p:spPr bwMode="auto">
          <a:xfrm>
            <a:off x="19357975" y="8542338"/>
            <a:ext cx="1498600" cy="149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75" name="AutoShape 7"/>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Transport</a:t>
            </a:r>
            <a:endParaRPr lang="en-US" dirty="0"/>
          </a:p>
        </p:txBody>
      </p:sp>
      <p:sp>
        <p:nvSpPr>
          <p:cNvPr id="135176" name="AutoShape 8"/>
          <p:cNvSpPr>
            <a:spLocks/>
          </p:cNvSpPr>
          <p:nvPr/>
        </p:nvSpPr>
        <p:spPr bwMode="auto">
          <a:xfrm>
            <a:off x="13509625" y="67310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Fast delivery</a:t>
            </a:r>
            <a:endParaRPr lang="en-US" dirty="0"/>
          </a:p>
        </p:txBody>
      </p:sp>
      <p:sp>
        <p:nvSpPr>
          <p:cNvPr id="135177" name="AutoShape 9"/>
          <p:cNvSpPr>
            <a:spLocks/>
          </p:cNvSpPr>
          <p:nvPr/>
        </p:nvSpPr>
        <p:spPr bwMode="auto">
          <a:xfrm>
            <a:off x="4191000" y="8267700"/>
            <a:ext cx="51435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a:t>
            </a:r>
            <a:endParaRPr lang="en-US"/>
          </a:p>
        </p:txBody>
      </p:sp>
      <p:sp>
        <p:nvSpPr>
          <p:cNvPr id="135178" name="AutoShape 10"/>
          <p:cNvSpPr>
            <a:spLocks/>
          </p:cNvSpPr>
          <p:nvPr/>
        </p:nvSpPr>
        <p:spPr bwMode="auto">
          <a:xfrm>
            <a:off x="1481138" y="80454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7B3B65"/>
                </a:solidFill>
                <a:latin typeface="Aleo" panose="020F0502020204030203" pitchFamily="34" charset="0"/>
                <a:ea typeface="Aleo Regular" charset="0"/>
                <a:cs typeface="Aleo Regular" charset="0"/>
                <a:sym typeface="Aleo Regular" charset="0"/>
              </a:rPr>
              <a:t>12K</a:t>
            </a:r>
            <a:endParaRPr lang="en-US" dirty="0"/>
          </a:p>
        </p:txBody>
      </p:sp>
      <p:sp>
        <p:nvSpPr>
          <p:cNvPr id="135179" name="AutoShape 11"/>
          <p:cNvSpPr>
            <a:spLocks/>
          </p:cNvSpPr>
          <p:nvPr/>
        </p:nvSpPr>
        <p:spPr bwMode="auto">
          <a:xfrm>
            <a:off x="1333500" y="927735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trucks</a:t>
            </a:r>
            <a:endParaRPr lang="en-US" dirty="0"/>
          </a:p>
        </p:txBody>
      </p:sp>
      <p:sp>
        <p:nvSpPr>
          <p:cNvPr id="135180" name="AutoShape 12"/>
          <p:cNvSpPr>
            <a:spLocks/>
          </p:cNvSpPr>
          <p:nvPr/>
        </p:nvSpPr>
        <p:spPr bwMode="auto">
          <a:xfrm>
            <a:off x="1422400" y="99949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5CBEB6"/>
                </a:solidFill>
                <a:latin typeface="Aleo" panose="020F0502020204030203" pitchFamily="34" charset="0"/>
                <a:ea typeface="Aleo Regular" charset="0"/>
                <a:cs typeface="Aleo Regular" charset="0"/>
                <a:sym typeface="Aleo Regular" charset="0"/>
              </a:rPr>
              <a:t>15K</a:t>
            </a:r>
            <a:endParaRPr lang="en-US" dirty="0"/>
          </a:p>
        </p:txBody>
      </p:sp>
      <p:sp>
        <p:nvSpPr>
          <p:cNvPr id="135181" name="AutoShape 13"/>
          <p:cNvSpPr>
            <a:spLocks/>
          </p:cNvSpPr>
          <p:nvPr/>
        </p:nvSpPr>
        <p:spPr bwMode="auto">
          <a:xfrm>
            <a:off x="1270000" y="112268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mini trucks</a:t>
            </a:r>
            <a:endParaRPr lang="en-US" dirty="0"/>
          </a:p>
        </p:txBody>
      </p:sp>
      <p:sp>
        <p:nvSpPr>
          <p:cNvPr id="135182" name="AutoShape 14"/>
          <p:cNvSpPr>
            <a:spLocks/>
          </p:cNvSpPr>
          <p:nvPr/>
        </p:nvSpPr>
        <p:spPr bwMode="auto">
          <a:xfrm>
            <a:off x="4102100" y="10236200"/>
            <a:ext cx="51435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sociis natoque.</a:t>
            </a:r>
            <a:endParaRPr lang="en-US"/>
          </a:p>
        </p:txBody>
      </p:sp>
      <p:sp>
        <p:nvSpPr>
          <p:cNvPr id="135183" name="AutoShape 15"/>
          <p:cNvSpPr>
            <a:spLocks/>
          </p:cNvSpPr>
          <p:nvPr/>
        </p:nvSpPr>
        <p:spPr bwMode="auto">
          <a:xfrm>
            <a:off x="13509625" y="109093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High security</a:t>
            </a:r>
            <a:endParaRPr lang="en-US" dirty="0"/>
          </a:p>
        </p:txBody>
      </p:sp>
      <p:sp>
        <p:nvSpPr>
          <p:cNvPr id="135184" name="AutoShape 16"/>
          <p:cNvSpPr>
            <a:spLocks/>
          </p:cNvSpPr>
          <p:nvPr/>
        </p:nvSpPr>
        <p:spPr bwMode="auto">
          <a:xfrm>
            <a:off x="18034000" y="66294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Low cost</a:t>
            </a:r>
            <a:endParaRPr lang="en-US" dirty="0"/>
          </a:p>
        </p:txBody>
      </p:sp>
      <p:sp>
        <p:nvSpPr>
          <p:cNvPr id="135185" name="AutoShape 17"/>
          <p:cNvSpPr>
            <a:spLocks/>
          </p:cNvSpPr>
          <p:nvPr/>
        </p:nvSpPr>
        <p:spPr bwMode="auto">
          <a:xfrm>
            <a:off x="18034000" y="109347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Worldwide delivery</a:t>
            </a:r>
            <a:endParaRPr lang="en-US" dirty="0"/>
          </a:p>
        </p:txBody>
      </p:sp>
      <p:sp>
        <p:nvSpPr>
          <p:cNvPr id="135188" name="AutoShape 20"/>
          <p:cNvSpPr>
            <a:spLocks/>
          </p:cNvSpPr>
          <p:nvPr/>
        </p:nvSpPr>
        <p:spPr bwMode="auto">
          <a:xfrm>
            <a:off x="14833600" y="8534400"/>
            <a:ext cx="1498600" cy="149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91" name="AutoShape 23"/>
          <p:cNvSpPr>
            <a:spLocks/>
          </p:cNvSpPr>
          <p:nvPr/>
        </p:nvSpPr>
        <p:spPr bwMode="auto">
          <a:xfrm>
            <a:off x="14846300" y="4445000"/>
            <a:ext cx="1498600" cy="149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94" name="AutoShape 26"/>
          <p:cNvSpPr>
            <a:spLocks/>
          </p:cNvSpPr>
          <p:nvPr/>
        </p:nvSpPr>
        <p:spPr bwMode="auto">
          <a:xfrm>
            <a:off x="19388138" y="4483100"/>
            <a:ext cx="1498600" cy="1498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5195" name="AutoShape 27"/>
          <p:cNvSpPr>
            <a:spLocks/>
          </p:cNvSpPr>
          <p:nvPr/>
        </p:nvSpPr>
        <p:spPr bwMode="auto">
          <a:xfrm>
            <a:off x="4876800" y="6794500"/>
            <a:ext cx="663575" cy="6619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14787"/>
                </a:moveTo>
                <a:cubicBezTo>
                  <a:pt x="8600" y="14787"/>
                  <a:pt x="6814" y="13002"/>
                  <a:pt x="6814" y="10801"/>
                </a:cubicBezTo>
                <a:cubicBezTo>
                  <a:pt x="6814" y="8598"/>
                  <a:pt x="8600" y="6815"/>
                  <a:pt x="10801" y="6815"/>
                </a:cubicBezTo>
                <a:cubicBezTo>
                  <a:pt x="13000" y="6815"/>
                  <a:pt x="14785" y="8598"/>
                  <a:pt x="14785" y="10801"/>
                </a:cubicBezTo>
                <a:cubicBezTo>
                  <a:pt x="14785" y="13002"/>
                  <a:pt x="13000" y="14787"/>
                  <a:pt x="10801" y="14787"/>
                </a:cubicBezTo>
                <a:close/>
                <a:moveTo>
                  <a:pt x="10801" y="0"/>
                </a:moveTo>
                <a:cubicBezTo>
                  <a:pt x="4836" y="0"/>
                  <a:pt x="0" y="4837"/>
                  <a:pt x="0" y="10801"/>
                </a:cubicBezTo>
                <a:cubicBezTo>
                  <a:pt x="0" y="16765"/>
                  <a:pt x="4836" y="21599"/>
                  <a:pt x="10801" y="21599"/>
                </a:cubicBezTo>
                <a:cubicBezTo>
                  <a:pt x="16765" y="21599"/>
                  <a:pt x="21599" y="16765"/>
                  <a:pt x="21599" y="10801"/>
                </a:cubicBezTo>
                <a:cubicBezTo>
                  <a:pt x="21599" y="4837"/>
                  <a:pt x="16765" y="0"/>
                  <a:pt x="10801" y="0"/>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5196" name="AutoShape 28"/>
          <p:cNvSpPr>
            <a:spLocks/>
          </p:cNvSpPr>
          <p:nvPr/>
        </p:nvSpPr>
        <p:spPr bwMode="auto">
          <a:xfrm>
            <a:off x="4635500" y="5003800"/>
            <a:ext cx="3868738" cy="246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8"/>
                  <a:pt x="15327" y="17618"/>
                </a:cubicBezTo>
                <a:cubicBezTo>
                  <a:pt x="15705" y="17618"/>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5"/>
                </a:lnTo>
                <a:lnTo>
                  <a:pt x="0" y="13380"/>
                </a:lnTo>
                <a:lnTo>
                  <a:pt x="0" y="18692"/>
                </a:lnTo>
                <a:lnTo>
                  <a:pt x="986" y="18692"/>
                </a:lnTo>
                <a:cubicBezTo>
                  <a:pt x="986" y="16786"/>
                  <a:pt x="1970" y="15242"/>
                  <a:pt x="3184" y="15242"/>
                </a:cubicBezTo>
                <a:cubicBezTo>
                  <a:pt x="4398" y="15242"/>
                  <a:pt x="5381" y="16786"/>
                  <a:pt x="5381" y="18692"/>
                </a:cubicBezTo>
                <a:lnTo>
                  <a:pt x="11044" y="18692"/>
                </a:lnTo>
                <a:lnTo>
                  <a:pt x="12434" y="16510"/>
                </a:lnTo>
                <a:lnTo>
                  <a:pt x="14104" y="16510"/>
                </a:lnTo>
                <a:cubicBezTo>
                  <a:pt x="13718" y="17043"/>
                  <a:pt x="13475" y="17822"/>
                  <a:pt x="13475" y="18692"/>
                </a:cubicBezTo>
                <a:cubicBezTo>
                  <a:pt x="13475" y="20298"/>
                  <a:pt x="14305" y="21599"/>
                  <a:pt x="15327" y="21599"/>
                </a:cubicBezTo>
                <a:cubicBezTo>
                  <a:pt x="16351" y="21599"/>
                  <a:pt x="17180" y="20298"/>
                  <a:pt x="17180" y="18692"/>
                </a:cubicBezTo>
                <a:cubicBezTo>
                  <a:pt x="17180" y="17822"/>
                  <a:pt x="16937" y="17043"/>
                  <a:pt x="16552" y="16510"/>
                </a:cubicBezTo>
                <a:lnTo>
                  <a:pt x="20510" y="16510"/>
                </a:lnTo>
                <a:lnTo>
                  <a:pt x="20510" y="15095"/>
                </a:lnTo>
                <a:lnTo>
                  <a:pt x="21600" y="15095"/>
                </a:lnTo>
                <a:lnTo>
                  <a:pt x="21600" y="0"/>
                </a:lnTo>
                <a:cubicBezTo>
                  <a:pt x="21600" y="0"/>
                  <a:pt x="4996" y="0"/>
                  <a:pt x="4996" y="0"/>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5197" name="AutoShape 29"/>
          <p:cNvSpPr>
            <a:spLocks/>
          </p:cNvSpPr>
          <p:nvPr/>
        </p:nvSpPr>
        <p:spPr bwMode="auto">
          <a:xfrm>
            <a:off x="15063788" y="4664075"/>
            <a:ext cx="1062037" cy="10588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46" y="13920"/>
                </a:moveTo>
                <a:cubicBezTo>
                  <a:pt x="6046" y="12990"/>
                  <a:pt x="6312" y="12267"/>
                  <a:pt x="7238" y="11579"/>
                </a:cubicBezTo>
                <a:cubicBezTo>
                  <a:pt x="8329" y="10770"/>
                  <a:pt x="9160" y="10452"/>
                  <a:pt x="9160" y="9703"/>
                </a:cubicBezTo>
                <a:cubicBezTo>
                  <a:pt x="9160" y="9208"/>
                  <a:pt x="8863" y="8900"/>
                  <a:pt x="8385" y="8900"/>
                </a:cubicBezTo>
                <a:cubicBezTo>
                  <a:pt x="7718" y="8900"/>
                  <a:pt x="7558" y="9600"/>
                  <a:pt x="7558" y="10266"/>
                </a:cubicBezTo>
                <a:lnTo>
                  <a:pt x="6185" y="10266"/>
                </a:lnTo>
                <a:cubicBezTo>
                  <a:pt x="6127" y="8542"/>
                  <a:pt x="7104" y="7640"/>
                  <a:pt x="8444" y="7640"/>
                </a:cubicBezTo>
                <a:cubicBezTo>
                  <a:pt x="9686" y="7640"/>
                  <a:pt x="10588" y="8468"/>
                  <a:pt x="10588" y="9610"/>
                </a:cubicBezTo>
                <a:cubicBezTo>
                  <a:pt x="10588" y="10180"/>
                  <a:pt x="10411" y="10631"/>
                  <a:pt x="10032" y="11032"/>
                </a:cubicBezTo>
                <a:cubicBezTo>
                  <a:pt x="9431" y="11666"/>
                  <a:pt x="8532" y="11986"/>
                  <a:pt x="7942" y="12660"/>
                </a:cubicBezTo>
                <a:lnTo>
                  <a:pt x="10621" y="12660"/>
                </a:lnTo>
                <a:lnTo>
                  <a:pt x="10621" y="13920"/>
                </a:lnTo>
                <a:lnTo>
                  <a:pt x="6046" y="13920"/>
                </a:lnTo>
                <a:cubicBezTo>
                  <a:pt x="6046" y="13920"/>
                  <a:pt x="6046" y="13920"/>
                  <a:pt x="6046" y="13920"/>
                </a:cubicBezTo>
                <a:close/>
                <a:moveTo>
                  <a:pt x="13549" y="11328"/>
                </a:moveTo>
                <a:lnTo>
                  <a:pt x="13549" y="9688"/>
                </a:lnTo>
                <a:lnTo>
                  <a:pt x="12329" y="11328"/>
                </a:lnTo>
                <a:cubicBezTo>
                  <a:pt x="12329" y="11328"/>
                  <a:pt x="13549" y="11328"/>
                  <a:pt x="13549" y="11328"/>
                </a:cubicBezTo>
                <a:close/>
                <a:moveTo>
                  <a:pt x="13549" y="13920"/>
                </a:moveTo>
                <a:lnTo>
                  <a:pt x="13549" y="12547"/>
                </a:lnTo>
                <a:lnTo>
                  <a:pt x="11043" y="12547"/>
                </a:lnTo>
                <a:lnTo>
                  <a:pt x="11043" y="11294"/>
                </a:lnTo>
                <a:lnTo>
                  <a:pt x="13672" y="7758"/>
                </a:lnTo>
                <a:lnTo>
                  <a:pt x="14917" y="7758"/>
                </a:lnTo>
                <a:lnTo>
                  <a:pt x="14917" y="11328"/>
                </a:lnTo>
                <a:lnTo>
                  <a:pt x="15704" y="11328"/>
                </a:lnTo>
                <a:lnTo>
                  <a:pt x="15704" y="12547"/>
                </a:lnTo>
                <a:lnTo>
                  <a:pt x="14917" y="12547"/>
                </a:lnTo>
                <a:lnTo>
                  <a:pt x="14917" y="13920"/>
                </a:lnTo>
                <a:cubicBezTo>
                  <a:pt x="14917" y="13920"/>
                  <a:pt x="13549" y="13920"/>
                  <a:pt x="13549" y="13920"/>
                </a:cubicBezTo>
                <a:close/>
                <a:moveTo>
                  <a:pt x="0" y="10800"/>
                </a:moveTo>
                <a:cubicBezTo>
                  <a:pt x="0" y="16764"/>
                  <a:pt x="4825" y="21600"/>
                  <a:pt x="10778" y="21600"/>
                </a:cubicBezTo>
                <a:cubicBezTo>
                  <a:pt x="12557" y="21600"/>
                  <a:pt x="14235" y="21167"/>
                  <a:pt x="15715" y="20402"/>
                </a:cubicBezTo>
                <a:lnTo>
                  <a:pt x="14524" y="18361"/>
                </a:lnTo>
                <a:cubicBezTo>
                  <a:pt x="13396" y="18923"/>
                  <a:pt x="12124" y="19240"/>
                  <a:pt x="10778" y="19240"/>
                </a:cubicBezTo>
                <a:cubicBezTo>
                  <a:pt x="6125" y="19240"/>
                  <a:pt x="2354" y="15461"/>
                  <a:pt x="2354" y="10800"/>
                </a:cubicBezTo>
                <a:cubicBezTo>
                  <a:pt x="2354" y="6138"/>
                  <a:pt x="6125" y="2359"/>
                  <a:pt x="10778" y="2359"/>
                </a:cubicBezTo>
                <a:cubicBezTo>
                  <a:pt x="13069" y="2359"/>
                  <a:pt x="15355" y="3275"/>
                  <a:pt x="16874" y="4763"/>
                </a:cubicBezTo>
                <a:lnTo>
                  <a:pt x="14998" y="6643"/>
                </a:lnTo>
                <a:lnTo>
                  <a:pt x="21599" y="7850"/>
                </a:lnTo>
                <a:lnTo>
                  <a:pt x="20394" y="1235"/>
                </a:lnTo>
                <a:lnTo>
                  <a:pt x="18539" y="3094"/>
                </a:lnTo>
                <a:cubicBezTo>
                  <a:pt x="16594" y="1180"/>
                  <a:pt x="13719" y="0"/>
                  <a:pt x="10778" y="0"/>
                </a:cubicBezTo>
                <a:cubicBezTo>
                  <a:pt x="4825" y="0"/>
                  <a:pt x="0" y="4835"/>
                  <a:pt x="0" y="10800"/>
                </a:cubicBezTo>
                <a:close/>
                <a:moveTo>
                  <a:pt x="17053" y="19581"/>
                </a:moveTo>
                <a:cubicBezTo>
                  <a:pt x="17770" y="19065"/>
                  <a:pt x="18422" y="18463"/>
                  <a:pt x="18993" y="17790"/>
                </a:cubicBezTo>
                <a:lnTo>
                  <a:pt x="17065" y="16417"/>
                </a:lnTo>
                <a:cubicBezTo>
                  <a:pt x="16700" y="16826"/>
                  <a:pt x="16296" y="17200"/>
                  <a:pt x="15859" y="17532"/>
                </a:cubicBezTo>
                <a:cubicBezTo>
                  <a:pt x="15859" y="17532"/>
                  <a:pt x="17053" y="19581"/>
                  <a:pt x="17053" y="19581"/>
                </a:cubicBezTo>
                <a:close/>
                <a:moveTo>
                  <a:pt x="20987" y="14270"/>
                </a:moveTo>
                <a:lnTo>
                  <a:pt x="18698" y="13681"/>
                </a:lnTo>
                <a:cubicBezTo>
                  <a:pt x="18511" y="14196"/>
                  <a:pt x="18275" y="14688"/>
                  <a:pt x="17997" y="15151"/>
                </a:cubicBezTo>
                <a:lnTo>
                  <a:pt x="19920" y="16521"/>
                </a:lnTo>
                <a:cubicBezTo>
                  <a:pt x="20358" y="15821"/>
                  <a:pt x="20718" y="15066"/>
                  <a:pt x="20987" y="14270"/>
                </a:cubicBezTo>
                <a:close/>
                <a:moveTo>
                  <a:pt x="21553" y="10563"/>
                </a:moveTo>
                <a:cubicBezTo>
                  <a:pt x="21569" y="11301"/>
                  <a:pt x="21512" y="12026"/>
                  <a:pt x="21381" y="12748"/>
                </a:cubicBezTo>
                <a:lnTo>
                  <a:pt x="19092" y="12159"/>
                </a:lnTo>
                <a:cubicBezTo>
                  <a:pt x="19179" y="11625"/>
                  <a:pt x="19213" y="11097"/>
                  <a:pt x="19198" y="10563"/>
                </a:cubicBezTo>
                <a:cubicBezTo>
                  <a:pt x="19198" y="10563"/>
                  <a:pt x="21553" y="10563"/>
                  <a:pt x="21553" y="105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5198" name="AutoShape 30"/>
          <p:cNvSpPr>
            <a:spLocks/>
          </p:cNvSpPr>
          <p:nvPr/>
        </p:nvSpPr>
        <p:spPr bwMode="auto">
          <a:xfrm>
            <a:off x="19540538" y="4889500"/>
            <a:ext cx="1206500" cy="698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9"/>
                </a:lnTo>
                <a:lnTo>
                  <a:pt x="0" y="16649"/>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5199" name="AutoShape 31"/>
          <p:cNvSpPr>
            <a:spLocks/>
          </p:cNvSpPr>
          <p:nvPr/>
        </p:nvSpPr>
        <p:spPr bwMode="auto">
          <a:xfrm>
            <a:off x="15139988" y="8756650"/>
            <a:ext cx="885825" cy="1052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882" y="14281"/>
                </a:moveTo>
                <a:lnTo>
                  <a:pt x="10845" y="12938"/>
                </a:lnTo>
                <a:lnTo>
                  <a:pt x="7806" y="14281"/>
                </a:lnTo>
                <a:lnTo>
                  <a:pt x="8387" y="11436"/>
                </a:lnTo>
                <a:lnTo>
                  <a:pt x="5929" y="9420"/>
                </a:lnTo>
                <a:lnTo>
                  <a:pt x="9325" y="9005"/>
                </a:lnTo>
                <a:lnTo>
                  <a:pt x="10845" y="6416"/>
                </a:lnTo>
                <a:lnTo>
                  <a:pt x="12364" y="9005"/>
                </a:lnTo>
                <a:lnTo>
                  <a:pt x="15760" y="9420"/>
                </a:lnTo>
                <a:lnTo>
                  <a:pt x="13302" y="11436"/>
                </a:lnTo>
                <a:cubicBezTo>
                  <a:pt x="13302" y="11436"/>
                  <a:pt x="13882" y="14281"/>
                  <a:pt x="13882" y="14281"/>
                </a:cubicBezTo>
                <a:close/>
                <a:moveTo>
                  <a:pt x="3707" y="3963"/>
                </a:moveTo>
                <a:cubicBezTo>
                  <a:pt x="4812" y="5261"/>
                  <a:pt x="5143" y="6773"/>
                  <a:pt x="4030" y="9316"/>
                </a:cubicBezTo>
                <a:cubicBezTo>
                  <a:pt x="3169" y="11283"/>
                  <a:pt x="2488" y="12602"/>
                  <a:pt x="2488" y="13828"/>
                </a:cubicBezTo>
                <a:cubicBezTo>
                  <a:pt x="2488" y="16305"/>
                  <a:pt x="4806" y="17320"/>
                  <a:pt x="6749" y="17736"/>
                </a:cubicBezTo>
                <a:cubicBezTo>
                  <a:pt x="8647" y="18142"/>
                  <a:pt x="9810" y="18391"/>
                  <a:pt x="10800" y="18902"/>
                </a:cubicBezTo>
                <a:cubicBezTo>
                  <a:pt x="11790" y="18391"/>
                  <a:pt x="12953" y="18142"/>
                  <a:pt x="14850" y="17736"/>
                </a:cubicBezTo>
                <a:cubicBezTo>
                  <a:pt x="16794" y="17320"/>
                  <a:pt x="19111" y="16305"/>
                  <a:pt x="19111" y="13828"/>
                </a:cubicBezTo>
                <a:cubicBezTo>
                  <a:pt x="19111" y="12603"/>
                  <a:pt x="18431" y="11284"/>
                  <a:pt x="17569" y="9316"/>
                </a:cubicBezTo>
                <a:cubicBezTo>
                  <a:pt x="16456" y="6773"/>
                  <a:pt x="16788" y="5261"/>
                  <a:pt x="17892" y="3963"/>
                </a:cubicBezTo>
                <a:lnTo>
                  <a:pt x="16215" y="2770"/>
                </a:lnTo>
                <a:cubicBezTo>
                  <a:pt x="15596" y="3073"/>
                  <a:pt x="14699" y="3378"/>
                  <a:pt x="13604" y="3378"/>
                </a:cubicBezTo>
                <a:cubicBezTo>
                  <a:pt x="12432" y="3378"/>
                  <a:pt x="11448" y="3027"/>
                  <a:pt x="10800" y="2711"/>
                </a:cubicBezTo>
                <a:cubicBezTo>
                  <a:pt x="10151" y="3027"/>
                  <a:pt x="9167" y="3378"/>
                  <a:pt x="7996" y="3378"/>
                </a:cubicBezTo>
                <a:cubicBezTo>
                  <a:pt x="6900" y="3378"/>
                  <a:pt x="6003" y="3073"/>
                  <a:pt x="5384" y="2770"/>
                </a:cubicBezTo>
                <a:cubicBezTo>
                  <a:pt x="5384" y="2770"/>
                  <a:pt x="3707" y="3963"/>
                  <a:pt x="3707" y="3963"/>
                </a:cubicBezTo>
                <a:close/>
                <a:moveTo>
                  <a:pt x="10800" y="21600"/>
                </a:moveTo>
                <a:cubicBezTo>
                  <a:pt x="9364" y="20621"/>
                  <a:pt x="8940" y="20365"/>
                  <a:pt x="6136" y="19765"/>
                </a:cubicBezTo>
                <a:cubicBezTo>
                  <a:pt x="2236" y="18931"/>
                  <a:pt x="0" y="16767"/>
                  <a:pt x="0" y="13828"/>
                </a:cubicBezTo>
                <a:cubicBezTo>
                  <a:pt x="0" y="12184"/>
                  <a:pt x="785" y="10671"/>
                  <a:pt x="1695" y="8592"/>
                </a:cubicBezTo>
                <a:cubicBezTo>
                  <a:pt x="2719" y="6251"/>
                  <a:pt x="2138" y="5508"/>
                  <a:pt x="1059" y="4563"/>
                </a:cubicBezTo>
                <a:lnTo>
                  <a:pt x="141" y="3759"/>
                </a:lnTo>
                <a:lnTo>
                  <a:pt x="5401" y="15"/>
                </a:lnTo>
                <a:cubicBezTo>
                  <a:pt x="5922" y="463"/>
                  <a:pt x="6654" y="1285"/>
                  <a:pt x="7996" y="1285"/>
                </a:cubicBezTo>
                <a:cubicBezTo>
                  <a:pt x="9316" y="1285"/>
                  <a:pt x="10210" y="486"/>
                  <a:pt x="10813" y="43"/>
                </a:cubicBezTo>
                <a:cubicBezTo>
                  <a:pt x="11356" y="456"/>
                  <a:pt x="12243" y="1285"/>
                  <a:pt x="13603" y="1285"/>
                </a:cubicBezTo>
                <a:cubicBezTo>
                  <a:pt x="14927" y="1285"/>
                  <a:pt x="15634" y="500"/>
                  <a:pt x="16217" y="0"/>
                </a:cubicBezTo>
                <a:cubicBezTo>
                  <a:pt x="17370" y="859"/>
                  <a:pt x="16318" y="100"/>
                  <a:pt x="21458" y="3759"/>
                </a:cubicBezTo>
                <a:lnTo>
                  <a:pt x="20540" y="4563"/>
                </a:lnTo>
                <a:cubicBezTo>
                  <a:pt x="19461" y="5508"/>
                  <a:pt x="18880" y="6251"/>
                  <a:pt x="19905" y="8592"/>
                </a:cubicBezTo>
                <a:cubicBezTo>
                  <a:pt x="20814" y="10672"/>
                  <a:pt x="21600" y="12185"/>
                  <a:pt x="21600" y="13828"/>
                </a:cubicBezTo>
                <a:cubicBezTo>
                  <a:pt x="21600" y="16767"/>
                  <a:pt x="19363" y="18931"/>
                  <a:pt x="15463" y="19765"/>
                </a:cubicBezTo>
                <a:cubicBezTo>
                  <a:pt x="12659" y="20365"/>
                  <a:pt x="12235" y="20621"/>
                  <a:pt x="10800"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5200" name="AutoShape 32"/>
          <p:cNvSpPr>
            <a:spLocks/>
          </p:cNvSpPr>
          <p:nvPr/>
        </p:nvSpPr>
        <p:spPr bwMode="auto">
          <a:xfrm>
            <a:off x="19567525" y="8751888"/>
            <a:ext cx="1079500" cy="1079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9"/>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4"/>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7"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30"/>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6"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2"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90"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5"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2"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AutoShape 1"/>
          <p:cNvSpPr>
            <a:spLocks/>
          </p:cNvSpPr>
          <p:nvPr/>
        </p:nvSpPr>
        <p:spPr bwMode="auto">
          <a:xfrm>
            <a:off x="131064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374B5D"/>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4" name="AutoShape 2"/>
          <p:cNvSpPr>
            <a:spLocks/>
          </p:cNvSpPr>
          <p:nvPr/>
        </p:nvSpPr>
        <p:spPr bwMode="auto">
          <a:xfrm>
            <a:off x="1790700" y="9893300"/>
            <a:ext cx="9296400" cy="2070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w="50800" cap="flat" cmpd="sng">
            <a:solidFill>
              <a:srgbClr val="E594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6195" name="AutoShape 3"/>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Next year’s goals</a:t>
            </a:r>
            <a:endParaRPr lang="en-US" dirty="0"/>
          </a:p>
        </p:txBody>
      </p:sp>
      <p:sp>
        <p:nvSpPr>
          <p:cNvPr id="136196" name="AutoShape 4"/>
          <p:cNvSpPr>
            <a:spLocks/>
          </p:cNvSpPr>
          <p:nvPr/>
        </p:nvSpPr>
        <p:spPr bwMode="auto">
          <a:xfrm>
            <a:off x="44577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Country growth</a:t>
            </a:r>
            <a:endParaRPr lang="en-US" dirty="0"/>
          </a:p>
        </p:txBody>
      </p:sp>
      <p:sp>
        <p:nvSpPr>
          <p:cNvPr id="136197" name="AutoShape 5"/>
          <p:cNvSpPr>
            <a:spLocks/>
          </p:cNvSpPr>
          <p:nvPr/>
        </p:nvSpPr>
        <p:spPr bwMode="auto">
          <a:xfrm>
            <a:off x="16421100" y="3378200"/>
            <a:ext cx="4152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D4D4D"/>
                </a:solidFill>
                <a:latin typeface="Aleo" panose="020F0502020204030203" pitchFamily="34" charset="0"/>
                <a:ea typeface="Aleo Regular" charset="0"/>
                <a:cs typeface="Aleo Regular" charset="0"/>
                <a:sym typeface="Aleo Regular" charset="0"/>
              </a:rPr>
              <a:t>Worldwide growth</a:t>
            </a:r>
            <a:endParaRPr lang="en-US" dirty="0"/>
          </a:p>
        </p:txBody>
      </p:sp>
      <p:sp>
        <p:nvSpPr>
          <p:cNvPr id="136198" name="AutoShape 6"/>
          <p:cNvSpPr>
            <a:spLocks/>
          </p:cNvSpPr>
          <p:nvPr/>
        </p:nvSpPr>
        <p:spPr bwMode="auto">
          <a:xfrm>
            <a:off x="1951038" y="447675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$1M</a:t>
            </a:r>
            <a:endParaRPr lang="en-US" dirty="0"/>
          </a:p>
        </p:txBody>
      </p:sp>
      <p:sp>
        <p:nvSpPr>
          <p:cNvPr id="136199" name="AutoShape 7"/>
          <p:cNvSpPr>
            <a:spLocks/>
          </p:cNvSpPr>
          <p:nvPr/>
        </p:nvSpPr>
        <p:spPr bwMode="auto">
          <a:xfrm>
            <a:off x="2070100" y="570865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0" name="AutoShape 8"/>
          <p:cNvSpPr>
            <a:spLocks/>
          </p:cNvSpPr>
          <p:nvPr/>
        </p:nvSpPr>
        <p:spPr bwMode="auto">
          <a:xfrm>
            <a:off x="1943100" y="7150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$2M</a:t>
            </a:r>
            <a:endParaRPr lang="en-US" dirty="0"/>
          </a:p>
        </p:txBody>
      </p:sp>
      <p:sp>
        <p:nvSpPr>
          <p:cNvPr id="136201" name="AutoShape 9"/>
          <p:cNvSpPr>
            <a:spLocks/>
          </p:cNvSpPr>
          <p:nvPr/>
        </p:nvSpPr>
        <p:spPr bwMode="auto">
          <a:xfrm>
            <a:off x="2057400" y="83820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2" name="AutoShape 10"/>
          <p:cNvSpPr>
            <a:spLocks/>
          </p:cNvSpPr>
          <p:nvPr/>
        </p:nvSpPr>
        <p:spPr bwMode="auto">
          <a:xfrm>
            <a:off x="1955800" y="99441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E59428"/>
                </a:solidFill>
                <a:latin typeface="Aleo" panose="020F0502020204030203" pitchFamily="34" charset="0"/>
                <a:ea typeface="Aleo Regular" charset="0"/>
                <a:cs typeface="Aleo Regular" charset="0"/>
                <a:sym typeface="Aleo Regular" charset="0"/>
              </a:rPr>
              <a:t>80%</a:t>
            </a:r>
            <a:endParaRPr lang="en-US" dirty="0"/>
          </a:p>
        </p:txBody>
      </p:sp>
      <p:sp>
        <p:nvSpPr>
          <p:cNvPr id="136203" name="AutoShape 11"/>
          <p:cNvSpPr>
            <a:spLocks/>
          </p:cNvSpPr>
          <p:nvPr/>
        </p:nvSpPr>
        <p:spPr bwMode="auto">
          <a:xfrm>
            <a:off x="1943100" y="111760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04" name="AutoShape 12"/>
          <p:cNvSpPr>
            <a:spLocks/>
          </p:cNvSpPr>
          <p:nvPr/>
        </p:nvSpPr>
        <p:spPr bwMode="auto">
          <a:xfrm>
            <a:off x="13398500" y="4470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$4M</a:t>
            </a:r>
            <a:endParaRPr lang="en-US" dirty="0"/>
          </a:p>
        </p:txBody>
      </p:sp>
      <p:sp>
        <p:nvSpPr>
          <p:cNvPr id="136205" name="AutoShape 13"/>
          <p:cNvSpPr>
            <a:spLocks/>
          </p:cNvSpPr>
          <p:nvPr/>
        </p:nvSpPr>
        <p:spPr bwMode="auto">
          <a:xfrm>
            <a:off x="13716000" y="5702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online sales</a:t>
            </a:r>
            <a:endParaRPr lang="en-US" dirty="0"/>
          </a:p>
        </p:txBody>
      </p:sp>
      <p:sp>
        <p:nvSpPr>
          <p:cNvPr id="136206" name="AutoShape 14"/>
          <p:cNvSpPr>
            <a:spLocks/>
          </p:cNvSpPr>
          <p:nvPr/>
        </p:nvSpPr>
        <p:spPr bwMode="auto">
          <a:xfrm>
            <a:off x="13385800" y="7137400"/>
            <a:ext cx="28194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$8M</a:t>
            </a:r>
            <a:endParaRPr lang="en-US" dirty="0"/>
          </a:p>
        </p:txBody>
      </p:sp>
      <p:sp>
        <p:nvSpPr>
          <p:cNvPr id="136207" name="AutoShape 15"/>
          <p:cNvSpPr>
            <a:spLocks/>
          </p:cNvSpPr>
          <p:nvPr/>
        </p:nvSpPr>
        <p:spPr bwMode="auto">
          <a:xfrm>
            <a:off x="13703300" y="8369300"/>
            <a:ext cx="2451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total sales</a:t>
            </a:r>
            <a:endParaRPr lang="en-US" dirty="0"/>
          </a:p>
        </p:txBody>
      </p:sp>
      <p:sp>
        <p:nvSpPr>
          <p:cNvPr id="136208" name="AutoShape 16"/>
          <p:cNvSpPr>
            <a:spLocks/>
          </p:cNvSpPr>
          <p:nvPr/>
        </p:nvSpPr>
        <p:spPr bwMode="auto">
          <a:xfrm>
            <a:off x="13601700" y="9931400"/>
            <a:ext cx="26162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374B5D"/>
                </a:solidFill>
                <a:latin typeface="Aleo" panose="020F0502020204030203" pitchFamily="34" charset="0"/>
                <a:ea typeface="Aleo Regular" charset="0"/>
                <a:cs typeface="Aleo Regular" charset="0"/>
                <a:sym typeface="Aleo Regular" charset="0"/>
              </a:rPr>
              <a:t>54%</a:t>
            </a:r>
            <a:endParaRPr lang="en-US" dirty="0"/>
          </a:p>
        </p:txBody>
      </p:sp>
      <p:sp>
        <p:nvSpPr>
          <p:cNvPr id="136209" name="AutoShape 17"/>
          <p:cNvSpPr>
            <a:spLocks/>
          </p:cNvSpPr>
          <p:nvPr/>
        </p:nvSpPr>
        <p:spPr bwMode="auto">
          <a:xfrm>
            <a:off x="13589000" y="11163300"/>
            <a:ext cx="257810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a:solidFill>
                  <a:srgbClr val="4D4D4D"/>
                </a:solidFill>
                <a:latin typeface="Aleo" panose="020F0502020204030203" pitchFamily="34" charset="0"/>
                <a:ea typeface="Aleo Regular" charset="0"/>
                <a:cs typeface="Aleo Regular" charset="0"/>
                <a:sym typeface="Aleo Regular" charset="0"/>
              </a:rPr>
              <a:t>more clients</a:t>
            </a:r>
            <a:endParaRPr lang="en-US" dirty="0"/>
          </a:p>
        </p:txBody>
      </p:sp>
      <p:sp>
        <p:nvSpPr>
          <p:cNvPr id="136210" name="AutoShape 18"/>
          <p:cNvSpPr>
            <a:spLocks/>
          </p:cNvSpPr>
          <p:nvPr/>
        </p:nvSpPr>
        <p:spPr bwMode="auto">
          <a:xfrm>
            <a:off x="4940300" y="4724400"/>
            <a:ext cx="5143500" cy="10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a:t>
            </a:r>
            <a:endParaRPr lang="en-US"/>
          </a:p>
        </p:txBody>
      </p:sp>
      <p:sp>
        <p:nvSpPr>
          <p:cNvPr id="136211" name="AutoShape 19"/>
          <p:cNvSpPr>
            <a:spLocks/>
          </p:cNvSpPr>
          <p:nvPr/>
        </p:nvSpPr>
        <p:spPr bwMode="auto">
          <a:xfrm>
            <a:off x="4914900" y="72517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Natoque penatibus et magnis dis parturient montes, nascetur ridiculus.</a:t>
            </a:r>
            <a:endParaRPr lang="en-US"/>
          </a:p>
        </p:txBody>
      </p:sp>
      <p:sp>
        <p:nvSpPr>
          <p:cNvPr id="136212" name="AutoShape 20"/>
          <p:cNvSpPr>
            <a:spLocks/>
          </p:cNvSpPr>
          <p:nvPr/>
        </p:nvSpPr>
        <p:spPr bwMode="auto">
          <a:xfrm>
            <a:off x="4991100" y="101092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3" name="AutoShape 21"/>
          <p:cNvSpPr>
            <a:spLocks/>
          </p:cNvSpPr>
          <p:nvPr/>
        </p:nvSpPr>
        <p:spPr bwMode="auto">
          <a:xfrm>
            <a:off x="16586200" y="46101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4" name="AutoShape 22"/>
          <p:cNvSpPr>
            <a:spLocks/>
          </p:cNvSpPr>
          <p:nvPr/>
        </p:nvSpPr>
        <p:spPr bwMode="auto">
          <a:xfrm>
            <a:off x="16586200" y="72898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
        <p:nvSpPr>
          <p:cNvPr id="136215" name="AutoShape 23"/>
          <p:cNvSpPr>
            <a:spLocks/>
          </p:cNvSpPr>
          <p:nvPr/>
        </p:nvSpPr>
        <p:spPr bwMode="auto">
          <a:xfrm>
            <a:off x="16586200" y="10058400"/>
            <a:ext cx="5308600" cy="147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0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Socidis natoque penatibus et magnis dis parturient montes, nascetur ridiculus.</a:t>
            </a:r>
            <a:endParaRPr lang="en-US"/>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13139738" y="3127375"/>
            <a:ext cx="9048750" cy="925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E6E6E6"/>
              </a:solidFill>
              <a:effectLst>
                <a:outerShdw blurRad="38100" dist="38100" dir="2700000" algn="tl">
                  <a:srgbClr val="000000"/>
                </a:outerShdw>
              </a:effectLst>
            </a:endParaRPr>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Perceptual map</a:t>
            </a:r>
            <a:endParaRPr lang="en-US" dirty="0"/>
          </a:p>
        </p:txBody>
      </p:sp>
      <p:sp>
        <p:nvSpPr>
          <p:cNvPr id="137219" name="Line 3"/>
          <p:cNvSpPr>
            <a:spLocks noChangeShapeType="1"/>
          </p:cNvSpPr>
          <p:nvPr/>
        </p:nvSpPr>
        <p:spPr bwMode="auto">
          <a:xfrm flipV="1">
            <a:off x="17664113" y="3109913"/>
            <a:ext cx="0" cy="9290050"/>
          </a:xfrm>
          <a:prstGeom prst="line">
            <a:avLst/>
          </a:prstGeom>
          <a:noFill/>
          <a:ln w="63500" cap="flat" cmpd="sng">
            <a:solidFill>
              <a:srgbClr val="B9B9B9"/>
            </a:solidFill>
            <a:prstDash val="solid"/>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0" name="Line 4"/>
          <p:cNvSpPr>
            <a:spLocks noChangeShapeType="1"/>
          </p:cNvSpPr>
          <p:nvPr/>
        </p:nvSpPr>
        <p:spPr bwMode="auto">
          <a:xfrm flipV="1">
            <a:off x="13130213" y="7754938"/>
            <a:ext cx="9067800" cy="0"/>
          </a:xfrm>
          <a:prstGeom prst="line">
            <a:avLst/>
          </a:prstGeom>
          <a:noFill/>
          <a:ln w="63500" cap="flat" cmpd="sng">
            <a:solidFill>
              <a:srgbClr val="B9B9B9"/>
            </a:solidFill>
            <a:prstDash val="solid"/>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1" name="AutoShape 5"/>
          <p:cNvSpPr>
            <a:spLocks/>
          </p:cNvSpPr>
          <p:nvPr/>
        </p:nvSpPr>
        <p:spPr bwMode="auto">
          <a:xfrm>
            <a:off x="18086388" y="6348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493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2" name="AutoShape 6"/>
          <p:cNvSpPr>
            <a:spLocks/>
          </p:cNvSpPr>
          <p:nvPr/>
        </p:nvSpPr>
        <p:spPr bwMode="auto">
          <a:xfrm>
            <a:off x="19288125" y="4570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493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3" name="AutoShape 7"/>
          <p:cNvSpPr>
            <a:spLocks/>
          </p:cNvSpPr>
          <p:nvPr/>
        </p:nvSpPr>
        <p:spPr bwMode="auto">
          <a:xfrm>
            <a:off x="14766925" y="622776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4" name="AutoShape 8"/>
          <p:cNvSpPr>
            <a:spLocks/>
          </p:cNvSpPr>
          <p:nvPr/>
        </p:nvSpPr>
        <p:spPr bwMode="auto">
          <a:xfrm>
            <a:off x="14766925" y="435133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7B3B65"/>
              </a:solidFill>
              <a:effectLst>
                <a:outerShdw blurRad="38100" dist="38100" dir="2700000" algn="tl">
                  <a:srgbClr val="C0C0C0"/>
                </a:outerShdw>
              </a:effectLst>
            </a:endParaRPr>
          </a:p>
        </p:txBody>
      </p:sp>
      <p:sp>
        <p:nvSpPr>
          <p:cNvPr id="137225" name="AutoShape 9"/>
          <p:cNvSpPr>
            <a:spLocks/>
          </p:cNvSpPr>
          <p:nvPr/>
        </p:nvSpPr>
        <p:spPr bwMode="auto">
          <a:xfrm>
            <a:off x="16359188" y="8601075"/>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6" name="AutoShape 10"/>
          <p:cNvSpPr>
            <a:spLocks/>
          </p:cNvSpPr>
          <p:nvPr/>
        </p:nvSpPr>
        <p:spPr bwMode="auto">
          <a:xfrm>
            <a:off x="18899188" y="8893175"/>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465A7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7" name="AutoShape 11"/>
          <p:cNvSpPr>
            <a:spLocks/>
          </p:cNvSpPr>
          <p:nvPr/>
        </p:nvSpPr>
        <p:spPr bwMode="auto">
          <a:xfrm>
            <a:off x="20202525" y="1089183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465A70"/>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8" name="AutoShape 12"/>
          <p:cNvSpPr>
            <a:spLocks/>
          </p:cNvSpPr>
          <p:nvPr/>
        </p:nvSpPr>
        <p:spPr bwMode="auto">
          <a:xfrm>
            <a:off x="14106525" y="10401300"/>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29" name="AutoShape 13"/>
          <p:cNvSpPr>
            <a:spLocks/>
          </p:cNvSpPr>
          <p:nvPr/>
        </p:nvSpPr>
        <p:spPr bwMode="auto">
          <a:xfrm>
            <a:off x="19688175" y="44704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a:solidFill>
                  <a:srgbClr val="444444"/>
                </a:solidFill>
                <a:latin typeface="Aleo" panose="020F0502020204030203" pitchFamily="34" charset="0"/>
                <a:ea typeface="Aleo Regular" charset="0"/>
                <a:cs typeface="Aleo Regular" charset="0"/>
                <a:sym typeface="Aleo Regular" charset="0"/>
              </a:rPr>
              <a:t>online sale</a:t>
            </a:r>
            <a:endParaRPr lang="en-US" dirty="0"/>
          </a:p>
        </p:txBody>
      </p:sp>
      <p:sp>
        <p:nvSpPr>
          <p:cNvPr id="137230" name="AutoShape 14"/>
          <p:cNvSpPr>
            <a:spLocks/>
          </p:cNvSpPr>
          <p:nvPr/>
        </p:nvSpPr>
        <p:spPr bwMode="auto">
          <a:xfrm>
            <a:off x="18503900" y="62484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err="1">
                <a:solidFill>
                  <a:srgbClr val="444444"/>
                </a:solidFill>
                <a:latin typeface="Aleo" panose="020F0502020204030203" pitchFamily="34" charset="0"/>
                <a:ea typeface="Aleo Regular" charset="0"/>
                <a:cs typeface="Aleo Regular" charset="0"/>
                <a:sym typeface="Aleo Regular" charset="0"/>
              </a:rPr>
              <a:t>eDetail</a:t>
            </a:r>
            <a:endParaRPr lang="en-US" dirty="0"/>
          </a:p>
        </p:txBody>
      </p:sp>
      <p:sp>
        <p:nvSpPr>
          <p:cNvPr id="137231" name="AutoShape 15"/>
          <p:cNvSpPr>
            <a:spLocks/>
          </p:cNvSpPr>
          <p:nvPr/>
        </p:nvSpPr>
        <p:spPr bwMode="auto">
          <a:xfrm>
            <a:off x="15151100" y="424973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a:solidFill>
                  <a:srgbClr val="444444"/>
                </a:solidFill>
                <a:latin typeface="Aleo" panose="020F0502020204030203" pitchFamily="34" charset="0"/>
                <a:ea typeface="Aleo Regular" charset="0"/>
                <a:cs typeface="Aleo Regular" charset="0"/>
                <a:sym typeface="Aleo Regular" charset="0"/>
              </a:rPr>
              <a:t>e-mail</a:t>
            </a:r>
            <a:endParaRPr lang="en-US" dirty="0"/>
          </a:p>
        </p:txBody>
      </p:sp>
      <p:sp>
        <p:nvSpPr>
          <p:cNvPr id="137232" name="AutoShape 16"/>
          <p:cNvSpPr>
            <a:spLocks/>
          </p:cNvSpPr>
          <p:nvPr/>
        </p:nvSpPr>
        <p:spPr bwMode="auto">
          <a:xfrm>
            <a:off x="15187613" y="6127750"/>
            <a:ext cx="9271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a:solidFill>
                  <a:srgbClr val="444444"/>
                </a:solidFill>
                <a:latin typeface="Aleo" panose="020F0502020204030203" pitchFamily="34" charset="0"/>
                <a:ea typeface="Aleo Regular" charset="0"/>
                <a:cs typeface="Aleo Regular" charset="0"/>
                <a:sym typeface="Aleo Regular" charset="0"/>
              </a:rPr>
              <a:t>print</a:t>
            </a:r>
            <a:endParaRPr lang="en-US" dirty="0"/>
          </a:p>
        </p:txBody>
      </p:sp>
      <p:sp>
        <p:nvSpPr>
          <p:cNvPr id="137233" name="AutoShape 17"/>
          <p:cNvSpPr>
            <a:spLocks/>
          </p:cNvSpPr>
          <p:nvPr/>
        </p:nvSpPr>
        <p:spPr bwMode="auto">
          <a:xfrm>
            <a:off x="14557375" y="8499475"/>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44444"/>
                </a:solidFill>
                <a:latin typeface="Aleo" panose="020F0502020204030203" pitchFamily="34" charset="0"/>
                <a:ea typeface="Aleo Regular" charset="0"/>
                <a:cs typeface="Aleo Regular" charset="0"/>
                <a:sym typeface="Aleo Regular" charset="0"/>
              </a:rPr>
              <a:t>meetings</a:t>
            </a:r>
            <a:endParaRPr lang="en-US" dirty="0"/>
          </a:p>
        </p:txBody>
      </p:sp>
      <p:sp>
        <p:nvSpPr>
          <p:cNvPr id="137234" name="AutoShape 18"/>
          <p:cNvSpPr>
            <a:spLocks/>
          </p:cNvSpPr>
          <p:nvPr/>
        </p:nvSpPr>
        <p:spPr bwMode="auto">
          <a:xfrm>
            <a:off x="19281775" y="8791575"/>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a:solidFill>
                  <a:srgbClr val="444444"/>
                </a:solidFill>
                <a:latin typeface="Aleo" panose="020F0502020204030203" pitchFamily="34" charset="0"/>
                <a:ea typeface="Aleo Regular" charset="0"/>
                <a:cs typeface="Aleo Regular" charset="0"/>
                <a:sym typeface="Aleo Regular" charset="0"/>
              </a:rPr>
              <a:t>call center</a:t>
            </a:r>
            <a:endParaRPr lang="en-US" dirty="0"/>
          </a:p>
        </p:txBody>
      </p:sp>
      <p:sp>
        <p:nvSpPr>
          <p:cNvPr id="137235" name="AutoShape 19"/>
          <p:cNvSpPr>
            <a:spLocks/>
          </p:cNvSpPr>
          <p:nvPr/>
        </p:nvSpPr>
        <p:spPr bwMode="auto">
          <a:xfrm>
            <a:off x="17738725" y="10790238"/>
            <a:ext cx="2322513"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a:solidFill>
                  <a:srgbClr val="444444"/>
                </a:solidFill>
                <a:latin typeface="Aleo" panose="020F0502020204030203" pitchFamily="34" charset="0"/>
                <a:ea typeface="Aleo Regular" charset="0"/>
                <a:cs typeface="Aleo Regular" charset="0"/>
                <a:sym typeface="Aleo Regular" charset="0"/>
              </a:rPr>
              <a:t>telemarketing</a:t>
            </a:r>
            <a:endParaRPr lang="en-US" dirty="0"/>
          </a:p>
        </p:txBody>
      </p:sp>
      <p:sp>
        <p:nvSpPr>
          <p:cNvPr id="137236" name="AutoShape 20"/>
          <p:cNvSpPr>
            <a:spLocks/>
          </p:cNvSpPr>
          <p:nvPr/>
        </p:nvSpPr>
        <p:spPr bwMode="auto">
          <a:xfrm>
            <a:off x="14509750" y="1029970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2400" dirty="0">
                <a:solidFill>
                  <a:srgbClr val="444444"/>
                </a:solidFill>
                <a:latin typeface="Aleo" panose="020F0502020204030203" pitchFamily="34" charset="0"/>
                <a:ea typeface="Aleo Regular" charset="0"/>
                <a:cs typeface="Aleo Regular" charset="0"/>
                <a:sym typeface="Aleo Regular" charset="0"/>
              </a:rPr>
              <a:t>websites</a:t>
            </a:r>
            <a:endParaRPr lang="en-US" dirty="0"/>
          </a:p>
        </p:txBody>
      </p:sp>
      <p:sp>
        <p:nvSpPr>
          <p:cNvPr id="137237" name="AutoShape 21"/>
          <p:cNvSpPr>
            <a:spLocks/>
          </p:cNvSpPr>
          <p:nvPr/>
        </p:nvSpPr>
        <p:spPr bwMode="auto">
          <a:xfrm>
            <a:off x="14176375" y="2641600"/>
            <a:ext cx="2360613"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high impact, low risk</a:t>
            </a:r>
            <a:endParaRPr lang="en-US"/>
          </a:p>
        </p:txBody>
      </p:sp>
      <p:sp>
        <p:nvSpPr>
          <p:cNvPr id="137238" name="AutoShape 22"/>
          <p:cNvSpPr>
            <a:spLocks/>
          </p:cNvSpPr>
          <p:nvPr/>
        </p:nvSpPr>
        <p:spPr bwMode="auto">
          <a:xfrm>
            <a:off x="18608675" y="2641600"/>
            <a:ext cx="2436813"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high impact, high risk</a:t>
            </a:r>
            <a:endParaRPr lang="en-US"/>
          </a:p>
        </p:txBody>
      </p:sp>
      <p:sp>
        <p:nvSpPr>
          <p:cNvPr id="137239" name="AutoShape 23"/>
          <p:cNvSpPr>
            <a:spLocks/>
          </p:cNvSpPr>
          <p:nvPr/>
        </p:nvSpPr>
        <p:spPr bwMode="auto">
          <a:xfrm>
            <a:off x="14263688" y="12461875"/>
            <a:ext cx="2284412"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low impact, low risk</a:t>
            </a:r>
            <a:endParaRPr lang="en-US"/>
          </a:p>
        </p:txBody>
      </p:sp>
      <p:sp>
        <p:nvSpPr>
          <p:cNvPr id="137240" name="AutoShape 24"/>
          <p:cNvSpPr>
            <a:spLocks/>
          </p:cNvSpPr>
          <p:nvPr/>
        </p:nvSpPr>
        <p:spPr bwMode="auto">
          <a:xfrm>
            <a:off x="18695988" y="12461875"/>
            <a:ext cx="2360612"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low impact, high risk</a:t>
            </a:r>
            <a:endParaRPr lang="en-US"/>
          </a:p>
        </p:txBody>
      </p:sp>
      <p:sp>
        <p:nvSpPr>
          <p:cNvPr id="137241" name="AutoShape 25"/>
          <p:cNvSpPr>
            <a:spLocks/>
          </p:cNvSpPr>
          <p:nvPr/>
        </p:nvSpPr>
        <p:spPr bwMode="auto">
          <a:xfrm>
            <a:off x="2298700" y="3127375"/>
            <a:ext cx="9048750" cy="9255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E6E6E6"/>
              </a:solidFill>
              <a:effectLst>
                <a:outerShdw blurRad="38100" dist="38100" dir="2700000" algn="tl">
                  <a:srgbClr val="000000"/>
                </a:outerShdw>
              </a:effectLst>
            </a:endParaRPr>
          </a:p>
        </p:txBody>
      </p:sp>
      <p:sp>
        <p:nvSpPr>
          <p:cNvPr id="137242" name="Line 26"/>
          <p:cNvSpPr>
            <a:spLocks noChangeShapeType="1"/>
          </p:cNvSpPr>
          <p:nvPr/>
        </p:nvSpPr>
        <p:spPr bwMode="auto">
          <a:xfrm flipV="1">
            <a:off x="6823075" y="3109913"/>
            <a:ext cx="0" cy="9290050"/>
          </a:xfrm>
          <a:prstGeom prst="line">
            <a:avLst/>
          </a:prstGeom>
          <a:noFill/>
          <a:ln w="63500" cap="flat" cmpd="sng">
            <a:solidFill>
              <a:srgbClr val="B9B9B9"/>
            </a:solidFill>
            <a:prstDash val="solid"/>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43" name="Line 27"/>
          <p:cNvSpPr>
            <a:spLocks noChangeShapeType="1"/>
          </p:cNvSpPr>
          <p:nvPr/>
        </p:nvSpPr>
        <p:spPr bwMode="auto">
          <a:xfrm flipV="1">
            <a:off x="2289175" y="7754938"/>
            <a:ext cx="9067800" cy="0"/>
          </a:xfrm>
          <a:prstGeom prst="line">
            <a:avLst/>
          </a:prstGeom>
          <a:noFill/>
          <a:ln w="63500" cap="flat" cmpd="sng">
            <a:solidFill>
              <a:srgbClr val="B9B9B9"/>
            </a:solidFill>
            <a:prstDash val="solid"/>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37244" name="AutoShape 28"/>
          <p:cNvSpPr>
            <a:spLocks/>
          </p:cNvSpPr>
          <p:nvPr/>
        </p:nvSpPr>
        <p:spPr bwMode="auto">
          <a:xfrm>
            <a:off x="3335338" y="2641600"/>
            <a:ext cx="2359025"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high impact, low risk</a:t>
            </a:r>
            <a:endParaRPr lang="en-US"/>
          </a:p>
        </p:txBody>
      </p:sp>
      <p:sp>
        <p:nvSpPr>
          <p:cNvPr id="137245" name="AutoShape 29"/>
          <p:cNvSpPr>
            <a:spLocks/>
          </p:cNvSpPr>
          <p:nvPr/>
        </p:nvSpPr>
        <p:spPr bwMode="auto">
          <a:xfrm>
            <a:off x="7767638" y="2641600"/>
            <a:ext cx="2436812"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dirty="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high impact, high risk</a:t>
            </a:r>
            <a:endParaRPr lang="en-US" dirty="0"/>
          </a:p>
        </p:txBody>
      </p:sp>
      <p:sp>
        <p:nvSpPr>
          <p:cNvPr id="137246" name="AutoShape 30"/>
          <p:cNvSpPr>
            <a:spLocks/>
          </p:cNvSpPr>
          <p:nvPr/>
        </p:nvSpPr>
        <p:spPr bwMode="auto">
          <a:xfrm>
            <a:off x="3422650" y="12461875"/>
            <a:ext cx="2284413"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low impact, low risk</a:t>
            </a:r>
            <a:endParaRPr lang="en-US"/>
          </a:p>
        </p:txBody>
      </p:sp>
      <p:sp>
        <p:nvSpPr>
          <p:cNvPr id="137247" name="AutoShape 31"/>
          <p:cNvSpPr>
            <a:spLocks/>
          </p:cNvSpPr>
          <p:nvPr/>
        </p:nvSpPr>
        <p:spPr bwMode="auto">
          <a:xfrm>
            <a:off x="7854950" y="12461875"/>
            <a:ext cx="2360613" cy="406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000">
                <a:solidFill>
                  <a:srgbClr val="6D6D6D"/>
                </a:solidFill>
                <a:latin typeface="Lato Regular" panose="020F0502020204030203" pitchFamily="34" charset="0"/>
                <a:ea typeface="Lato Regular" panose="020F0502020204030203" pitchFamily="34" charset="0"/>
                <a:cs typeface="Lato Regular" panose="020F0502020204030203" pitchFamily="34" charset="0"/>
                <a:sym typeface="Lato Regular" panose="020F0502020204030203" pitchFamily="34" charset="0"/>
              </a:rPr>
              <a:t>low impact, high risk</a:t>
            </a:r>
            <a:endParaRPr lang="en-US"/>
          </a:p>
        </p:txBody>
      </p:sp>
      <p:pic>
        <p:nvPicPr>
          <p:cNvPr id="137248" name="Picture 32" descr="logo5.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4550" y="9255125"/>
            <a:ext cx="1347788" cy="1384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49" name="Picture 33" descr="logo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07288" y="3763963"/>
            <a:ext cx="2401887" cy="1190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50" name="Picture 34" descr="logo7.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78675" y="5419725"/>
            <a:ext cx="2009775"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51" name="Picture 35" descr="logo1.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62313" y="4429125"/>
            <a:ext cx="1336675"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52" name="Picture 36" descr="logo4.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1663" y="10188575"/>
            <a:ext cx="1495425" cy="1290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53" name="Picture 37" descr="logo6.png"/>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70225" y="8455025"/>
            <a:ext cx="24320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7254" name="Picture 38" descr="logo2.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67863" y="5802313"/>
            <a:ext cx="1449387" cy="1360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58049874"/>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20193000" y="1651000"/>
            <a:ext cx="311785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+ 48 786 54 23</a:t>
            </a:r>
            <a:endParaRPr lang="en-US"/>
          </a:p>
        </p:txBody>
      </p:sp>
      <p:sp>
        <p:nvSpPr>
          <p:cNvPr id="137220" name="AutoShape 4"/>
          <p:cNvSpPr>
            <a:spLocks/>
          </p:cNvSpPr>
          <p:nvPr/>
        </p:nvSpPr>
        <p:spPr bwMode="auto">
          <a:xfrm>
            <a:off x="17729200" y="3987800"/>
            <a:ext cx="222408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johndoe23</a:t>
            </a:r>
            <a:endParaRPr lang="en-US"/>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a:solidFill>
                  <a:srgbClr val="4D4D4D"/>
                </a:solidFill>
                <a:latin typeface="Aleo" panose="020F0502020204030203" pitchFamily="34" charset="0"/>
                <a:ea typeface="Aleo Regular" charset="0"/>
                <a:cs typeface="Aleo Regular" charset="0"/>
                <a:sym typeface="Aleo Regular" charset="0"/>
              </a:rPr>
              <a:t>John Doe | CEO</a:t>
            </a:r>
            <a:endParaRPr lang="en-US" dirty="0"/>
          </a:p>
        </p:txBody>
      </p:sp>
      <p:sp>
        <p:nvSpPr>
          <p:cNvPr id="137237" name="AutoShape 21"/>
          <p:cNvSpPr>
            <a:spLocks/>
          </p:cNvSpPr>
          <p:nvPr/>
        </p:nvSpPr>
        <p:spPr bwMode="auto">
          <a:xfrm>
            <a:off x="16992600" y="5511800"/>
            <a:ext cx="410368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john.doe@gmail.com</a:t>
            </a:r>
            <a:endParaRPr lang="en-US"/>
          </a:p>
        </p:txBody>
      </p:sp>
      <p:sp>
        <p:nvSpPr>
          <p:cNvPr id="137238" name="AutoShape 22"/>
          <p:cNvSpPr>
            <a:spLocks/>
          </p:cNvSpPr>
          <p:nvPr/>
        </p:nvSpPr>
        <p:spPr bwMode="auto">
          <a:xfrm>
            <a:off x="16129000" y="6959600"/>
            <a:ext cx="4087813"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twitter.com/johndoe</a:t>
            </a:r>
            <a:endParaRPr lang="en-US"/>
          </a:p>
        </p:txBody>
      </p:sp>
      <p:sp>
        <p:nvSpPr>
          <p:cNvPr id="137239" name="AutoShape 23"/>
          <p:cNvSpPr>
            <a:spLocks/>
          </p:cNvSpPr>
          <p:nvPr/>
        </p:nvSpPr>
        <p:spPr bwMode="auto">
          <a:xfrm>
            <a:off x="14503400" y="9855200"/>
            <a:ext cx="4538663"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pinterest.com/johndoe</a:t>
            </a:r>
            <a:endParaRPr lang="en-US"/>
          </a:p>
        </p:txBody>
      </p:sp>
      <p:sp>
        <p:nvSpPr>
          <p:cNvPr id="137240" name="AutoShape 24"/>
          <p:cNvSpPr>
            <a:spLocks/>
          </p:cNvSpPr>
          <p:nvPr/>
        </p:nvSpPr>
        <p:spPr bwMode="auto">
          <a:xfrm>
            <a:off x="1549400" y="3314700"/>
            <a:ext cx="7073900" cy="707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0"/>
                </a:moveTo>
                <a:cubicBezTo>
                  <a:pt x="11502" y="0"/>
                  <a:pt x="11680" y="695"/>
                  <a:pt x="12382" y="806"/>
                </a:cubicBezTo>
                <a:cubicBezTo>
                  <a:pt x="13085" y="917"/>
                  <a:pt x="13468" y="311"/>
                  <a:pt x="14137" y="528"/>
                </a:cubicBezTo>
                <a:cubicBezTo>
                  <a:pt x="14806" y="745"/>
                  <a:pt x="14759" y="1461"/>
                  <a:pt x="15393" y="1784"/>
                </a:cubicBezTo>
                <a:cubicBezTo>
                  <a:pt x="16027" y="2107"/>
                  <a:pt x="16579" y="1649"/>
                  <a:pt x="17148" y="2062"/>
                </a:cubicBezTo>
                <a:cubicBezTo>
                  <a:pt x="17716" y="2475"/>
                  <a:pt x="17451" y="3142"/>
                  <a:pt x="17954" y="3645"/>
                </a:cubicBezTo>
                <a:cubicBezTo>
                  <a:pt x="18457" y="4148"/>
                  <a:pt x="19124" y="3883"/>
                  <a:pt x="19537" y="4451"/>
                </a:cubicBezTo>
                <a:cubicBezTo>
                  <a:pt x="19950" y="5020"/>
                  <a:pt x="19492" y="5572"/>
                  <a:pt x="19815" y="6206"/>
                </a:cubicBezTo>
                <a:cubicBezTo>
                  <a:pt x="20138" y="6840"/>
                  <a:pt x="20854" y="6794"/>
                  <a:pt x="21071" y="7462"/>
                </a:cubicBezTo>
                <a:cubicBezTo>
                  <a:pt x="21288" y="8131"/>
                  <a:pt x="20682" y="8514"/>
                  <a:pt x="20793" y="9217"/>
                </a:cubicBezTo>
                <a:cubicBezTo>
                  <a:pt x="20904" y="9919"/>
                  <a:pt x="21600" y="10096"/>
                  <a:pt x="21600" y="10800"/>
                </a:cubicBezTo>
                <a:cubicBezTo>
                  <a:pt x="21600" y="11502"/>
                  <a:pt x="20904" y="11680"/>
                  <a:pt x="20793" y="12382"/>
                </a:cubicBezTo>
                <a:cubicBezTo>
                  <a:pt x="20682" y="13085"/>
                  <a:pt x="21288" y="13468"/>
                  <a:pt x="21071" y="14137"/>
                </a:cubicBezTo>
                <a:cubicBezTo>
                  <a:pt x="20854" y="14806"/>
                  <a:pt x="20138" y="14759"/>
                  <a:pt x="19815" y="15393"/>
                </a:cubicBezTo>
                <a:cubicBezTo>
                  <a:pt x="19492" y="16027"/>
                  <a:pt x="19950" y="16579"/>
                  <a:pt x="19537" y="17148"/>
                </a:cubicBezTo>
                <a:cubicBezTo>
                  <a:pt x="19124" y="17716"/>
                  <a:pt x="18457" y="17451"/>
                  <a:pt x="17954" y="17954"/>
                </a:cubicBezTo>
                <a:cubicBezTo>
                  <a:pt x="17451" y="18457"/>
                  <a:pt x="17716" y="19124"/>
                  <a:pt x="17148" y="19537"/>
                </a:cubicBezTo>
                <a:cubicBezTo>
                  <a:pt x="16579" y="19950"/>
                  <a:pt x="16027" y="19492"/>
                  <a:pt x="15393" y="19815"/>
                </a:cubicBezTo>
                <a:cubicBezTo>
                  <a:pt x="14759" y="20138"/>
                  <a:pt x="14806" y="20854"/>
                  <a:pt x="14137" y="21071"/>
                </a:cubicBezTo>
                <a:cubicBezTo>
                  <a:pt x="13468" y="21288"/>
                  <a:pt x="13085" y="20682"/>
                  <a:pt x="12382" y="20793"/>
                </a:cubicBezTo>
                <a:cubicBezTo>
                  <a:pt x="11680" y="20904"/>
                  <a:pt x="11502" y="21600"/>
                  <a:pt x="10799" y="21600"/>
                </a:cubicBezTo>
                <a:cubicBezTo>
                  <a:pt x="10096" y="21600"/>
                  <a:pt x="9919" y="20904"/>
                  <a:pt x="9217" y="20793"/>
                </a:cubicBezTo>
                <a:cubicBezTo>
                  <a:pt x="8514" y="20682"/>
                  <a:pt x="8131" y="21288"/>
                  <a:pt x="7462" y="21071"/>
                </a:cubicBezTo>
                <a:cubicBezTo>
                  <a:pt x="6794" y="20854"/>
                  <a:pt x="6840" y="20138"/>
                  <a:pt x="6206" y="19815"/>
                </a:cubicBezTo>
                <a:cubicBezTo>
                  <a:pt x="5572" y="19492"/>
                  <a:pt x="5020" y="19950"/>
                  <a:pt x="4451" y="19537"/>
                </a:cubicBezTo>
                <a:cubicBezTo>
                  <a:pt x="3883" y="19124"/>
                  <a:pt x="4148" y="18457"/>
                  <a:pt x="3645" y="17954"/>
                </a:cubicBezTo>
                <a:cubicBezTo>
                  <a:pt x="3142" y="17451"/>
                  <a:pt x="2475" y="17716"/>
                  <a:pt x="2062" y="17148"/>
                </a:cubicBezTo>
                <a:cubicBezTo>
                  <a:pt x="1649" y="16579"/>
                  <a:pt x="2107" y="16027"/>
                  <a:pt x="1784" y="15393"/>
                </a:cubicBezTo>
                <a:cubicBezTo>
                  <a:pt x="1461" y="14759"/>
                  <a:pt x="745" y="14806"/>
                  <a:pt x="528" y="14137"/>
                </a:cubicBezTo>
                <a:cubicBezTo>
                  <a:pt x="311" y="13468"/>
                  <a:pt x="917" y="13085"/>
                  <a:pt x="806" y="12382"/>
                </a:cubicBezTo>
                <a:cubicBezTo>
                  <a:pt x="695" y="11680"/>
                  <a:pt x="0" y="11502"/>
                  <a:pt x="0" y="10799"/>
                </a:cubicBezTo>
                <a:cubicBezTo>
                  <a:pt x="0" y="10096"/>
                  <a:pt x="695" y="9919"/>
                  <a:pt x="806" y="9217"/>
                </a:cubicBezTo>
                <a:cubicBezTo>
                  <a:pt x="917" y="8514"/>
                  <a:pt x="311" y="8131"/>
                  <a:pt x="528" y="7462"/>
                </a:cubicBezTo>
                <a:cubicBezTo>
                  <a:pt x="745" y="6794"/>
                  <a:pt x="1461" y="6840"/>
                  <a:pt x="1784" y="6206"/>
                </a:cubicBezTo>
                <a:cubicBezTo>
                  <a:pt x="2107" y="5572"/>
                  <a:pt x="1649" y="5020"/>
                  <a:pt x="2062" y="4451"/>
                </a:cubicBezTo>
                <a:cubicBezTo>
                  <a:pt x="2475" y="3883"/>
                  <a:pt x="3142" y="4148"/>
                  <a:pt x="3645" y="3645"/>
                </a:cubicBezTo>
                <a:cubicBezTo>
                  <a:pt x="4148" y="3142"/>
                  <a:pt x="3883" y="2475"/>
                  <a:pt x="4451" y="2062"/>
                </a:cubicBezTo>
                <a:cubicBezTo>
                  <a:pt x="5020" y="1649"/>
                  <a:pt x="5572" y="2107"/>
                  <a:pt x="6206" y="1784"/>
                </a:cubicBezTo>
                <a:cubicBezTo>
                  <a:pt x="6840" y="1461"/>
                  <a:pt x="6794" y="745"/>
                  <a:pt x="7462" y="528"/>
                </a:cubicBezTo>
                <a:cubicBezTo>
                  <a:pt x="8131" y="311"/>
                  <a:pt x="8514" y="917"/>
                  <a:pt x="9217" y="806"/>
                </a:cubicBezTo>
                <a:cubicBezTo>
                  <a:pt x="9919" y="695"/>
                  <a:pt x="10096" y="0"/>
                  <a:pt x="10799" y="0"/>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41" name="AutoShape 25"/>
          <p:cNvSpPr>
            <a:spLocks/>
          </p:cNvSpPr>
          <p:nvPr/>
        </p:nvSpPr>
        <p:spPr bwMode="auto">
          <a:xfrm>
            <a:off x="2159000" y="3924300"/>
            <a:ext cx="5865813" cy="58658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42" name="AutoShape 26"/>
          <p:cNvSpPr>
            <a:spLocks/>
          </p:cNvSpPr>
          <p:nvPr/>
        </p:nvSpPr>
        <p:spPr bwMode="auto">
          <a:xfrm>
            <a:off x="2398713" y="4151313"/>
            <a:ext cx="5386387" cy="53863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5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43" name="AutoShape 27"/>
          <p:cNvSpPr>
            <a:spLocks/>
          </p:cNvSpPr>
          <p:nvPr/>
        </p:nvSpPr>
        <p:spPr bwMode="auto">
          <a:xfrm>
            <a:off x="2744788" y="5676900"/>
            <a:ext cx="4692650" cy="236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400" b="1" dirty="0">
                <a:solidFill>
                  <a:srgbClr val="FFFFFF"/>
                </a:solidFill>
                <a:latin typeface="Aleo" panose="020F0502020204030203" pitchFamily="34" charset="0"/>
                <a:ea typeface="Aleo Regular" charset="0"/>
                <a:cs typeface="Aleo Regular" charset="0"/>
                <a:sym typeface="Aleo Regular" charset="0"/>
              </a:rPr>
              <a:t>Your Logo</a:t>
            </a:r>
          </a:p>
          <a:p>
            <a:r>
              <a:rPr lang="en-US" sz="7400" b="1" dirty="0">
                <a:solidFill>
                  <a:srgbClr val="FFFFFF"/>
                </a:solidFill>
                <a:latin typeface="Aleo" panose="020F0502020204030203" pitchFamily="34" charset="0"/>
                <a:ea typeface="Aleo Regular" charset="0"/>
                <a:cs typeface="Aleo Regular" charset="0"/>
                <a:sym typeface="Aleo Regular" charset="0"/>
              </a:rPr>
              <a:t>Here</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45466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facebook.com/johndoe</a:t>
            </a:r>
            <a:endParaRPr lang="en-US"/>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7B3B65"/>
        </a:solidFill>
        <a:effectLst/>
      </p:bgPr>
    </p:bg>
    <p:spTree>
      <p:nvGrpSpPr>
        <p:cNvPr id="1" name=""/>
        <p:cNvGrpSpPr/>
        <p:nvPr/>
      </p:nvGrpSpPr>
      <p:grpSpPr>
        <a:xfrm>
          <a:off x="0" y="0"/>
          <a:ext cx="0" cy="0"/>
          <a:chOff x="0" y="0"/>
          <a:chExt cx="0" cy="0"/>
        </a:xfrm>
      </p:grpSpPr>
      <p:sp>
        <p:nvSpPr>
          <p:cNvPr id="138304" name="AutoShape 64"/>
          <p:cNvSpPr>
            <a:spLocks/>
          </p:cNvSpPr>
          <p:nvPr/>
        </p:nvSpPr>
        <p:spPr bwMode="auto">
          <a:xfrm>
            <a:off x="17802225" y="3848100"/>
            <a:ext cx="9652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493" y="15832"/>
                </a:moveTo>
                <a:lnTo>
                  <a:pt x="17474" y="21600"/>
                </a:lnTo>
                <a:lnTo>
                  <a:pt x="10800" y="17846"/>
                </a:lnTo>
                <a:lnTo>
                  <a:pt x="4124" y="21600"/>
                </a:lnTo>
                <a:lnTo>
                  <a:pt x="5457" y="13765"/>
                </a:lnTo>
                <a:lnTo>
                  <a:pt x="0" y="8250"/>
                </a:lnTo>
                <a:lnTo>
                  <a:pt x="7498" y="7161"/>
                </a:lnTo>
                <a:lnTo>
                  <a:pt x="10800" y="0"/>
                </a:lnTo>
                <a:lnTo>
                  <a:pt x="13069" y="4921"/>
                </a:lnTo>
                <a:cubicBezTo>
                  <a:pt x="11820" y="6144"/>
                  <a:pt x="11150" y="7802"/>
                  <a:pt x="11150" y="9551"/>
                </a:cubicBezTo>
                <a:cubicBezTo>
                  <a:pt x="11150" y="11239"/>
                  <a:pt x="11775" y="12826"/>
                  <a:pt x="12910" y="14020"/>
                </a:cubicBezTo>
                <a:cubicBezTo>
                  <a:pt x="13887" y="15046"/>
                  <a:pt x="15140" y="15676"/>
                  <a:pt x="16493" y="15832"/>
                </a:cubicBezTo>
                <a:close/>
                <a:moveTo>
                  <a:pt x="16406" y="12064"/>
                </a:moveTo>
                <a:lnTo>
                  <a:pt x="14309" y="9858"/>
                </a:lnTo>
                <a:lnTo>
                  <a:pt x="15201" y="8920"/>
                </a:lnTo>
                <a:lnTo>
                  <a:pt x="16406" y="10186"/>
                </a:lnTo>
                <a:lnTo>
                  <a:pt x="19185" y="7263"/>
                </a:lnTo>
                <a:lnTo>
                  <a:pt x="20078" y="8202"/>
                </a:lnTo>
                <a:cubicBezTo>
                  <a:pt x="20078" y="8202"/>
                  <a:pt x="16406" y="12064"/>
                  <a:pt x="16406" y="12064"/>
                </a:cubicBezTo>
                <a:close/>
                <a:moveTo>
                  <a:pt x="17161" y="4884"/>
                </a:moveTo>
                <a:cubicBezTo>
                  <a:pt x="14709" y="4884"/>
                  <a:pt x="12723" y="6973"/>
                  <a:pt x="12723" y="9551"/>
                </a:cubicBezTo>
                <a:cubicBezTo>
                  <a:pt x="12723" y="12128"/>
                  <a:pt x="14709" y="14217"/>
                  <a:pt x="17161" y="14217"/>
                </a:cubicBezTo>
                <a:cubicBezTo>
                  <a:pt x="19611" y="14217"/>
                  <a:pt x="21600" y="12128"/>
                  <a:pt x="21600" y="9551"/>
                </a:cubicBezTo>
                <a:cubicBezTo>
                  <a:pt x="21600" y="6973"/>
                  <a:pt x="19611" y="4884"/>
                  <a:pt x="17161" y="48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1" name="AutoShape 1"/>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FFFFFF"/>
                </a:solidFill>
                <a:latin typeface="Aleo" panose="020F0502020204030203" pitchFamily="34" charset="0"/>
                <a:ea typeface="Aleo Regular" charset="0"/>
                <a:cs typeface="Aleo Regular" charset="0"/>
                <a:sym typeface="Aleo Regular" charset="0"/>
              </a:rPr>
              <a:t>Icon set</a:t>
            </a:r>
            <a:endParaRPr lang="en-US" dirty="0"/>
          </a:p>
        </p:txBody>
      </p:sp>
      <p:sp>
        <p:nvSpPr>
          <p:cNvPr id="138242" name="AutoShape 2"/>
          <p:cNvSpPr>
            <a:spLocks/>
          </p:cNvSpPr>
          <p:nvPr/>
        </p:nvSpPr>
        <p:spPr bwMode="auto">
          <a:xfrm>
            <a:off x="16209963" y="768985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600"/>
                  <a:pt x="15717" y="21600"/>
                </a:cubicBezTo>
                <a:cubicBezTo>
                  <a:pt x="18966" y="21600"/>
                  <a:pt x="21600" y="18954"/>
                  <a:pt x="21600" y="15691"/>
                </a:cubicBezTo>
                <a:cubicBezTo>
                  <a:pt x="21600"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3" name="AutoShape 3"/>
          <p:cNvSpPr>
            <a:spLocks/>
          </p:cNvSpPr>
          <p:nvPr/>
        </p:nvSpPr>
        <p:spPr bwMode="auto">
          <a:xfrm>
            <a:off x="10318750" y="5727700"/>
            <a:ext cx="4953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4" name="AutoShape 4"/>
          <p:cNvSpPr>
            <a:spLocks/>
          </p:cNvSpPr>
          <p:nvPr/>
        </p:nvSpPr>
        <p:spPr bwMode="auto">
          <a:xfrm>
            <a:off x="8686800" y="5740400"/>
            <a:ext cx="762000" cy="925513"/>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600" y="11949"/>
                  <a:pt x="21600" y="7093"/>
                </a:cubicBezTo>
                <a:cubicBezTo>
                  <a:pt x="21600"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5" name="AutoShape 5"/>
          <p:cNvSpPr>
            <a:spLocks/>
          </p:cNvSpPr>
          <p:nvPr/>
        </p:nvSpPr>
        <p:spPr bwMode="auto">
          <a:xfrm>
            <a:off x="8502650" y="76835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46" y="13920"/>
                </a:moveTo>
                <a:cubicBezTo>
                  <a:pt x="6046" y="12990"/>
                  <a:pt x="6312" y="12267"/>
                  <a:pt x="7238" y="11579"/>
                </a:cubicBezTo>
                <a:cubicBezTo>
                  <a:pt x="8329" y="10770"/>
                  <a:pt x="9160" y="10452"/>
                  <a:pt x="9160" y="9703"/>
                </a:cubicBezTo>
                <a:cubicBezTo>
                  <a:pt x="9160" y="9208"/>
                  <a:pt x="8863" y="8900"/>
                  <a:pt x="8385" y="8900"/>
                </a:cubicBezTo>
                <a:cubicBezTo>
                  <a:pt x="7718" y="8900"/>
                  <a:pt x="7558" y="9600"/>
                  <a:pt x="7558" y="10266"/>
                </a:cubicBezTo>
                <a:lnTo>
                  <a:pt x="6185" y="10266"/>
                </a:lnTo>
                <a:cubicBezTo>
                  <a:pt x="6127" y="8542"/>
                  <a:pt x="7104" y="7640"/>
                  <a:pt x="8444" y="7640"/>
                </a:cubicBezTo>
                <a:cubicBezTo>
                  <a:pt x="9686" y="7640"/>
                  <a:pt x="10588" y="8468"/>
                  <a:pt x="10588" y="9610"/>
                </a:cubicBezTo>
                <a:cubicBezTo>
                  <a:pt x="10588" y="10180"/>
                  <a:pt x="10411" y="10631"/>
                  <a:pt x="10032" y="11032"/>
                </a:cubicBezTo>
                <a:cubicBezTo>
                  <a:pt x="9431" y="11666"/>
                  <a:pt x="8532" y="11986"/>
                  <a:pt x="7942" y="12660"/>
                </a:cubicBezTo>
                <a:lnTo>
                  <a:pt x="10621" y="12660"/>
                </a:lnTo>
                <a:lnTo>
                  <a:pt x="10621" y="13920"/>
                </a:lnTo>
                <a:lnTo>
                  <a:pt x="6046" y="13920"/>
                </a:lnTo>
                <a:cubicBezTo>
                  <a:pt x="6046" y="13920"/>
                  <a:pt x="6046" y="13920"/>
                  <a:pt x="6046" y="13920"/>
                </a:cubicBezTo>
                <a:close/>
                <a:moveTo>
                  <a:pt x="13549" y="11328"/>
                </a:moveTo>
                <a:lnTo>
                  <a:pt x="13549" y="9688"/>
                </a:lnTo>
                <a:lnTo>
                  <a:pt x="12329" y="11328"/>
                </a:lnTo>
                <a:cubicBezTo>
                  <a:pt x="12329" y="11328"/>
                  <a:pt x="13549" y="11328"/>
                  <a:pt x="13549" y="11328"/>
                </a:cubicBezTo>
                <a:close/>
                <a:moveTo>
                  <a:pt x="13549" y="13920"/>
                </a:moveTo>
                <a:lnTo>
                  <a:pt x="13549" y="12547"/>
                </a:lnTo>
                <a:lnTo>
                  <a:pt x="11043" y="12547"/>
                </a:lnTo>
                <a:lnTo>
                  <a:pt x="11043" y="11294"/>
                </a:lnTo>
                <a:lnTo>
                  <a:pt x="13672" y="7758"/>
                </a:lnTo>
                <a:lnTo>
                  <a:pt x="14917" y="7758"/>
                </a:lnTo>
                <a:lnTo>
                  <a:pt x="14917" y="11328"/>
                </a:lnTo>
                <a:lnTo>
                  <a:pt x="15704" y="11328"/>
                </a:lnTo>
                <a:lnTo>
                  <a:pt x="15704" y="12547"/>
                </a:lnTo>
                <a:lnTo>
                  <a:pt x="14917" y="12547"/>
                </a:lnTo>
                <a:lnTo>
                  <a:pt x="14917" y="13920"/>
                </a:lnTo>
                <a:cubicBezTo>
                  <a:pt x="14917" y="13920"/>
                  <a:pt x="13549" y="13920"/>
                  <a:pt x="13549" y="13920"/>
                </a:cubicBezTo>
                <a:close/>
                <a:moveTo>
                  <a:pt x="0" y="10800"/>
                </a:moveTo>
                <a:cubicBezTo>
                  <a:pt x="0" y="16764"/>
                  <a:pt x="4825" y="21600"/>
                  <a:pt x="10778" y="21600"/>
                </a:cubicBezTo>
                <a:cubicBezTo>
                  <a:pt x="12557" y="21600"/>
                  <a:pt x="14235" y="21167"/>
                  <a:pt x="15715" y="20402"/>
                </a:cubicBezTo>
                <a:lnTo>
                  <a:pt x="14524" y="18361"/>
                </a:lnTo>
                <a:cubicBezTo>
                  <a:pt x="13396" y="18923"/>
                  <a:pt x="12124" y="19240"/>
                  <a:pt x="10778" y="19240"/>
                </a:cubicBezTo>
                <a:cubicBezTo>
                  <a:pt x="6125" y="19240"/>
                  <a:pt x="2354" y="15461"/>
                  <a:pt x="2354" y="10800"/>
                </a:cubicBezTo>
                <a:cubicBezTo>
                  <a:pt x="2354" y="6138"/>
                  <a:pt x="6125" y="2359"/>
                  <a:pt x="10778" y="2359"/>
                </a:cubicBezTo>
                <a:cubicBezTo>
                  <a:pt x="13069" y="2359"/>
                  <a:pt x="15355" y="3275"/>
                  <a:pt x="16874" y="4763"/>
                </a:cubicBezTo>
                <a:lnTo>
                  <a:pt x="14998" y="6643"/>
                </a:lnTo>
                <a:lnTo>
                  <a:pt x="21600" y="7850"/>
                </a:lnTo>
                <a:lnTo>
                  <a:pt x="20394" y="1235"/>
                </a:lnTo>
                <a:lnTo>
                  <a:pt x="18539" y="3094"/>
                </a:lnTo>
                <a:cubicBezTo>
                  <a:pt x="16594" y="1180"/>
                  <a:pt x="13719" y="0"/>
                  <a:pt x="10778" y="0"/>
                </a:cubicBezTo>
                <a:cubicBezTo>
                  <a:pt x="4825" y="0"/>
                  <a:pt x="0" y="4835"/>
                  <a:pt x="0" y="10800"/>
                </a:cubicBezTo>
                <a:close/>
                <a:moveTo>
                  <a:pt x="17053" y="19581"/>
                </a:moveTo>
                <a:cubicBezTo>
                  <a:pt x="17770" y="19065"/>
                  <a:pt x="18422" y="18463"/>
                  <a:pt x="18993" y="17790"/>
                </a:cubicBezTo>
                <a:lnTo>
                  <a:pt x="17065" y="16417"/>
                </a:lnTo>
                <a:cubicBezTo>
                  <a:pt x="16700" y="16826"/>
                  <a:pt x="16296" y="17200"/>
                  <a:pt x="15859" y="17532"/>
                </a:cubicBezTo>
                <a:cubicBezTo>
                  <a:pt x="15859" y="17532"/>
                  <a:pt x="17053" y="19581"/>
                  <a:pt x="17053" y="19581"/>
                </a:cubicBezTo>
                <a:close/>
                <a:moveTo>
                  <a:pt x="20987" y="14270"/>
                </a:moveTo>
                <a:lnTo>
                  <a:pt x="18698" y="13681"/>
                </a:lnTo>
                <a:cubicBezTo>
                  <a:pt x="18511" y="14196"/>
                  <a:pt x="18275" y="14688"/>
                  <a:pt x="17997" y="15151"/>
                </a:cubicBezTo>
                <a:lnTo>
                  <a:pt x="19920" y="16521"/>
                </a:lnTo>
                <a:cubicBezTo>
                  <a:pt x="20358" y="15821"/>
                  <a:pt x="20718" y="15066"/>
                  <a:pt x="20987" y="14270"/>
                </a:cubicBezTo>
                <a:close/>
                <a:moveTo>
                  <a:pt x="21553" y="10563"/>
                </a:moveTo>
                <a:cubicBezTo>
                  <a:pt x="21569" y="11301"/>
                  <a:pt x="21512" y="12026"/>
                  <a:pt x="21381" y="12748"/>
                </a:cubicBezTo>
                <a:lnTo>
                  <a:pt x="19092" y="12159"/>
                </a:lnTo>
                <a:cubicBezTo>
                  <a:pt x="19179" y="11625"/>
                  <a:pt x="19213" y="11097"/>
                  <a:pt x="19198" y="10563"/>
                </a:cubicBezTo>
                <a:cubicBezTo>
                  <a:pt x="19198" y="10563"/>
                  <a:pt x="21553" y="10563"/>
                  <a:pt x="21553" y="105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6" name="AutoShape 6"/>
          <p:cNvSpPr>
            <a:spLocks/>
          </p:cNvSpPr>
          <p:nvPr/>
        </p:nvSpPr>
        <p:spPr bwMode="auto">
          <a:xfrm>
            <a:off x="20269200" y="5765800"/>
            <a:ext cx="1562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817" y="12851"/>
                </a:moveTo>
                <a:cubicBezTo>
                  <a:pt x="11817" y="13784"/>
                  <a:pt x="11395" y="14314"/>
                  <a:pt x="10896" y="14435"/>
                </a:cubicBezTo>
                <a:lnTo>
                  <a:pt x="10896" y="15104"/>
                </a:lnTo>
                <a:lnTo>
                  <a:pt x="10340" y="15104"/>
                </a:lnTo>
                <a:lnTo>
                  <a:pt x="10340" y="14506"/>
                </a:lnTo>
                <a:cubicBezTo>
                  <a:pt x="10073" y="14466"/>
                  <a:pt x="9720" y="14299"/>
                  <a:pt x="9461" y="14053"/>
                </a:cubicBezTo>
                <a:lnTo>
                  <a:pt x="9645" y="12951"/>
                </a:lnTo>
                <a:cubicBezTo>
                  <a:pt x="9939" y="13148"/>
                  <a:pt x="10368" y="13396"/>
                  <a:pt x="10685" y="13277"/>
                </a:cubicBezTo>
                <a:cubicBezTo>
                  <a:pt x="10963" y="13173"/>
                  <a:pt x="11033" y="12745"/>
                  <a:pt x="10706" y="12502"/>
                </a:cubicBezTo>
                <a:cubicBezTo>
                  <a:pt x="10430" y="12289"/>
                  <a:pt x="9481" y="12066"/>
                  <a:pt x="9481" y="10700"/>
                </a:cubicBezTo>
                <a:cubicBezTo>
                  <a:pt x="9481" y="10134"/>
                  <a:pt x="9728" y="9356"/>
                  <a:pt x="10340" y="9126"/>
                </a:cubicBezTo>
                <a:lnTo>
                  <a:pt x="10340" y="8447"/>
                </a:lnTo>
                <a:lnTo>
                  <a:pt x="10896" y="8447"/>
                </a:lnTo>
                <a:lnTo>
                  <a:pt x="10896" y="9070"/>
                </a:lnTo>
                <a:cubicBezTo>
                  <a:pt x="11134" y="9098"/>
                  <a:pt x="11377" y="9174"/>
                  <a:pt x="11658" y="9325"/>
                </a:cubicBezTo>
                <a:cubicBezTo>
                  <a:pt x="11630" y="9536"/>
                  <a:pt x="11509" y="10452"/>
                  <a:pt x="11509" y="10452"/>
                </a:cubicBezTo>
                <a:cubicBezTo>
                  <a:pt x="11315" y="10339"/>
                  <a:pt x="10998" y="10140"/>
                  <a:pt x="10694" y="10170"/>
                </a:cubicBezTo>
                <a:cubicBezTo>
                  <a:pt x="10318" y="10206"/>
                  <a:pt x="10291" y="10678"/>
                  <a:pt x="10544" y="10896"/>
                </a:cubicBezTo>
                <a:cubicBezTo>
                  <a:pt x="11064" y="11301"/>
                  <a:pt x="11817" y="11645"/>
                  <a:pt x="11817" y="12851"/>
                </a:cubicBezTo>
                <a:close/>
                <a:moveTo>
                  <a:pt x="17068" y="2317"/>
                </a:moveTo>
                <a:lnTo>
                  <a:pt x="1346" y="2317"/>
                </a:lnTo>
                <a:lnTo>
                  <a:pt x="1346" y="16648"/>
                </a:lnTo>
                <a:lnTo>
                  <a:pt x="0" y="16648"/>
                </a:lnTo>
                <a:lnTo>
                  <a:pt x="0" y="0"/>
                </a:lnTo>
                <a:lnTo>
                  <a:pt x="17068" y="0"/>
                </a:lnTo>
                <a:cubicBezTo>
                  <a:pt x="17068" y="0"/>
                  <a:pt x="17068" y="2317"/>
                  <a:pt x="17068" y="2317"/>
                </a:cubicBezTo>
                <a:close/>
                <a:moveTo>
                  <a:pt x="10595" y="16965"/>
                </a:moveTo>
                <a:cubicBezTo>
                  <a:pt x="8921" y="16965"/>
                  <a:pt x="7564" y="14630"/>
                  <a:pt x="7564" y="11750"/>
                </a:cubicBezTo>
                <a:cubicBezTo>
                  <a:pt x="7564" y="8870"/>
                  <a:pt x="8921" y="6536"/>
                  <a:pt x="10595" y="6536"/>
                </a:cubicBezTo>
                <a:cubicBezTo>
                  <a:pt x="12268" y="6536"/>
                  <a:pt x="13625" y="8870"/>
                  <a:pt x="13625" y="11750"/>
                </a:cubicBezTo>
                <a:cubicBezTo>
                  <a:pt x="13625" y="14630"/>
                  <a:pt x="12268" y="16965"/>
                  <a:pt x="10595" y="16965"/>
                </a:cubicBezTo>
                <a:close/>
                <a:moveTo>
                  <a:pt x="14841" y="11123"/>
                </a:moveTo>
                <a:cubicBezTo>
                  <a:pt x="14841" y="9777"/>
                  <a:pt x="15361" y="8570"/>
                  <a:pt x="16268" y="7813"/>
                </a:cubicBezTo>
                <a:cubicBezTo>
                  <a:pt x="16885" y="7297"/>
                  <a:pt x="17669" y="6992"/>
                  <a:pt x="18496" y="6941"/>
                </a:cubicBezTo>
                <a:lnTo>
                  <a:pt x="18496" y="4622"/>
                </a:lnTo>
                <a:lnTo>
                  <a:pt x="2693" y="4622"/>
                </a:lnTo>
                <a:lnTo>
                  <a:pt x="2693" y="18878"/>
                </a:lnTo>
                <a:lnTo>
                  <a:pt x="14841" y="18878"/>
                </a:lnTo>
                <a:cubicBezTo>
                  <a:pt x="14841" y="18878"/>
                  <a:pt x="14841" y="11123"/>
                  <a:pt x="14841" y="11123"/>
                </a:cubicBezTo>
                <a:close/>
                <a:moveTo>
                  <a:pt x="20945" y="16325"/>
                </a:moveTo>
                <a:cubicBezTo>
                  <a:pt x="21209" y="16105"/>
                  <a:pt x="21429" y="15846"/>
                  <a:pt x="21600" y="15556"/>
                </a:cubicBezTo>
                <a:lnTo>
                  <a:pt x="21600" y="16506"/>
                </a:lnTo>
                <a:cubicBezTo>
                  <a:pt x="21600" y="17823"/>
                  <a:pt x="20321" y="18891"/>
                  <a:pt x="18744" y="18891"/>
                </a:cubicBezTo>
                <a:cubicBezTo>
                  <a:pt x="17168" y="18891"/>
                  <a:pt x="15889" y="17823"/>
                  <a:pt x="15889" y="16506"/>
                </a:cubicBezTo>
                <a:lnTo>
                  <a:pt x="15889" y="15556"/>
                </a:lnTo>
                <a:cubicBezTo>
                  <a:pt x="16060" y="15846"/>
                  <a:pt x="16280" y="16105"/>
                  <a:pt x="16544" y="16325"/>
                </a:cubicBezTo>
                <a:cubicBezTo>
                  <a:pt x="17139" y="16822"/>
                  <a:pt x="17920" y="17096"/>
                  <a:pt x="18744" y="17096"/>
                </a:cubicBezTo>
                <a:cubicBezTo>
                  <a:pt x="19569" y="17096"/>
                  <a:pt x="20350" y="16822"/>
                  <a:pt x="20945" y="16325"/>
                </a:cubicBezTo>
                <a:close/>
                <a:moveTo>
                  <a:pt x="20945" y="19016"/>
                </a:moveTo>
                <a:cubicBezTo>
                  <a:pt x="21209" y="18796"/>
                  <a:pt x="21429" y="18537"/>
                  <a:pt x="21600" y="18247"/>
                </a:cubicBezTo>
                <a:lnTo>
                  <a:pt x="21600" y="19214"/>
                </a:lnTo>
                <a:cubicBezTo>
                  <a:pt x="21600" y="20531"/>
                  <a:pt x="20321" y="21599"/>
                  <a:pt x="18744" y="21599"/>
                </a:cubicBezTo>
                <a:cubicBezTo>
                  <a:pt x="17168" y="21599"/>
                  <a:pt x="15889" y="20531"/>
                  <a:pt x="15889" y="19214"/>
                </a:cubicBezTo>
                <a:lnTo>
                  <a:pt x="15889" y="18247"/>
                </a:lnTo>
                <a:cubicBezTo>
                  <a:pt x="16060" y="18537"/>
                  <a:pt x="16280" y="18796"/>
                  <a:pt x="16544" y="19016"/>
                </a:cubicBezTo>
                <a:cubicBezTo>
                  <a:pt x="17139" y="19513"/>
                  <a:pt x="17920" y="19787"/>
                  <a:pt x="18744" y="19787"/>
                </a:cubicBezTo>
                <a:cubicBezTo>
                  <a:pt x="19569" y="19787"/>
                  <a:pt x="20350" y="19513"/>
                  <a:pt x="20945" y="19016"/>
                </a:cubicBezTo>
                <a:close/>
                <a:moveTo>
                  <a:pt x="20945" y="13635"/>
                </a:moveTo>
                <a:cubicBezTo>
                  <a:pt x="21209" y="13413"/>
                  <a:pt x="21429" y="13155"/>
                  <a:pt x="21600" y="12865"/>
                </a:cubicBezTo>
                <a:lnTo>
                  <a:pt x="21600" y="13815"/>
                </a:lnTo>
                <a:cubicBezTo>
                  <a:pt x="21600" y="15132"/>
                  <a:pt x="20321" y="16200"/>
                  <a:pt x="18744" y="16200"/>
                </a:cubicBezTo>
                <a:cubicBezTo>
                  <a:pt x="17168" y="16200"/>
                  <a:pt x="15889" y="15132"/>
                  <a:pt x="15889" y="13815"/>
                </a:cubicBezTo>
                <a:lnTo>
                  <a:pt x="15889" y="12865"/>
                </a:lnTo>
                <a:cubicBezTo>
                  <a:pt x="16060" y="13156"/>
                  <a:pt x="16280" y="13413"/>
                  <a:pt x="16544" y="13635"/>
                </a:cubicBezTo>
                <a:cubicBezTo>
                  <a:pt x="17139" y="14131"/>
                  <a:pt x="17920" y="14405"/>
                  <a:pt x="18744" y="14405"/>
                </a:cubicBezTo>
                <a:cubicBezTo>
                  <a:pt x="19569" y="14405"/>
                  <a:pt x="20350" y="14131"/>
                  <a:pt x="20945" y="13635"/>
                </a:cubicBezTo>
                <a:close/>
                <a:moveTo>
                  <a:pt x="18940" y="12344"/>
                </a:moveTo>
                <a:lnTo>
                  <a:pt x="18939" y="12663"/>
                </a:lnTo>
                <a:lnTo>
                  <a:pt x="18578" y="12662"/>
                </a:lnTo>
                <a:lnTo>
                  <a:pt x="18578" y="12376"/>
                </a:lnTo>
                <a:cubicBezTo>
                  <a:pt x="18404" y="12357"/>
                  <a:pt x="18175" y="12276"/>
                  <a:pt x="18006" y="12159"/>
                </a:cubicBezTo>
                <a:lnTo>
                  <a:pt x="18126" y="11632"/>
                </a:lnTo>
                <a:cubicBezTo>
                  <a:pt x="18282" y="11710"/>
                  <a:pt x="18498" y="11803"/>
                  <a:pt x="18684" y="11805"/>
                </a:cubicBezTo>
                <a:cubicBezTo>
                  <a:pt x="18725" y="11805"/>
                  <a:pt x="18765" y="11800"/>
                  <a:pt x="18802" y="11790"/>
                </a:cubicBezTo>
                <a:cubicBezTo>
                  <a:pt x="18983" y="11740"/>
                  <a:pt x="19028" y="11536"/>
                  <a:pt x="18816" y="11420"/>
                </a:cubicBezTo>
                <a:cubicBezTo>
                  <a:pt x="18637" y="11317"/>
                  <a:pt x="18019" y="11209"/>
                  <a:pt x="18019" y="10556"/>
                </a:cubicBezTo>
                <a:cubicBezTo>
                  <a:pt x="18019" y="10286"/>
                  <a:pt x="18179" y="9915"/>
                  <a:pt x="18578" y="9807"/>
                </a:cubicBezTo>
                <a:lnTo>
                  <a:pt x="18578" y="9482"/>
                </a:lnTo>
                <a:lnTo>
                  <a:pt x="18940" y="9483"/>
                </a:lnTo>
                <a:lnTo>
                  <a:pt x="18940" y="9780"/>
                </a:lnTo>
                <a:cubicBezTo>
                  <a:pt x="19095" y="9794"/>
                  <a:pt x="19253" y="9831"/>
                  <a:pt x="19436" y="9904"/>
                </a:cubicBezTo>
                <a:cubicBezTo>
                  <a:pt x="19418" y="10004"/>
                  <a:pt x="19338" y="10442"/>
                  <a:pt x="19338" y="10442"/>
                </a:cubicBezTo>
                <a:cubicBezTo>
                  <a:pt x="19221" y="10391"/>
                  <a:pt x="19034" y="10305"/>
                  <a:pt x="18849" y="10305"/>
                </a:cubicBezTo>
                <a:cubicBezTo>
                  <a:pt x="18835" y="10304"/>
                  <a:pt x="18822" y="10305"/>
                  <a:pt x="18808" y="10305"/>
                </a:cubicBezTo>
                <a:cubicBezTo>
                  <a:pt x="18564" y="10323"/>
                  <a:pt x="18546" y="10548"/>
                  <a:pt x="18711" y="10652"/>
                </a:cubicBezTo>
                <a:cubicBezTo>
                  <a:pt x="19049" y="10847"/>
                  <a:pt x="19539" y="11012"/>
                  <a:pt x="19539" y="11589"/>
                </a:cubicBezTo>
                <a:cubicBezTo>
                  <a:pt x="19539" y="12034"/>
                  <a:pt x="19265" y="12287"/>
                  <a:pt x="18940" y="12344"/>
                </a:cubicBezTo>
                <a:close/>
                <a:moveTo>
                  <a:pt x="18744" y="8737"/>
                </a:moveTo>
                <a:cubicBezTo>
                  <a:pt x="17168" y="8737"/>
                  <a:pt x="15889" y="9806"/>
                  <a:pt x="15889" y="11123"/>
                </a:cubicBezTo>
                <a:cubicBezTo>
                  <a:pt x="15889" y="12441"/>
                  <a:pt x="17168" y="13509"/>
                  <a:pt x="18744" y="13509"/>
                </a:cubicBezTo>
                <a:cubicBezTo>
                  <a:pt x="20321" y="13509"/>
                  <a:pt x="21600" y="12441"/>
                  <a:pt x="21600" y="11123"/>
                </a:cubicBezTo>
                <a:cubicBezTo>
                  <a:pt x="21600" y="9806"/>
                  <a:pt x="20321" y="8737"/>
                  <a:pt x="18744" y="87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7" name="AutoShape 7"/>
          <p:cNvSpPr>
            <a:spLocks/>
          </p:cNvSpPr>
          <p:nvPr/>
        </p:nvSpPr>
        <p:spPr bwMode="auto">
          <a:xfrm>
            <a:off x="10299700" y="9601200"/>
            <a:ext cx="812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882" y="14281"/>
                </a:moveTo>
                <a:lnTo>
                  <a:pt x="10845" y="12938"/>
                </a:lnTo>
                <a:lnTo>
                  <a:pt x="7806" y="14281"/>
                </a:lnTo>
                <a:lnTo>
                  <a:pt x="8387" y="11436"/>
                </a:lnTo>
                <a:lnTo>
                  <a:pt x="5929" y="9420"/>
                </a:lnTo>
                <a:lnTo>
                  <a:pt x="9325" y="9005"/>
                </a:lnTo>
                <a:lnTo>
                  <a:pt x="10845" y="6416"/>
                </a:lnTo>
                <a:lnTo>
                  <a:pt x="12364" y="9005"/>
                </a:lnTo>
                <a:lnTo>
                  <a:pt x="15760" y="9420"/>
                </a:lnTo>
                <a:lnTo>
                  <a:pt x="13302" y="11436"/>
                </a:lnTo>
                <a:cubicBezTo>
                  <a:pt x="13302" y="11436"/>
                  <a:pt x="13882" y="14281"/>
                  <a:pt x="13882" y="14281"/>
                </a:cubicBezTo>
                <a:close/>
                <a:moveTo>
                  <a:pt x="3707" y="3963"/>
                </a:moveTo>
                <a:cubicBezTo>
                  <a:pt x="4812" y="5261"/>
                  <a:pt x="5143" y="6773"/>
                  <a:pt x="4030" y="9316"/>
                </a:cubicBezTo>
                <a:cubicBezTo>
                  <a:pt x="3169" y="11283"/>
                  <a:pt x="2488" y="12602"/>
                  <a:pt x="2488" y="13828"/>
                </a:cubicBezTo>
                <a:cubicBezTo>
                  <a:pt x="2488" y="16305"/>
                  <a:pt x="4806" y="17320"/>
                  <a:pt x="6749" y="17736"/>
                </a:cubicBezTo>
                <a:cubicBezTo>
                  <a:pt x="8647" y="18142"/>
                  <a:pt x="9810" y="18391"/>
                  <a:pt x="10800" y="18902"/>
                </a:cubicBezTo>
                <a:cubicBezTo>
                  <a:pt x="11790" y="18391"/>
                  <a:pt x="12953" y="18142"/>
                  <a:pt x="14850" y="17736"/>
                </a:cubicBezTo>
                <a:cubicBezTo>
                  <a:pt x="16794" y="17320"/>
                  <a:pt x="19111" y="16305"/>
                  <a:pt x="19111" y="13828"/>
                </a:cubicBezTo>
                <a:cubicBezTo>
                  <a:pt x="19111" y="12603"/>
                  <a:pt x="18431" y="11284"/>
                  <a:pt x="17569" y="9316"/>
                </a:cubicBezTo>
                <a:cubicBezTo>
                  <a:pt x="16456" y="6773"/>
                  <a:pt x="16788" y="5261"/>
                  <a:pt x="17892" y="3963"/>
                </a:cubicBezTo>
                <a:lnTo>
                  <a:pt x="16215" y="2770"/>
                </a:lnTo>
                <a:cubicBezTo>
                  <a:pt x="15596" y="3073"/>
                  <a:pt x="14699" y="3378"/>
                  <a:pt x="13604" y="3378"/>
                </a:cubicBezTo>
                <a:cubicBezTo>
                  <a:pt x="12432" y="3378"/>
                  <a:pt x="11448" y="3027"/>
                  <a:pt x="10800" y="2711"/>
                </a:cubicBezTo>
                <a:cubicBezTo>
                  <a:pt x="10151" y="3027"/>
                  <a:pt x="9167" y="3378"/>
                  <a:pt x="7996" y="3378"/>
                </a:cubicBezTo>
                <a:cubicBezTo>
                  <a:pt x="6900" y="3378"/>
                  <a:pt x="6003" y="3073"/>
                  <a:pt x="5384" y="2770"/>
                </a:cubicBezTo>
                <a:cubicBezTo>
                  <a:pt x="5384" y="2770"/>
                  <a:pt x="3707" y="3963"/>
                  <a:pt x="3707" y="3963"/>
                </a:cubicBezTo>
                <a:close/>
                <a:moveTo>
                  <a:pt x="10800" y="21600"/>
                </a:moveTo>
                <a:cubicBezTo>
                  <a:pt x="9364" y="20621"/>
                  <a:pt x="8940" y="20365"/>
                  <a:pt x="6136" y="19765"/>
                </a:cubicBezTo>
                <a:cubicBezTo>
                  <a:pt x="2236" y="18931"/>
                  <a:pt x="0" y="16767"/>
                  <a:pt x="0" y="13828"/>
                </a:cubicBezTo>
                <a:cubicBezTo>
                  <a:pt x="0" y="12184"/>
                  <a:pt x="785" y="10671"/>
                  <a:pt x="1695" y="8592"/>
                </a:cubicBezTo>
                <a:cubicBezTo>
                  <a:pt x="2719" y="6251"/>
                  <a:pt x="2138" y="5508"/>
                  <a:pt x="1059" y="4563"/>
                </a:cubicBezTo>
                <a:lnTo>
                  <a:pt x="141" y="3759"/>
                </a:lnTo>
                <a:lnTo>
                  <a:pt x="5401" y="15"/>
                </a:lnTo>
                <a:cubicBezTo>
                  <a:pt x="5922" y="463"/>
                  <a:pt x="6654" y="1285"/>
                  <a:pt x="7996" y="1285"/>
                </a:cubicBezTo>
                <a:cubicBezTo>
                  <a:pt x="9316" y="1285"/>
                  <a:pt x="10210" y="486"/>
                  <a:pt x="10813" y="43"/>
                </a:cubicBezTo>
                <a:cubicBezTo>
                  <a:pt x="11356" y="456"/>
                  <a:pt x="12243" y="1285"/>
                  <a:pt x="13603" y="1285"/>
                </a:cubicBezTo>
                <a:cubicBezTo>
                  <a:pt x="14927" y="1285"/>
                  <a:pt x="15634" y="500"/>
                  <a:pt x="16217" y="0"/>
                </a:cubicBezTo>
                <a:cubicBezTo>
                  <a:pt x="17370" y="859"/>
                  <a:pt x="16318" y="100"/>
                  <a:pt x="21458" y="3759"/>
                </a:cubicBezTo>
                <a:lnTo>
                  <a:pt x="20540" y="4563"/>
                </a:lnTo>
                <a:cubicBezTo>
                  <a:pt x="19461" y="5508"/>
                  <a:pt x="18880" y="6251"/>
                  <a:pt x="19905" y="8592"/>
                </a:cubicBezTo>
                <a:cubicBezTo>
                  <a:pt x="20814" y="10672"/>
                  <a:pt x="21600" y="12185"/>
                  <a:pt x="21600" y="13828"/>
                </a:cubicBezTo>
                <a:cubicBezTo>
                  <a:pt x="21600" y="16767"/>
                  <a:pt x="19363" y="18931"/>
                  <a:pt x="15463" y="19765"/>
                </a:cubicBezTo>
                <a:cubicBezTo>
                  <a:pt x="12659" y="20365"/>
                  <a:pt x="12235" y="20621"/>
                  <a:pt x="10800"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8" name="AutoShape 8"/>
          <p:cNvSpPr>
            <a:spLocks/>
          </p:cNvSpPr>
          <p:nvPr/>
        </p:nvSpPr>
        <p:spPr bwMode="auto">
          <a:xfrm>
            <a:off x="13144500" y="7683500"/>
            <a:ext cx="927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49" name="AutoShape 9"/>
          <p:cNvSpPr>
            <a:spLocks/>
          </p:cNvSpPr>
          <p:nvPr/>
        </p:nvSpPr>
        <p:spPr bwMode="auto">
          <a:xfrm>
            <a:off x="5448300" y="10288588"/>
            <a:ext cx="279400" cy="279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14787"/>
                </a:moveTo>
                <a:cubicBezTo>
                  <a:pt x="8600" y="14787"/>
                  <a:pt x="6814" y="13002"/>
                  <a:pt x="6814" y="10801"/>
                </a:cubicBezTo>
                <a:cubicBezTo>
                  <a:pt x="6814" y="8598"/>
                  <a:pt x="8600" y="6815"/>
                  <a:pt x="10801" y="6815"/>
                </a:cubicBezTo>
                <a:cubicBezTo>
                  <a:pt x="13000" y="6815"/>
                  <a:pt x="14785" y="8598"/>
                  <a:pt x="14785" y="10801"/>
                </a:cubicBezTo>
                <a:cubicBezTo>
                  <a:pt x="14785" y="13002"/>
                  <a:pt x="13000" y="14787"/>
                  <a:pt x="10801" y="14787"/>
                </a:cubicBezTo>
                <a:close/>
                <a:moveTo>
                  <a:pt x="10801" y="0"/>
                </a:moveTo>
                <a:cubicBezTo>
                  <a:pt x="4836" y="0"/>
                  <a:pt x="0" y="4837"/>
                  <a:pt x="0" y="10801"/>
                </a:cubicBezTo>
                <a:cubicBezTo>
                  <a:pt x="0" y="16765"/>
                  <a:pt x="4836" y="21599"/>
                  <a:pt x="10801" y="21599"/>
                </a:cubicBezTo>
                <a:cubicBezTo>
                  <a:pt x="16765" y="21599"/>
                  <a:pt x="21599" y="16765"/>
                  <a:pt x="21599" y="10801"/>
                </a:cubicBezTo>
                <a:cubicBezTo>
                  <a:pt x="21599" y="4837"/>
                  <a:pt x="16765" y="0"/>
                  <a:pt x="10801"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0" name="AutoShape 10"/>
          <p:cNvSpPr>
            <a:spLocks/>
          </p:cNvSpPr>
          <p:nvPr/>
        </p:nvSpPr>
        <p:spPr bwMode="auto">
          <a:xfrm>
            <a:off x="5372100" y="9601200"/>
            <a:ext cx="14732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8"/>
                  <a:pt x="15327" y="17618"/>
                </a:cubicBezTo>
                <a:cubicBezTo>
                  <a:pt x="15705" y="17618"/>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5"/>
                </a:lnTo>
                <a:lnTo>
                  <a:pt x="0" y="13380"/>
                </a:lnTo>
                <a:lnTo>
                  <a:pt x="0" y="18692"/>
                </a:lnTo>
                <a:lnTo>
                  <a:pt x="986" y="18692"/>
                </a:lnTo>
                <a:cubicBezTo>
                  <a:pt x="986" y="16786"/>
                  <a:pt x="1970" y="15242"/>
                  <a:pt x="3184" y="15242"/>
                </a:cubicBezTo>
                <a:cubicBezTo>
                  <a:pt x="4398" y="15242"/>
                  <a:pt x="5381" y="16786"/>
                  <a:pt x="5381" y="18692"/>
                </a:cubicBezTo>
                <a:lnTo>
                  <a:pt x="11044" y="18692"/>
                </a:lnTo>
                <a:lnTo>
                  <a:pt x="12434" y="16510"/>
                </a:lnTo>
                <a:lnTo>
                  <a:pt x="14104" y="16510"/>
                </a:lnTo>
                <a:cubicBezTo>
                  <a:pt x="13718" y="17043"/>
                  <a:pt x="13475" y="17822"/>
                  <a:pt x="13475" y="18692"/>
                </a:cubicBezTo>
                <a:cubicBezTo>
                  <a:pt x="13475" y="20298"/>
                  <a:pt x="14305" y="21600"/>
                  <a:pt x="15327" y="21600"/>
                </a:cubicBezTo>
                <a:cubicBezTo>
                  <a:pt x="16351" y="21600"/>
                  <a:pt x="17180" y="20298"/>
                  <a:pt x="17180" y="18692"/>
                </a:cubicBezTo>
                <a:cubicBezTo>
                  <a:pt x="17180" y="17822"/>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1" name="AutoShape 11"/>
          <p:cNvSpPr>
            <a:spLocks/>
          </p:cNvSpPr>
          <p:nvPr/>
        </p:nvSpPr>
        <p:spPr bwMode="auto">
          <a:xfrm>
            <a:off x="6985000" y="7691438"/>
            <a:ext cx="9398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207" y="16168"/>
                </a:moveTo>
                <a:lnTo>
                  <a:pt x="8207" y="5696"/>
                </a:lnTo>
                <a:lnTo>
                  <a:pt x="16643" y="10932"/>
                </a:lnTo>
                <a:cubicBezTo>
                  <a:pt x="16643" y="10932"/>
                  <a:pt x="8207" y="16168"/>
                  <a:pt x="8207" y="16168"/>
                </a:cubicBezTo>
                <a:close/>
                <a:moveTo>
                  <a:pt x="10799" y="0"/>
                </a:moveTo>
                <a:cubicBezTo>
                  <a:pt x="4835" y="0"/>
                  <a:pt x="0" y="4835"/>
                  <a:pt x="0" y="10800"/>
                </a:cubicBezTo>
                <a:cubicBezTo>
                  <a:pt x="0" y="16764"/>
                  <a:pt x="4835" y="21600"/>
                  <a:pt x="10799" y="21600"/>
                </a:cubicBezTo>
                <a:cubicBezTo>
                  <a:pt x="16764" y="21600"/>
                  <a:pt x="21600" y="16764"/>
                  <a:pt x="21600" y="10800"/>
                </a:cubicBezTo>
                <a:cubicBezTo>
                  <a:pt x="21600" y="4835"/>
                  <a:pt x="16764" y="0"/>
                  <a:pt x="10799" y="0"/>
                </a:cubicBezTo>
                <a:cubicBezTo>
                  <a:pt x="10799" y="0"/>
                  <a:pt x="10799" y="0"/>
                  <a:pt x="10799" y="0"/>
                </a:cubicBezTo>
                <a:close/>
                <a:moveTo>
                  <a:pt x="10799" y="2122"/>
                </a:moveTo>
                <a:cubicBezTo>
                  <a:pt x="13129" y="2122"/>
                  <a:pt x="15318" y="3028"/>
                  <a:pt x="16962" y="4673"/>
                </a:cubicBezTo>
                <a:cubicBezTo>
                  <a:pt x="18600" y="6311"/>
                  <a:pt x="19502" y="8486"/>
                  <a:pt x="19502" y="10800"/>
                </a:cubicBezTo>
                <a:cubicBezTo>
                  <a:pt x="19502" y="13112"/>
                  <a:pt x="18600" y="15288"/>
                  <a:pt x="16962" y="16926"/>
                </a:cubicBezTo>
                <a:cubicBezTo>
                  <a:pt x="15318" y="18571"/>
                  <a:pt x="13129" y="19477"/>
                  <a:pt x="10799" y="19477"/>
                </a:cubicBezTo>
                <a:cubicBezTo>
                  <a:pt x="8470" y="19477"/>
                  <a:pt x="6281" y="18571"/>
                  <a:pt x="4637" y="16926"/>
                </a:cubicBezTo>
                <a:cubicBezTo>
                  <a:pt x="2999" y="15288"/>
                  <a:pt x="2097" y="13112"/>
                  <a:pt x="2097" y="10800"/>
                </a:cubicBezTo>
                <a:cubicBezTo>
                  <a:pt x="2097" y="8486"/>
                  <a:pt x="2999" y="6311"/>
                  <a:pt x="4637" y="4673"/>
                </a:cubicBezTo>
                <a:cubicBezTo>
                  <a:pt x="6281" y="3028"/>
                  <a:pt x="8470" y="2122"/>
                  <a:pt x="10799" y="2122"/>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2" name="AutoShape 12"/>
          <p:cNvSpPr>
            <a:spLocks/>
          </p:cNvSpPr>
          <p:nvPr/>
        </p:nvSpPr>
        <p:spPr bwMode="auto">
          <a:xfrm>
            <a:off x="19189700" y="7670800"/>
            <a:ext cx="1155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4" y="18553"/>
                </a:moveTo>
                <a:cubicBezTo>
                  <a:pt x="16843" y="18553"/>
                  <a:pt x="16194" y="17762"/>
                  <a:pt x="16194" y="16788"/>
                </a:cubicBezTo>
                <a:cubicBezTo>
                  <a:pt x="16194" y="15814"/>
                  <a:pt x="16843" y="15024"/>
                  <a:pt x="17644" y="15024"/>
                </a:cubicBezTo>
                <a:cubicBezTo>
                  <a:pt x="18445" y="15024"/>
                  <a:pt x="19095" y="15814"/>
                  <a:pt x="19095" y="16788"/>
                </a:cubicBezTo>
                <a:cubicBezTo>
                  <a:pt x="19095" y="17762"/>
                  <a:pt x="18445" y="18553"/>
                  <a:pt x="17644" y="18553"/>
                </a:cubicBezTo>
                <a:close/>
                <a:moveTo>
                  <a:pt x="21600" y="17437"/>
                </a:moveTo>
                <a:lnTo>
                  <a:pt x="21600" y="16141"/>
                </a:lnTo>
                <a:lnTo>
                  <a:pt x="21024" y="15891"/>
                </a:lnTo>
                <a:cubicBezTo>
                  <a:pt x="20804" y="15797"/>
                  <a:pt x="20628" y="15592"/>
                  <a:pt x="20539" y="15331"/>
                </a:cubicBezTo>
                <a:lnTo>
                  <a:pt x="20538" y="15330"/>
                </a:lnTo>
                <a:cubicBezTo>
                  <a:pt x="20449" y="15068"/>
                  <a:pt x="20455" y="14772"/>
                  <a:pt x="20556" y="14515"/>
                </a:cubicBezTo>
                <a:lnTo>
                  <a:pt x="20818" y="13845"/>
                </a:lnTo>
                <a:lnTo>
                  <a:pt x="20064" y="12928"/>
                </a:lnTo>
                <a:lnTo>
                  <a:pt x="19513" y="13247"/>
                </a:lnTo>
                <a:cubicBezTo>
                  <a:pt x="19302" y="13369"/>
                  <a:pt x="19058" y="13377"/>
                  <a:pt x="18843" y="13268"/>
                </a:cubicBezTo>
                <a:lnTo>
                  <a:pt x="18842" y="13268"/>
                </a:lnTo>
                <a:cubicBezTo>
                  <a:pt x="18627" y="13159"/>
                  <a:pt x="18460" y="12944"/>
                  <a:pt x="18382" y="12677"/>
                </a:cubicBezTo>
                <a:lnTo>
                  <a:pt x="18177" y="11977"/>
                </a:lnTo>
                <a:lnTo>
                  <a:pt x="17112" y="11977"/>
                </a:lnTo>
                <a:lnTo>
                  <a:pt x="16907" y="12677"/>
                </a:lnTo>
                <a:cubicBezTo>
                  <a:pt x="16829" y="12944"/>
                  <a:pt x="16661" y="13159"/>
                  <a:pt x="16446" y="13268"/>
                </a:cubicBezTo>
                <a:cubicBezTo>
                  <a:pt x="16230" y="13377"/>
                  <a:pt x="15987" y="13369"/>
                  <a:pt x="15776" y="13247"/>
                </a:cubicBezTo>
                <a:lnTo>
                  <a:pt x="15224" y="12928"/>
                </a:lnTo>
                <a:lnTo>
                  <a:pt x="14471" y="13845"/>
                </a:lnTo>
                <a:lnTo>
                  <a:pt x="14733" y="14515"/>
                </a:lnTo>
                <a:cubicBezTo>
                  <a:pt x="14833" y="14771"/>
                  <a:pt x="14840" y="15068"/>
                  <a:pt x="14750" y="15330"/>
                </a:cubicBezTo>
                <a:lnTo>
                  <a:pt x="14750" y="15331"/>
                </a:lnTo>
                <a:cubicBezTo>
                  <a:pt x="14661" y="15593"/>
                  <a:pt x="14485" y="15797"/>
                  <a:pt x="14265" y="15891"/>
                </a:cubicBezTo>
                <a:lnTo>
                  <a:pt x="13690" y="16141"/>
                </a:lnTo>
                <a:lnTo>
                  <a:pt x="13690" y="17437"/>
                </a:lnTo>
                <a:lnTo>
                  <a:pt x="14265" y="17686"/>
                </a:lnTo>
                <a:cubicBezTo>
                  <a:pt x="14484" y="17780"/>
                  <a:pt x="14661" y="17984"/>
                  <a:pt x="14750" y="18246"/>
                </a:cubicBezTo>
                <a:cubicBezTo>
                  <a:pt x="14840" y="18509"/>
                  <a:pt x="14834" y="18805"/>
                  <a:pt x="14733" y="19061"/>
                </a:cubicBezTo>
                <a:lnTo>
                  <a:pt x="14471" y="19733"/>
                </a:lnTo>
                <a:lnTo>
                  <a:pt x="15224" y="20649"/>
                </a:lnTo>
                <a:lnTo>
                  <a:pt x="15776" y="20330"/>
                </a:lnTo>
                <a:cubicBezTo>
                  <a:pt x="15987" y="20208"/>
                  <a:pt x="16230" y="20200"/>
                  <a:pt x="16446" y="20309"/>
                </a:cubicBezTo>
                <a:cubicBezTo>
                  <a:pt x="16661" y="20418"/>
                  <a:pt x="16829" y="20633"/>
                  <a:pt x="16907" y="20899"/>
                </a:cubicBezTo>
                <a:lnTo>
                  <a:pt x="17112" y="21600"/>
                </a:lnTo>
                <a:lnTo>
                  <a:pt x="18177" y="21600"/>
                </a:lnTo>
                <a:lnTo>
                  <a:pt x="18381" y="20904"/>
                </a:lnTo>
                <a:cubicBezTo>
                  <a:pt x="18459" y="20634"/>
                  <a:pt x="18628" y="20418"/>
                  <a:pt x="18845" y="20307"/>
                </a:cubicBezTo>
                <a:lnTo>
                  <a:pt x="18846" y="20307"/>
                </a:lnTo>
                <a:cubicBezTo>
                  <a:pt x="19059" y="20200"/>
                  <a:pt x="19300" y="20207"/>
                  <a:pt x="19509" y="20328"/>
                </a:cubicBezTo>
                <a:lnTo>
                  <a:pt x="20064" y="20649"/>
                </a:lnTo>
                <a:lnTo>
                  <a:pt x="20818" y="19733"/>
                </a:lnTo>
                <a:lnTo>
                  <a:pt x="20555" y="19061"/>
                </a:lnTo>
                <a:cubicBezTo>
                  <a:pt x="20455" y="18805"/>
                  <a:pt x="20449" y="18508"/>
                  <a:pt x="20538" y="18246"/>
                </a:cubicBezTo>
                <a:cubicBezTo>
                  <a:pt x="20628" y="17984"/>
                  <a:pt x="20804" y="17780"/>
                  <a:pt x="21024" y="17685"/>
                </a:cubicBezTo>
                <a:cubicBezTo>
                  <a:pt x="21024" y="17685"/>
                  <a:pt x="21600" y="17437"/>
                  <a:pt x="21600" y="17437"/>
                </a:cubicBezTo>
                <a:close/>
                <a:moveTo>
                  <a:pt x="7439" y="12369"/>
                </a:moveTo>
                <a:cubicBezTo>
                  <a:pt x="5932" y="12369"/>
                  <a:pt x="4711" y="10883"/>
                  <a:pt x="4711" y="9050"/>
                </a:cubicBezTo>
                <a:cubicBezTo>
                  <a:pt x="4711" y="7217"/>
                  <a:pt x="5932" y="5731"/>
                  <a:pt x="7439" y="5731"/>
                </a:cubicBezTo>
                <a:cubicBezTo>
                  <a:pt x="8946" y="5731"/>
                  <a:pt x="10168" y="7217"/>
                  <a:pt x="10168" y="9050"/>
                </a:cubicBezTo>
                <a:cubicBezTo>
                  <a:pt x="10168" y="10883"/>
                  <a:pt x="8946" y="12369"/>
                  <a:pt x="7439" y="12369"/>
                </a:cubicBezTo>
                <a:close/>
                <a:moveTo>
                  <a:pt x="14879" y="10269"/>
                </a:moveTo>
                <a:lnTo>
                  <a:pt x="14879" y="7831"/>
                </a:lnTo>
                <a:lnTo>
                  <a:pt x="13796" y="7363"/>
                </a:lnTo>
                <a:cubicBezTo>
                  <a:pt x="13383" y="7185"/>
                  <a:pt x="13051" y="6801"/>
                  <a:pt x="12884" y="6308"/>
                </a:cubicBezTo>
                <a:lnTo>
                  <a:pt x="12883" y="6308"/>
                </a:lnTo>
                <a:cubicBezTo>
                  <a:pt x="12715" y="5814"/>
                  <a:pt x="12727" y="5257"/>
                  <a:pt x="12915" y="4775"/>
                </a:cubicBezTo>
                <a:lnTo>
                  <a:pt x="13408" y="3513"/>
                </a:lnTo>
                <a:lnTo>
                  <a:pt x="11991" y="1789"/>
                </a:lnTo>
                <a:lnTo>
                  <a:pt x="10954" y="2389"/>
                </a:lnTo>
                <a:cubicBezTo>
                  <a:pt x="10558" y="2618"/>
                  <a:pt x="10099" y="2632"/>
                  <a:pt x="9694" y="2428"/>
                </a:cubicBezTo>
                <a:cubicBezTo>
                  <a:pt x="9693" y="2427"/>
                  <a:pt x="9693" y="2427"/>
                  <a:pt x="9693" y="2427"/>
                </a:cubicBezTo>
                <a:cubicBezTo>
                  <a:pt x="9288" y="2223"/>
                  <a:pt x="8973" y="1819"/>
                  <a:pt x="8826" y="1317"/>
                </a:cubicBezTo>
                <a:lnTo>
                  <a:pt x="8441" y="0"/>
                </a:lnTo>
                <a:lnTo>
                  <a:pt x="6437" y="0"/>
                </a:lnTo>
                <a:lnTo>
                  <a:pt x="6052" y="1317"/>
                </a:lnTo>
                <a:cubicBezTo>
                  <a:pt x="5905" y="1819"/>
                  <a:pt x="5590" y="2223"/>
                  <a:pt x="5185" y="2427"/>
                </a:cubicBezTo>
                <a:lnTo>
                  <a:pt x="5185" y="2428"/>
                </a:lnTo>
                <a:cubicBezTo>
                  <a:pt x="4779" y="2633"/>
                  <a:pt x="4321" y="2618"/>
                  <a:pt x="3924" y="2389"/>
                </a:cubicBezTo>
                <a:lnTo>
                  <a:pt x="2887" y="1789"/>
                </a:lnTo>
                <a:lnTo>
                  <a:pt x="1470" y="3513"/>
                </a:lnTo>
                <a:lnTo>
                  <a:pt x="1963" y="4774"/>
                </a:lnTo>
                <a:cubicBezTo>
                  <a:pt x="2152" y="5257"/>
                  <a:pt x="2164" y="5815"/>
                  <a:pt x="1995" y="6308"/>
                </a:cubicBezTo>
                <a:cubicBezTo>
                  <a:pt x="1995" y="6308"/>
                  <a:pt x="1995" y="6308"/>
                  <a:pt x="1995" y="6308"/>
                </a:cubicBezTo>
                <a:cubicBezTo>
                  <a:pt x="1827" y="6801"/>
                  <a:pt x="1495" y="7184"/>
                  <a:pt x="1082" y="7363"/>
                </a:cubicBezTo>
                <a:lnTo>
                  <a:pt x="0" y="7831"/>
                </a:lnTo>
                <a:lnTo>
                  <a:pt x="0" y="10269"/>
                </a:lnTo>
                <a:lnTo>
                  <a:pt x="1082" y="10738"/>
                </a:lnTo>
                <a:cubicBezTo>
                  <a:pt x="1495" y="10916"/>
                  <a:pt x="1827" y="11300"/>
                  <a:pt x="1995" y="11792"/>
                </a:cubicBezTo>
                <a:lnTo>
                  <a:pt x="1995" y="11793"/>
                </a:lnTo>
                <a:cubicBezTo>
                  <a:pt x="2164" y="12286"/>
                  <a:pt x="2152" y="12844"/>
                  <a:pt x="1963" y="13326"/>
                </a:cubicBezTo>
                <a:lnTo>
                  <a:pt x="1470" y="14588"/>
                </a:lnTo>
                <a:lnTo>
                  <a:pt x="2887" y="16311"/>
                </a:lnTo>
                <a:lnTo>
                  <a:pt x="3924" y="15712"/>
                </a:lnTo>
                <a:cubicBezTo>
                  <a:pt x="4321" y="15483"/>
                  <a:pt x="4779" y="15469"/>
                  <a:pt x="5185" y="15673"/>
                </a:cubicBezTo>
                <a:lnTo>
                  <a:pt x="5186" y="15673"/>
                </a:lnTo>
                <a:cubicBezTo>
                  <a:pt x="5591" y="15877"/>
                  <a:pt x="5905" y="16281"/>
                  <a:pt x="6052" y="16784"/>
                </a:cubicBezTo>
                <a:lnTo>
                  <a:pt x="6437" y="18101"/>
                </a:lnTo>
                <a:lnTo>
                  <a:pt x="8441" y="18101"/>
                </a:lnTo>
                <a:lnTo>
                  <a:pt x="8824" y="16792"/>
                </a:lnTo>
                <a:cubicBezTo>
                  <a:pt x="8972" y="16285"/>
                  <a:pt x="9290" y="15877"/>
                  <a:pt x="9698" y="15670"/>
                </a:cubicBezTo>
                <a:cubicBezTo>
                  <a:pt x="9698" y="15670"/>
                  <a:pt x="9699" y="15670"/>
                  <a:pt x="9699" y="15670"/>
                </a:cubicBezTo>
                <a:cubicBezTo>
                  <a:pt x="10101" y="15467"/>
                  <a:pt x="10555" y="15481"/>
                  <a:pt x="10948" y="15708"/>
                </a:cubicBezTo>
                <a:lnTo>
                  <a:pt x="11991" y="16311"/>
                </a:lnTo>
                <a:lnTo>
                  <a:pt x="13408" y="14588"/>
                </a:lnTo>
                <a:lnTo>
                  <a:pt x="12915" y="13325"/>
                </a:lnTo>
                <a:cubicBezTo>
                  <a:pt x="12727" y="12844"/>
                  <a:pt x="12715" y="12286"/>
                  <a:pt x="12883" y="11793"/>
                </a:cubicBezTo>
                <a:cubicBezTo>
                  <a:pt x="13052" y="11300"/>
                  <a:pt x="13384" y="10916"/>
                  <a:pt x="13797" y="10737"/>
                </a:cubicBezTo>
                <a:cubicBezTo>
                  <a:pt x="13797" y="10737"/>
                  <a:pt x="14879" y="10269"/>
                  <a:pt x="14879" y="1026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3" name="AutoShape 13"/>
          <p:cNvSpPr>
            <a:spLocks/>
          </p:cNvSpPr>
          <p:nvPr/>
        </p:nvSpPr>
        <p:spPr bwMode="auto">
          <a:xfrm>
            <a:off x="15036800" y="3848100"/>
            <a:ext cx="5080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110" y="2630"/>
                </a:moveTo>
                <a:lnTo>
                  <a:pt x="10493" y="2630"/>
                </a:lnTo>
                <a:lnTo>
                  <a:pt x="10493" y="7417"/>
                </a:lnTo>
                <a:lnTo>
                  <a:pt x="8110" y="7417"/>
                </a:lnTo>
                <a:cubicBezTo>
                  <a:pt x="8110" y="7417"/>
                  <a:pt x="8110" y="2630"/>
                  <a:pt x="8110" y="2630"/>
                </a:cubicBezTo>
                <a:close/>
                <a:moveTo>
                  <a:pt x="0" y="13264"/>
                </a:moveTo>
                <a:lnTo>
                  <a:pt x="21600" y="13264"/>
                </a:lnTo>
                <a:cubicBezTo>
                  <a:pt x="21600" y="8459"/>
                  <a:pt x="15944" y="8225"/>
                  <a:pt x="15944" y="4841"/>
                </a:cubicBezTo>
                <a:cubicBezTo>
                  <a:pt x="15944" y="2249"/>
                  <a:pt x="18967" y="1704"/>
                  <a:pt x="19099" y="0"/>
                </a:cubicBezTo>
                <a:lnTo>
                  <a:pt x="2500" y="0"/>
                </a:lnTo>
                <a:cubicBezTo>
                  <a:pt x="2634" y="1719"/>
                  <a:pt x="5655" y="2229"/>
                  <a:pt x="5655" y="4841"/>
                </a:cubicBezTo>
                <a:cubicBezTo>
                  <a:pt x="5655" y="8235"/>
                  <a:pt x="0" y="8444"/>
                  <a:pt x="0" y="13264"/>
                </a:cubicBezTo>
                <a:close/>
                <a:moveTo>
                  <a:pt x="12786" y="14574"/>
                </a:moveTo>
                <a:lnTo>
                  <a:pt x="12786" y="19485"/>
                </a:lnTo>
                <a:lnTo>
                  <a:pt x="8813" y="21600"/>
                </a:lnTo>
                <a:lnTo>
                  <a:pt x="8813" y="14574"/>
                </a:lnTo>
                <a:cubicBezTo>
                  <a:pt x="8813" y="14574"/>
                  <a:pt x="12786" y="14574"/>
                  <a:pt x="12786" y="14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4" name="AutoShape 14"/>
          <p:cNvSpPr>
            <a:spLocks/>
          </p:cNvSpPr>
          <p:nvPr/>
        </p:nvSpPr>
        <p:spPr bwMode="auto">
          <a:xfrm>
            <a:off x="17640300" y="5727700"/>
            <a:ext cx="812800" cy="965200"/>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21598" y="8307"/>
                </a:moveTo>
                <a:cubicBezTo>
                  <a:pt x="21598" y="7572"/>
                  <a:pt x="20893" y="6975"/>
                  <a:pt x="20023" y="6976"/>
                </a:cubicBezTo>
                <a:cubicBezTo>
                  <a:pt x="19153" y="6975"/>
                  <a:pt x="18448" y="7572"/>
                  <a:pt x="18449" y="8308"/>
                </a:cubicBezTo>
                <a:lnTo>
                  <a:pt x="18450" y="13884"/>
                </a:lnTo>
                <a:cubicBezTo>
                  <a:pt x="18450" y="14620"/>
                  <a:pt x="19154" y="15215"/>
                  <a:pt x="20025" y="15215"/>
                </a:cubicBezTo>
                <a:cubicBezTo>
                  <a:pt x="20895" y="15215"/>
                  <a:pt x="21599" y="14620"/>
                  <a:pt x="21600" y="13883"/>
                </a:cubicBezTo>
                <a:cubicBezTo>
                  <a:pt x="21600" y="13883"/>
                  <a:pt x="21598" y="8307"/>
                  <a:pt x="21598" y="8307"/>
                </a:cubicBezTo>
                <a:close/>
                <a:moveTo>
                  <a:pt x="3761" y="7229"/>
                </a:moveTo>
                <a:lnTo>
                  <a:pt x="3763" y="15870"/>
                </a:lnTo>
                <a:cubicBezTo>
                  <a:pt x="3762" y="16656"/>
                  <a:pt x="4514" y="17291"/>
                  <a:pt x="5444" y="17291"/>
                </a:cubicBezTo>
                <a:lnTo>
                  <a:pt x="6589" y="17291"/>
                </a:lnTo>
                <a:lnTo>
                  <a:pt x="6589" y="20241"/>
                </a:lnTo>
                <a:cubicBezTo>
                  <a:pt x="6589" y="20976"/>
                  <a:pt x="7295" y="21574"/>
                  <a:pt x="8163" y="21574"/>
                </a:cubicBezTo>
                <a:cubicBezTo>
                  <a:pt x="9033" y="21574"/>
                  <a:pt x="9738" y="20976"/>
                  <a:pt x="9738" y="20241"/>
                </a:cubicBezTo>
                <a:lnTo>
                  <a:pt x="9738" y="17291"/>
                </a:lnTo>
                <a:lnTo>
                  <a:pt x="11864" y="17291"/>
                </a:lnTo>
                <a:lnTo>
                  <a:pt x="11864" y="20241"/>
                </a:lnTo>
                <a:cubicBezTo>
                  <a:pt x="11864" y="20975"/>
                  <a:pt x="12571" y="21573"/>
                  <a:pt x="13439" y="21572"/>
                </a:cubicBezTo>
                <a:cubicBezTo>
                  <a:pt x="14309" y="21572"/>
                  <a:pt x="15014" y="20974"/>
                  <a:pt x="15014" y="20239"/>
                </a:cubicBezTo>
                <a:lnTo>
                  <a:pt x="15014" y="17290"/>
                </a:lnTo>
                <a:lnTo>
                  <a:pt x="16161" y="17289"/>
                </a:lnTo>
                <a:cubicBezTo>
                  <a:pt x="17089" y="17290"/>
                  <a:pt x="17843" y="16654"/>
                  <a:pt x="17843" y="15868"/>
                </a:cubicBezTo>
                <a:lnTo>
                  <a:pt x="17841" y="7227"/>
                </a:lnTo>
                <a:cubicBezTo>
                  <a:pt x="17841" y="7227"/>
                  <a:pt x="3761" y="7229"/>
                  <a:pt x="3761" y="7229"/>
                </a:cubicBezTo>
                <a:close/>
                <a:moveTo>
                  <a:pt x="14029" y="4592"/>
                </a:moveTo>
                <a:cubicBezTo>
                  <a:pt x="13700" y="4593"/>
                  <a:pt x="13434" y="4367"/>
                  <a:pt x="13434" y="4089"/>
                </a:cubicBezTo>
                <a:cubicBezTo>
                  <a:pt x="13435" y="3814"/>
                  <a:pt x="13700" y="3586"/>
                  <a:pt x="14029" y="3585"/>
                </a:cubicBezTo>
                <a:cubicBezTo>
                  <a:pt x="14355" y="3585"/>
                  <a:pt x="14622" y="3813"/>
                  <a:pt x="14622" y="4089"/>
                </a:cubicBezTo>
                <a:cubicBezTo>
                  <a:pt x="14623" y="4367"/>
                  <a:pt x="14356" y="4592"/>
                  <a:pt x="14029" y="4592"/>
                </a:cubicBezTo>
                <a:moveTo>
                  <a:pt x="7568" y="4593"/>
                </a:moveTo>
                <a:cubicBezTo>
                  <a:pt x="7242" y="4593"/>
                  <a:pt x="6976" y="4368"/>
                  <a:pt x="6976" y="4090"/>
                </a:cubicBezTo>
                <a:cubicBezTo>
                  <a:pt x="6976" y="3814"/>
                  <a:pt x="7241" y="3587"/>
                  <a:pt x="7569" y="3587"/>
                </a:cubicBezTo>
                <a:cubicBezTo>
                  <a:pt x="7898" y="3587"/>
                  <a:pt x="8164" y="3814"/>
                  <a:pt x="8165" y="4090"/>
                </a:cubicBezTo>
                <a:cubicBezTo>
                  <a:pt x="8165" y="4367"/>
                  <a:pt x="7898" y="4593"/>
                  <a:pt x="7568" y="4593"/>
                </a:cubicBezTo>
                <a:moveTo>
                  <a:pt x="14275" y="1970"/>
                </a:moveTo>
                <a:lnTo>
                  <a:pt x="15374" y="273"/>
                </a:lnTo>
                <a:cubicBezTo>
                  <a:pt x="15433" y="184"/>
                  <a:pt x="15394" y="71"/>
                  <a:pt x="15288" y="21"/>
                </a:cubicBezTo>
                <a:cubicBezTo>
                  <a:pt x="15181" y="-26"/>
                  <a:pt x="15048" y="6"/>
                  <a:pt x="14992" y="95"/>
                </a:cubicBezTo>
                <a:lnTo>
                  <a:pt x="13881" y="1810"/>
                </a:lnTo>
                <a:cubicBezTo>
                  <a:pt x="11929" y="1076"/>
                  <a:pt x="9646" y="1083"/>
                  <a:pt x="7717" y="1807"/>
                </a:cubicBezTo>
                <a:lnTo>
                  <a:pt x="6605" y="97"/>
                </a:lnTo>
                <a:cubicBezTo>
                  <a:pt x="6547" y="7"/>
                  <a:pt x="6414" y="-26"/>
                  <a:pt x="6309" y="24"/>
                </a:cubicBezTo>
                <a:cubicBezTo>
                  <a:pt x="6202" y="72"/>
                  <a:pt x="6163" y="185"/>
                  <a:pt x="6223" y="273"/>
                </a:cubicBezTo>
                <a:lnTo>
                  <a:pt x="7322" y="1970"/>
                </a:lnTo>
                <a:cubicBezTo>
                  <a:pt x="5161" y="2912"/>
                  <a:pt x="3760" y="4706"/>
                  <a:pt x="3761" y="6765"/>
                </a:cubicBezTo>
                <a:lnTo>
                  <a:pt x="17841" y="6765"/>
                </a:lnTo>
                <a:cubicBezTo>
                  <a:pt x="17841" y="4705"/>
                  <a:pt x="16432" y="2915"/>
                  <a:pt x="14275" y="1970"/>
                </a:cubicBezTo>
                <a:moveTo>
                  <a:pt x="1575" y="6977"/>
                </a:moveTo>
                <a:cubicBezTo>
                  <a:pt x="705" y="6977"/>
                  <a:pt x="0" y="7574"/>
                  <a:pt x="0" y="8309"/>
                </a:cubicBezTo>
                <a:lnTo>
                  <a:pt x="1" y="13885"/>
                </a:lnTo>
                <a:cubicBezTo>
                  <a:pt x="1" y="14622"/>
                  <a:pt x="706" y="15217"/>
                  <a:pt x="1576" y="15217"/>
                </a:cubicBezTo>
                <a:cubicBezTo>
                  <a:pt x="2446" y="15217"/>
                  <a:pt x="3151" y="14622"/>
                  <a:pt x="3150" y="13885"/>
                </a:cubicBezTo>
                <a:lnTo>
                  <a:pt x="3150" y="8308"/>
                </a:lnTo>
                <a:cubicBezTo>
                  <a:pt x="3150" y="7574"/>
                  <a:pt x="2444" y="6977"/>
                  <a:pt x="1575" y="6977"/>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5" name="AutoShape 15"/>
          <p:cNvSpPr>
            <a:spLocks/>
          </p:cNvSpPr>
          <p:nvPr/>
        </p:nvSpPr>
        <p:spPr bwMode="auto">
          <a:xfrm>
            <a:off x="13335000" y="3848100"/>
            <a:ext cx="901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95" y="4044"/>
                </a:moveTo>
                <a:lnTo>
                  <a:pt x="19695" y="19754"/>
                </a:lnTo>
                <a:lnTo>
                  <a:pt x="1849" y="19754"/>
                </a:lnTo>
                <a:lnTo>
                  <a:pt x="1849" y="21600"/>
                </a:lnTo>
                <a:lnTo>
                  <a:pt x="21599" y="21600"/>
                </a:lnTo>
                <a:lnTo>
                  <a:pt x="21599" y="4044"/>
                </a:lnTo>
                <a:cubicBezTo>
                  <a:pt x="21599" y="4044"/>
                  <a:pt x="19695" y="4044"/>
                  <a:pt x="19695" y="4044"/>
                </a:cubicBezTo>
                <a:close/>
                <a:moveTo>
                  <a:pt x="13515" y="14865"/>
                </a:moveTo>
                <a:lnTo>
                  <a:pt x="11916" y="14865"/>
                </a:lnTo>
                <a:lnTo>
                  <a:pt x="11916" y="10561"/>
                </a:lnTo>
                <a:lnTo>
                  <a:pt x="10186" y="10561"/>
                </a:lnTo>
                <a:lnTo>
                  <a:pt x="10186" y="9347"/>
                </a:lnTo>
                <a:cubicBezTo>
                  <a:pt x="11285" y="9375"/>
                  <a:pt x="12054" y="9072"/>
                  <a:pt x="12215" y="8032"/>
                </a:cubicBezTo>
                <a:lnTo>
                  <a:pt x="13515" y="8032"/>
                </a:lnTo>
                <a:cubicBezTo>
                  <a:pt x="13515" y="8032"/>
                  <a:pt x="13515" y="14865"/>
                  <a:pt x="13515" y="14865"/>
                </a:cubicBezTo>
                <a:close/>
                <a:moveTo>
                  <a:pt x="6828" y="14988"/>
                </a:moveTo>
                <a:cubicBezTo>
                  <a:pt x="5215" y="14988"/>
                  <a:pt x="4143" y="14089"/>
                  <a:pt x="4172" y="12384"/>
                </a:cubicBezTo>
                <a:lnTo>
                  <a:pt x="5698" y="12384"/>
                </a:lnTo>
                <a:cubicBezTo>
                  <a:pt x="5725" y="13140"/>
                  <a:pt x="6039" y="13692"/>
                  <a:pt x="6808" y="13692"/>
                </a:cubicBezTo>
                <a:cubicBezTo>
                  <a:pt x="7315" y="13692"/>
                  <a:pt x="7827" y="13400"/>
                  <a:pt x="7827" y="12747"/>
                </a:cubicBezTo>
                <a:cubicBezTo>
                  <a:pt x="7827" y="11921"/>
                  <a:pt x="7232" y="11860"/>
                  <a:pt x="6234" y="11860"/>
                </a:cubicBezTo>
                <a:lnTo>
                  <a:pt x="6234" y="10706"/>
                </a:lnTo>
                <a:cubicBezTo>
                  <a:pt x="6937" y="10765"/>
                  <a:pt x="7699" y="10668"/>
                  <a:pt x="7699" y="9988"/>
                </a:cubicBezTo>
                <a:cubicBezTo>
                  <a:pt x="7699" y="9450"/>
                  <a:pt x="7248" y="9205"/>
                  <a:pt x="6828" y="9205"/>
                </a:cubicBezTo>
                <a:cubicBezTo>
                  <a:pt x="6124" y="9205"/>
                  <a:pt x="5857" y="9704"/>
                  <a:pt x="5870" y="10390"/>
                </a:cubicBezTo>
                <a:lnTo>
                  <a:pt x="4334" y="10390"/>
                </a:lnTo>
                <a:cubicBezTo>
                  <a:pt x="4397" y="8733"/>
                  <a:pt x="5439" y="7900"/>
                  <a:pt x="6818" y="7900"/>
                </a:cubicBezTo>
                <a:cubicBezTo>
                  <a:pt x="8003" y="7900"/>
                  <a:pt x="9230" y="8624"/>
                  <a:pt x="9230" y="9837"/>
                </a:cubicBezTo>
                <a:cubicBezTo>
                  <a:pt x="9230" y="10465"/>
                  <a:pt x="8942" y="10954"/>
                  <a:pt x="8448" y="11192"/>
                </a:cubicBezTo>
                <a:cubicBezTo>
                  <a:pt x="9094" y="11432"/>
                  <a:pt x="9485" y="11996"/>
                  <a:pt x="9485" y="12720"/>
                </a:cubicBezTo>
                <a:cubicBezTo>
                  <a:pt x="9485" y="14139"/>
                  <a:pt x="8270" y="14988"/>
                  <a:pt x="6828" y="14988"/>
                </a:cubicBezTo>
                <a:close/>
                <a:moveTo>
                  <a:pt x="15579" y="2346"/>
                </a:moveTo>
                <a:lnTo>
                  <a:pt x="15579" y="3323"/>
                </a:lnTo>
                <a:cubicBezTo>
                  <a:pt x="15579" y="4484"/>
                  <a:pt x="14600" y="5430"/>
                  <a:pt x="13396" y="5430"/>
                </a:cubicBezTo>
                <a:cubicBezTo>
                  <a:pt x="12192" y="5430"/>
                  <a:pt x="11212" y="4484"/>
                  <a:pt x="11212" y="3323"/>
                </a:cubicBezTo>
                <a:lnTo>
                  <a:pt x="11212" y="2346"/>
                </a:lnTo>
                <a:lnTo>
                  <a:pt x="6738" y="2346"/>
                </a:lnTo>
                <a:lnTo>
                  <a:pt x="6738" y="3318"/>
                </a:lnTo>
                <a:cubicBezTo>
                  <a:pt x="6738" y="4480"/>
                  <a:pt x="5759" y="5425"/>
                  <a:pt x="4555" y="5425"/>
                </a:cubicBezTo>
                <a:cubicBezTo>
                  <a:pt x="3350" y="5425"/>
                  <a:pt x="2371" y="4480"/>
                  <a:pt x="2371" y="3318"/>
                </a:cubicBezTo>
                <a:lnTo>
                  <a:pt x="2371" y="2346"/>
                </a:lnTo>
                <a:lnTo>
                  <a:pt x="0" y="2346"/>
                </a:lnTo>
                <a:lnTo>
                  <a:pt x="0" y="18091"/>
                </a:lnTo>
                <a:lnTo>
                  <a:pt x="17900" y="18091"/>
                </a:lnTo>
                <a:lnTo>
                  <a:pt x="17900" y="2346"/>
                </a:lnTo>
                <a:cubicBezTo>
                  <a:pt x="17900" y="2346"/>
                  <a:pt x="15579" y="2346"/>
                  <a:pt x="15579" y="2346"/>
                </a:cubicBezTo>
                <a:close/>
                <a:moveTo>
                  <a:pt x="5543" y="953"/>
                </a:moveTo>
                <a:cubicBezTo>
                  <a:pt x="5543" y="427"/>
                  <a:pt x="5101" y="0"/>
                  <a:pt x="4555" y="0"/>
                </a:cubicBezTo>
                <a:cubicBezTo>
                  <a:pt x="4009" y="0"/>
                  <a:pt x="3566" y="427"/>
                  <a:pt x="3566" y="953"/>
                </a:cubicBezTo>
                <a:lnTo>
                  <a:pt x="3566" y="3353"/>
                </a:lnTo>
                <a:cubicBezTo>
                  <a:pt x="3566" y="3880"/>
                  <a:pt x="4009" y="4307"/>
                  <a:pt x="4555" y="4307"/>
                </a:cubicBezTo>
                <a:cubicBezTo>
                  <a:pt x="5101" y="4307"/>
                  <a:pt x="5543" y="3880"/>
                  <a:pt x="5543" y="3353"/>
                </a:cubicBezTo>
                <a:cubicBezTo>
                  <a:pt x="5543" y="3353"/>
                  <a:pt x="5543" y="953"/>
                  <a:pt x="5543" y="953"/>
                </a:cubicBezTo>
                <a:close/>
                <a:moveTo>
                  <a:pt x="14385" y="3358"/>
                </a:moveTo>
                <a:cubicBezTo>
                  <a:pt x="14385" y="3884"/>
                  <a:pt x="13942" y="4311"/>
                  <a:pt x="13396" y="4311"/>
                </a:cubicBezTo>
                <a:cubicBezTo>
                  <a:pt x="12850" y="4311"/>
                  <a:pt x="12407" y="3884"/>
                  <a:pt x="12407" y="3358"/>
                </a:cubicBezTo>
                <a:lnTo>
                  <a:pt x="12407" y="958"/>
                </a:lnTo>
                <a:cubicBezTo>
                  <a:pt x="12407" y="431"/>
                  <a:pt x="12850" y="4"/>
                  <a:pt x="13396" y="4"/>
                </a:cubicBezTo>
                <a:cubicBezTo>
                  <a:pt x="13942" y="4"/>
                  <a:pt x="14385" y="431"/>
                  <a:pt x="14385" y="958"/>
                </a:cubicBezTo>
                <a:cubicBezTo>
                  <a:pt x="14385" y="958"/>
                  <a:pt x="14385" y="3358"/>
                  <a:pt x="14385" y="335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6" name="AutoShape 16"/>
          <p:cNvSpPr>
            <a:spLocks/>
          </p:cNvSpPr>
          <p:nvPr/>
        </p:nvSpPr>
        <p:spPr bwMode="auto">
          <a:xfrm>
            <a:off x="3844925" y="7696200"/>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7" name="AutoShape 17"/>
          <p:cNvSpPr>
            <a:spLocks/>
          </p:cNvSpPr>
          <p:nvPr/>
        </p:nvSpPr>
        <p:spPr bwMode="auto">
          <a:xfrm>
            <a:off x="17856200" y="9612313"/>
            <a:ext cx="977900" cy="952500"/>
          </a:xfrm>
          <a:custGeom>
            <a:avLst/>
            <a:gdLst>
              <a:gd name="T0" fmla="*/ 10491 w 20983"/>
              <a:gd name="T1" fmla="+- 0 11117 635"/>
              <a:gd name="T2" fmla="*/ 11117 h 20965"/>
              <a:gd name="T3" fmla="*/ 10491 w 20983"/>
              <a:gd name="T4" fmla="+- 0 11117 635"/>
              <a:gd name="T5" fmla="*/ 11117 h 20965"/>
              <a:gd name="T6" fmla="*/ 10491 w 20983"/>
              <a:gd name="T7" fmla="+- 0 11117 635"/>
              <a:gd name="T8" fmla="*/ 11117 h 20965"/>
              <a:gd name="T9" fmla="*/ 10491 w 20983"/>
              <a:gd name="T10" fmla="+- 0 11117 635"/>
              <a:gd name="T11" fmla="*/ 11117 h 20965"/>
            </a:gdLst>
            <a:ahLst/>
            <a:cxnLst>
              <a:cxn ang="0">
                <a:pos x="T0" y="T2"/>
              </a:cxn>
              <a:cxn ang="0">
                <a:pos x="T3" y="T5"/>
              </a:cxn>
              <a:cxn ang="0">
                <a:pos x="T6" y="T8"/>
              </a:cxn>
              <a:cxn ang="0">
                <a:pos x="T9" y="T11"/>
              </a:cxn>
            </a:cxnLst>
            <a:rect l="0" t="0" r="r" b="b"/>
            <a:pathLst>
              <a:path w="20983" h="20965">
                <a:moveTo>
                  <a:pt x="17862" y="3206"/>
                </a:moveTo>
                <a:cubicBezTo>
                  <a:pt x="17250" y="2576"/>
                  <a:pt x="16257" y="2576"/>
                  <a:pt x="15644" y="3206"/>
                </a:cubicBezTo>
                <a:cubicBezTo>
                  <a:pt x="15033" y="3836"/>
                  <a:pt x="15033" y="4858"/>
                  <a:pt x="15644" y="5488"/>
                </a:cubicBezTo>
                <a:cubicBezTo>
                  <a:pt x="16257" y="6118"/>
                  <a:pt x="17250" y="6118"/>
                  <a:pt x="17862" y="5488"/>
                </a:cubicBezTo>
                <a:cubicBezTo>
                  <a:pt x="18474" y="4858"/>
                  <a:pt x="18474" y="3836"/>
                  <a:pt x="17862" y="3206"/>
                </a:cubicBezTo>
                <a:close/>
                <a:moveTo>
                  <a:pt x="19131" y="1905"/>
                </a:moveTo>
                <a:cubicBezTo>
                  <a:pt x="21599" y="4446"/>
                  <a:pt x="21599" y="8564"/>
                  <a:pt x="19131" y="11105"/>
                </a:cubicBezTo>
                <a:cubicBezTo>
                  <a:pt x="16662" y="13645"/>
                  <a:pt x="12659" y="13645"/>
                  <a:pt x="10191" y="11105"/>
                </a:cubicBezTo>
                <a:cubicBezTo>
                  <a:pt x="7722" y="8564"/>
                  <a:pt x="7722" y="4446"/>
                  <a:pt x="10191" y="1905"/>
                </a:cubicBezTo>
                <a:cubicBezTo>
                  <a:pt x="12659" y="-635"/>
                  <a:pt x="16662" y="-635"/>
                  <a:pt x="19131" y="1905"/>
                </a:cubicBezTo>
                <a:close/>
                <a:moveTo>
                  <a:pt x="12046" y="14124"/>
                </a:moveTo>
                <a:lnTo>
                  <a:pt x="9738" y="16499"/>
                </a:lnTo>
                <a:lnTo>
                  <a:pt x="7504" y="16499"/>
                </a:lnTo>
                <a:lnTo>
                  <a:pt x="7504" y="18798"/>
                </a:lnTo>
                <a:lnTo>
                  <a:pt x="5174" y="18798"/>
                </a:lnTo>
                <a:lnTo>
                  <a:pt x="5174" y="20964"/>
                </a:lnTo>
                <a:lnTo>
                  <a:pt x="0" y="20964"/>
                </a:lnTo>
                <a:lnTo>
                  <a:pt x="0" y="17272"/>
                </a:lnTo>
                <a:lnTo>
                  <a:pt x="7422" y="9634"/>
                </a:lnTo>
                <a:cubicBezTo>
                  <a:pt x="8259" y="11687"/>
                  <a:pt x="9916" y="13349"/>
                  <a:pt x="12046" y="1412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8" name="AutoShape 18"/>
          <p:cNvSpPr>
            <a:spLocks/>
          </p:cNvSpPr>
          <p:nvPr/>
        </p:nvSpPr>
        <p:spPr bwMode="auto">
          <a:xfrm>
            <a:off x="11750675" y="3848100"/>
            <a:ext cx="10795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013"/>
                </a:moveTo>
                <a:lnTo>
                  <a:pt x="9400" y="21600"/>
                </a:lnTo>
                <a:lnTo>
                  <a:pt x="0" y="10952"/>
                </a:lnTo>
                <a:lnTo>
                  <a:pt x="0" y="2646"/>
                </a:lnTo>
                <a:lnTo>
                  <a:pt x="1896" y="2646"/>
                </a:lnTo>
                <a:lnTo>
                  <a:pt x="1896" y="9929"/>
                </a:lnTo>
                <a:cubicBezTo>
                  <a:pt x="1896" y="9929"/>
                  <a:pt x="10800" y="20013"/>
                  <a:pt x="10800" y="20013"/>
                </a:cubicBezTo>
                <a:close/>
                <a:moveTo>
                  <a:pt x="8719" y="5710"/>
                </a:moveTo>
                <a:cubicBezTo>
                  <a:pt x="8065" y="6452"/>
                  <a:pt x="7003" y="6452"/>
                  <a:pt x="6348" y="5710"/>
                </a:cubicBezTo>
                <a:cubicBezTo>
                  <a:pt x="5693" y="4968"/>
                  <a:pt x="5693" y="3765"/>
                  <a:pt x="6348" y="3023"/>
                </a:cubicBezTo>
                <a:cubicBezTo>
                  <a:pt x="7003" y="2282"/>
                  <a:pt x="8065" y="2282"/>
                  <a:pt x="8719" y="3023"/>
                </a:cubicBezTo>
                <a:cubicBezTo>
                  <a:pt x="9375" y="3765"/>
                  <a:pt x="9375" y="4968"/>
                  <a:pt x="8719" y="5710"/>
                </a:cubicBezTo>
                <a:close/>
                <a:moveTo>
                  <a:pt x="11589" y="0"/>
                </a:moveTo>
                <a:lnTo>
                  <a:pt x="3470" y="0"/>
                </a:lnTo>
                <a:lnTo>
                  <a:pt x="3470" y="9190"/>
                </a:lnTo>
                <a:lnTo>
                  <a:pt x="13475" y="20531"/>
                </a:lnTo>
                <a:lnTo>
                  <a:pt x="21599" y="11327"/>
                </a:lnTo>
                <a:cubicBezTo>
                  <a:pt x="21599" y="11327"/>
                  <a:pt x="11589" y="0"/>
                  <a:pt x="1158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59" name="AutoShape 19"/>
          <p:cNvSpPr>
            <a:spLocks/>
          </p:cNvSpPr>
          <p:nvPr/>
        </p:nvSpPr>
        <p:spPr bwMode="auto">
          <a:xfrm>
            <a:off x="4089400" y="5740400"/>
            <a:ext cx="939800" cy="93980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0" name="AutoShape 20"/>
          <p:cNvSpPr>
            <a:spLocks/>
          </p:cNvSpPr>
          <p:nvPr/>
        </p:nvSpPr>
        <p:spPr bwMode="auto">
          <a:xfrm>
            <a:off x="11850688" y="9613900"/>
            <a:ext cx="7366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39" y="13081"/>
                </a:moveTo>
                <a:cubicBezTo>
                  <a:pt x="18839" y="14377"/>
                  <a:pt x="18327" y="15046"/>
                  <a:pt x="17558" y="15653"/>
                </a:cubicBezTo>
                <a:cubicBezTo>
                  <a:pt x="16249" y="16685"/>
                  <a:pt x="13856" y="17705"/>
                  <a:pt x="10800" y="19130"/>
                </a:cubicBezTo>
                <a:cubicBezTo>
                  <a:pt x="7741" y="17703"/>
                  <a:pt x="5349" y="16685"/>
                  <a:pt x="4041" y="15653"/>
                </a:cubicBezTo>
                <a:cubicBezTo>
                  <a:pt x="3272" y="15047"/>
                  <a:pt x="2760" y="14377"/>
                  <a:pt x="2760" y="13081"/>
                </a:cubicBezTo>
                <a:lnTo>
                  <a:pt x="2760" y="5001"/>
                </a:lnTo>
                <a:cubicBezTo>
                  <a:pt x="5577" y="4804"/>
                  <a:pt x="7986" y="4205"/>
                  <a:pt x="10800" y="2666"/>
                </a:cubicBezTo>
                <a:cubicBezTo>
                  <a:pt x="13613" y="4205"/>
                  <a:pt x="16022" y="4804"/>
                  <a:pt x="18839" y="5001"/>
                </a:cubicBezTo>
                <a:cubicBezTo>
                  <a:pt x="18839" y="5001"/>
                  <a:pt x="18839" y="13081"/>
                  <a:pt x="18839" y="13081"/>
                </a:cubicBezTo>
                <a:close/>
                <a:moveTo>
                  <a:pt x="10800" y="0"/>
                </a:moveTo>
                <a:cubicBezTo>
                  <a:pt x="6807" y="2579"/>
                  <a:pt x="4163" y="2988"/>
                  <a:pt x="0" y="2988"/>
                </a:cubicBezTo>
                <a:cubicBezTo>
                  <a:pt x="0" y="2988"/>
                  <a:pt x="0" y="9118"/>
                  <a:pt x="0" y="13081"/>
                </a:cubicBezTo>
                <a:cubicBezTo>
                  <a:pt x="0" y="17223"/>
                  <a:pt x="3933" y="18305"/>
                  <a:pt x="10800" y="21600"/>
                </a:cubicBezTo>
                <a:cubicBezTo>
                  <a:pt x="17666" y="18305"/>
                  <a:pt x="21599" y="17223"/>
                  <a:pt x="21599" y="13081"/>
                </a:cubicBezTo>
                <a:cubicBezTo>
                  <a:pt x="21599" y="9118"/>
                  <a:pt x="21599" y="2988"/>
                  <a:pt x="21599" y="2988"/>
                </a:cubicBezTo>
                <a:cubicBezTo>
                  <a:pt x="17436" y="2988"/>
                  <a:pt x="14792" y="2579"/>
                  <a:pt x="108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1" name="AutoShape 21"/>
          <p:cNvSpPr>
            <a:spLocks/>
          </p:cNvSpPr>
          <p:nvPr/>
        </p:nvSpPr>
        <p:spPr bwMode="auto">
          <a:xfrm>
            <a:off x="12034838" y="9804400"/>
            <a:ext cx="39370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53" y="8646"/>
                </a:moveTo>
                <a:lnTo>
                  <a:pt x="13926" y="10818"/>
                </a:lnTo>
                <a:lnTo>
                  <a:pt x="14664" y="13886"/>
                </a:lnTo>
                <a:lnTo>
                  <a:pt x="10800" y="12438"/>
                </a:lnTo>
                <a:lnTo>
                  <a:pt x="6935" y="13886"/>
                </a:lnTo>
                <a:lnTo>
                  <a:pt x="7673" y="10818"/>
                </a:lnTo>
                <a:lnTo>
                  <a:pt x="4546" y="8646"/>
                </a:lnTo>
                <a:lnTo>
                  <a:pt x="8867" y="8198"/>
                </a:lnTo>
                <a:lnTo>
                  <a:pt x="10800" y="5407"/>
                </a:lnTo>
                <a:lnTo>
                  <a:pt x="12732" y="8198"/>
                </a:lnTo>
                <a:cubicBezTo>
                  <a:pt x="12732" y="8198"/>
                  <a:pt x="17053" y="8646"/>
                  <a:pt x="17053" y="8646"/>
                </a:cubicBezTo>
                <a:close/>
                <a:moveTo>
                  <a:pt x="0" y="3070"/>
                </a:moveTo>
                <a:lnTo>
                  <a:pt x="0" y="14460"/>
                </a:lnTo>
                <a:cubicBezTo>
                  <a:pt x="0" y="15924"/>
                  <a:pt x="503" y="16405"/>
                  <a:pt x="1270" y="16973"/>
                </a:cubicBezTo>
                <a:cubicBezTo>
                  <a:pt x="3006" y="18257"/>
                  <a:pt x="6453" y="19718"/>
                  <a:pt x="10800" y="21599"/>
                </a:cubicBezTo>
                <a:cubicBezTo>
                  <a:pt x="15145" y="19718"/>
                  <a:pt x="18593" y="18257"/>
                  <a:pt x="20330" y="16973"/>
                </a:cubicBezTo>
                <a:cubicBezTo>
                  <a:pt x="21097" y="16405"/>
                  <a:pt x="21599" y="15924"/>
                  <a:pt x="21599" y="14460"/>
                </a:cubicBezTo>
                <a:lnTo>
                  <a:pt x="21599" y="3070"/>
                </a:lnTo>
                <a:cubicBezTo>
                  <a:pt x="17962" y="2583"/>
                  <a:pt x="14505" y="1661"/>
                  <a:pt x="10800" y="0"/>
                </a:cubicBezTo>
                <a:cubicBezTo>
                  <a:pt x="7094" y="1661"/>
                  <a:pt x="3637" y="2583"/>
                  <a:pt x="0" y="307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2" name="AutoShape 22"/>
          <p:cNvSpPr>
            <a:spLocks/>
          </p:cNvSpPr>
          <p:nvPr/>
        </p:nvSpPr>
        <p:spPr bwMode="auto">
          <a:xfrm>
            <a:off x="2559050" y="5765800"/>
            <a:ext cx="10160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14" y="16860"/>
                </a:moveTo>
                <a:lnTo>
                  <a:pt x="8914" y="9641"/>
                </a:lnTo>
                <a:lnTo>
                  <a:pt x="14054" y="13251"/>
                </a:lnTo>
                <a:cubicBezTo>
                  <a:pt x="14054" y="13251"/>
                  <a:pt x="8914" y="16860"/>
                  <a:pt x="8914" y="16860"/>
                </a:cubicBezTo>
                <a:close/>
                <a:moveTo>
                  <a:pt x="3145" y="19197"/>
                </a:moveTo>
                <a:lnTo>
                  <a:pt x="3145" y="7189"/>
                </a:lnTo>
                <a:lnTo>
                  <a:pt x="18453" y="7189"/>
                </a:lnTo>
                <a:lnTo>
                  <a:pt x="18453" y="19197"/>
                </a:lnTo>
                <a:cubicBezTo>
                  <a:pt x="18453" y="19197"/>
                  <a:pt x="3145" y="19197"/>
                  <a:pt x="3145" y="19197"/>
                </a:cubicBezTo>
                <a:close/>
                <a:moveTo>
                  <a:pt x="11655" y="4788"/>
                </a:moveTo>
                <a:lnTo>
                  <a:pt x="15065" y="888"/>
                </a:lnTo>
                <a:lnTo>
                  <a:pt x="14289" y="0"/>
                </a:lnTo>
                <a:lnTo>
                  <a:pt x="10798" y="3997"/>
                </a:lnTo>
                <a:lnTo>
                  <a:pt x="7310" y="2"/>
                </a:lnTo>
                <a:lnTo>
                  <a:pt x="6533" y="891"/>
                </a:lnTo>
                <a:lnTo>
                  <a:pt x="9941" y="4788"/>
                </a:lnTo>
                <a:lnTo>
                  <a:pt x="0" y="4788"/>
                </a:lnTo>
                <a:lnTo>
                  <a:pt x="0" y="21599"/>
                </a:lnTo>
                <a:lnTo>
                  <a:pt x="21600" y="21599"/>
                </a:lnTo>
                <a:lnTo>
                  <a:pt x="21600" y="4788"/>
                </a:lnTo>
                <a:cubicBezTo>
                  <a:pt x="21600" y="4788"/>
                  <a:pt x="11655" y="4788"/>
                  <a:pt x="11655" y="478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3" name="AutoShape 23"/>
          <p:cNvSpPr>
            <a:spLocks/>
          </p:cNvSpPr>
          <p:nvPr/>
        </p:nvSpPr>
        <p:spPr bwMode="auto">
          <a:xfrm>
            <a:off x="11657013" y="7678738"/>
            <a:ext cx="8382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669" y="10110"/>
                </a:moveTo>
                <a:cubicBezTo>
                  <a:pt x="14230" y="10110"/>
                  <a:pt x="14515" y="10748"/>
                  <a:pt x="14515" y="11956"/>
                </a:cubicBezTo>
                <a:cubicBezTo>
                  <a:pt x="14515" y="13197"/>
                  <a:pt x="14221" y="13818"/>
                  <a:pt x="13679" y="13818"/>
                </a:cubicBezTo>
                <a:cubicBezTo>
                  <a:pt x="13145" y="13818"/>
                  <a:pt x="12814" y="13222"/>
                  <a:pt x="12814" y="11973"/>
                </a:cubicBezTo>
                <a:cubicBezTo>
                  <a:pt x="12814" y="10698"/>
                  <a:pt x="13163" y="10110"/>
                  <a:pt x="13669" y="10110"/>
                </a:cubicBezTo>
                <a:close/>
                <a:moveTo>
                  <a:pt x="13687" y="9146"/>
                </a:moveTo>
                <a:cubicBezTo>
                  <a:pt x="12142" y="9146"/>
                  <a:pt x="11416" y="10387"/>
                  <a:pt x="11416" y="11973"/>
                </a:cubicBezTo>
                <a:cubicBezTo>
                  <a:pt x="11425" y="13516"/>
                  <a:pt x="12105" y="14783"/>
                  <a:pt x="13651" y="14783"/>
                </a:cubicBezTo>
                <a:cubicBezTo>
                  <a:pt x="15168" y="14783"/>
                  <a:pt x="15913" y="13617"/>
                  <a:pt x="15913" y="11939"/>
                </a:cubicBezTo>
                <a:cubicBezTo>
                  <a:pt x="15913" y="10446"/>
                  <a:pt x="15278" y="9146"/>
                  <a:pt x="13687" y="9146"/>
                </a:cubicBezTo>
                <a:close/>
                <a:moveTo>
                  <a:pt x="6358" y="14405"/>
                </a:moveTo>
                <a:cubicBezTo>
                  <a:pt x="6707" y="14598"/>
                  <a:pt x="7360" y="14783"/>
                  <a:pt x="8133" y="14783"/>
                </a:cubicBezTo>
                <a:cubicBezTo>
                  <a:pt x="9650" y="14783"/>
                  <a:pt x="10579" y="14078"/>
                  <a:pt x="10579" y="13122"/>
                </a:cubicBezTo>
                <a:cubicBezTo>
                  <a:pt x="10579" y="12400"/>
                  <a:pt x="10000" y="11905"/>
                  <a:pt x="9282" y="11788"/>
                </a:cubicBezTo>
                <a:lnTo>
                  <a:pt x="9282" y="11771"/>
                </a:lnTo>
                <a:cubicBezTo>
                  <a:pt x="10018" y="11545"/>
                  <a:pt x="10377" y="11083"/>
                  <a:pt x="10377" y="10505"/>
                </a:cubicBezTo>
                <a:cubicBezTo>
                  <a:pt x="10377" y="9758"/>
                  <a:pt x="9669" y="9146"/>
                  <a:pt x="8399" y="9146"/>
                </a:cubicBezTo>
                <a:cubicBezTo>
                  <a:pt x="7618" y="9146"/>
                  <a:pt x="6910" y="9347"/>
                  <a:pt x="6551" y="9557"/>
                </a:cubicBezTo>
                <a:lnTo>
                  <a:pt x="6836" y="10479"/>
                </a:lnTo>
                <a:cubicBezTo>
                  <a:pt x="7075" y="10345"/>
                  <a:pt x="7590" y="10152"/>
                  <a:pt x="8078" y="10152"/>
                </a:cubicBezTo>
                <a:cubicBezTo>
                  <a:pt x="8675" y="10152"/>
                  <a:pt x="8961" y="10396"/>
                  <a:pt x="8961" y="10723"/>
                </a:cubicBezTo>
                <a:cubicBezTo>
                  <a:pt x="8961" y="11184"/>
                  <a:pt x="8372" y="11352"/>
                  <a:pt x="7903" y="11352"/>
                </a:cubicBezTo>
                <a:lnTo>
                  <a:pt x="7351" y="11352"/>
                </a:lnTo>
                <a:lnTo>
                  <a:pt x="7351" y="12266"/>
                </a:lnTo>
                <a:lnTo>
                  <a:pt x="7921" y="12266"/>
                </a:lnTo>
                <a:cubicBezTo>
                  <a:pt x="8537" y="12266"/>
                  <a:pt x="9127" y="12510"/>
                  <a:pt x="9127" y="13055"/>
                </a:cubicBezTo>
                <a:cubicBezTo>
                  <a:pt x="9127" y="13457"/>
                  <a:pt x="8759" y="13776"/>
                  <a:pt x="8032" y="13776"/>
                </a:cubicBezTo>
                <a:cubicBezTo>
                  <a:pt x="7461" y="13776"/>
                  <a:pt x="6891" y="13566"/>
                  <a:pt x="6643" y="13441"/>
                </a:cubicBezTo>
                <a:cubicBezTo>
                  <a:pt x="6643" y="13441"/>
                  <a:pt x="6358" y="14405"/>
                  <a:pt x="6358" y="14405"/>
                </a:cubicBezTo>
                <a:close/>
                <a:moveTo>
                  <a:pt x="18372" y="3156"/>
                </a:moveTo>
                <a:lnTo>
                  <a:pt x="13550" y="0"/>
                </a:lnTo>
                <a:lnTo>
                  <a:pt x="13550" y="3156"/>
                </a:lnTo>
                <a:lnTo>
                  <a:pt x="13550" y="6312"/>
                </a:lnTo>
                <a:cubicBezTo>
                  <a:pt x="13550" y="6312"/>
                  <a:pt x="18372" y="3156"/>
                  <a:pt x="18372" y="3156"/>
                </a:cubicBezTo>
                <a:close/>
                <a:moveTo>
                  <a:pt x="21600" y="12061"/>
                </a:moveTo>
                <a:cubicBezTo>
                  <a:pt x="21418" y="17360"/>
                  <a:pt x="16658" y="21600"/>
                  <a:pt x="10803" y="21600"/>
                </a:cubicBezTo>
                <a:cubicBezTo>
                  <a:pt x="4832" y="21600"/>
                  <a:pt x="0" y="17192"/>
                  <a:pt x="0" y="11746"/>
                </a:cubicBezTo>
                <a:cubicBezTo>
                  <a:pt x="0" y="6948"/>
                  <a:pt x="3750" y="2957"/>
                  <a:pt x="8726" y="2075"/>
                </a:cubicBezTo>
                <a:lnTo>
                  <a:pt x="8726" y="0"/>
                </a:lnTo>
                <a:lnTo>
                  <a:pt x="13550" y="3156"/>
                </a:lnTo>
                <a:lnTo>
                  <a:pt x="8726" y="6312"/>
                </a:lnTo>
                <a:lnTo>
                  <a:pt x="8726" y="4222"/>
                </a:lnTo>
                <a:cubicBezTo>
                  <a:pt x="7248" y="4558"/>
                  <a:pt x="5892" y="5253"/>
                  <a:pt x="4787" y="6260"/>
                </a:cubicBezTo>
                <a:cubicBezTo>
                  <a:pt x="3182" y="7724"/>
                  <a:pt x="2299" y="9672"/>
                  <a:pt x="2299" y="11746"/>
                </a:cubicBezTo>
                <a:cubicBezTo>
                  <a:pt x="2299" y="13820"/>
                  <a:pt x="3182" y="15768"/>
                  <a:pt x="4787" y="17232"/>
                </a:cubicBezTo>
                <a:cubicBezTo>
                  <a:pt x="6393" y="18696"/>
                  <a:pt x="8529" y="19502"/>
                  <a:pt x="10803" y="19502"/>
                </a:cubicBezTo>
                <a:cubicBezTo>
                  <a:pt x="13076" y="19502"/>
                  <a:pt x="15212" y="18696"/>
                  <a:pt x="16817" y="17232"/>
                </a:cubicBezTo>
                <a:cubicBezTo>
                  <a:pt x="18341" y="15842"/>
                  <a:pt x="19214" y="14016"/>
                  <a:pt x="19299" y="12061"/>
                </a:cubicBezTo>
                <a:lnTo>
                  <a:pt x="21600" y="12061"/>
                </a:lnTo>
                <a:cubicBezTo>
                  <a:pt x="21600" y="12061"/>
                  <a:pt x="21600" y="12061"/>
                  <a:pt x="21600" y="12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4" name="AutoShape 24"/>
          <p:cNvSpPr>
            <a:spLocks/>
          </p:cNvSpPr>
          <p:nvPr/>
        </p:nvSpPr>
        <p:spPr bwMode="auto">
          <a:xfrm>
            <a:off x="17716500" y="7683500"/>
            <a:ext cx="10287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66" name="AutoShape 26"/>
          <p:cNvSpPr>
            <a:spLocks/>
          </p:cNvSpPr>
          <p:nvPr/>
        </p:nvSpPr>
        <p:spPr bwMode="auto">
          <a:xfrm>
            <a:off x="7594600" y="4318000"/>
            <a:ext cx="434975" cy="434975"/>
          </a:xfrm>
          <a:custGeom>
            <a:avLst/>
            <a:gdLst>
              <a:gd name="T0" fmla="+- 0 10800 98"/>
              <a:gd name="T1" fmla="*/ T0 w 21404"/>
              <a:gd name="T2" fmla="+- 0 10800 98"/>
              <a:gd name="T3" fmla="*/ 10800 h 21405"/>
              <a:gd name="T4" fmla="+- 0 10800 98"/>
              <a:gd name="T5" fmla="*/ T4 w 21404"/>
              <a:gd name="T6" fmla="+- 0 10800 98"/>
              <a:gd name="T7" fmla="*/ 10800 h 21405"/>
              <a:gd name="T8" fmla="+- 0 10800 98"/>
              <a:gd name="T9" fmla="*/ T8 w 21404"/>
              <a:gd name="T10" fmla="+- 0 10800 98"/>
              <a:gd name="T11" fmla="*/ 10800 h 21405"/>
              <a:gd name="T12" fmla="+- 0 10800 98"/>
              <a:gd name="T13" fmla="*/ T12 w 21404"/>
              <a:gd name="T14" fmla="+- 0 10800 98"/>
              <a:gd name="T15" fmla="*/ 10800 h 21405"/>
            </a:gdLst>
            <a:ahLst/>
            <a:cxnLst>
              <a:cxn ang="0">
                <a:pos x="T1" y="T3"/>
              </a:cxn>
              <a:cxn ang="0">
                <a:pos x="T5" y="T7"/>
              </a:cxn>
              <a:cxn ang="0">
                <a:pos x="T9" y="T11"/>
              </a:cxn>
              <a:cxn ang="0">
                <a:pos x="T13" y="T15"/>
              </a:cxn>
            </a:cxnLst>
            <a:rect l="0" t="0" r="r" b="b"/>
            <a:pathLst>
              <a:path w="21404" h="21405">
                <a:moveTo>
                  <a:pt x="13240" y="2714"/>
                </a:moveTo>
                <a:lnTo>
                  <a:pt x="10012" y="165"/>
                </a:lnTo>
                <a:cubicBezTo>
                  <a:pt x="9679" y="-98"/>
                  <a:pt x="9194" y="-42"/>
                  <a:pt x="8929" y="293"/>
                </a:cubicBezTo>
                <a:lnTo>
                  <a:pt x="6375" y="3526"/>
                </a:lnTo>
                <a:cubicBezTo>
                  <a:pt x="6188" y="3215"/>
                  <a:pt x="5944" y="2931"/>
                  <a:pt x="5641" y="2692"/>
                </a:cubicBezTo>
                <a:cubicBezTo>
                  <a:pt x="4276" y="1614"/>
                  <a:pt x="2296" y="1847"/>
                  <a:pt x="1217" y="3212"/>
                </a:cubicBezTo>
                <a:cubicBezTo>
                  <a:pt x="140" y="4578"/>
                  <a:pt x="373" y="6558"/>
                  <a:pt x="1738" y="7637"/>
                </a:cubicBezTo>
                <a:cubicBezTo>
                  <a:pt x="2040" y="7875"/>
                  <a:pt x="2374" y="8045"/>
                  <a:pt x="2719" y="8158"/>
                </a:cubicBezTo>
                <a:lnTo>
                  <a:pt x="166" y="11390"/>
                </a:lnTo>
                <a:cubicBezTo>
                  <a:pt x="-98" y="11725"/>
                  <a:pt x="-41" y="12210"/>
                  <a:pt x="293" y="12475"/>
                </a:cubicBezTo>
                <a:lnTo>
                  <a:pt x="11391" y="21239"/>
                </a:lnTo>
                <a:cubicBezTo>
                  <a:pt x="11724" y="21502"/>
                  <a:pt x="12209" y="21444"/>
                  <a:pt x="12474" y="21112"/>
                </a:cubicBezTo>
                <a:lnTo>
                  <a:pt x="21237" y="10013"/>
                </a:lnTo>
                <a:cubicBezTo>
                  <a:pt x="21502" y="9678"/>
                  <a:pt x="21444" y="9193"/>
                  <a:pt x="21110" y="8929"/>
                </a:cubicBezTo>
                <a:lnTo>
                  <a:pt x="18184" y="6619"/>
                </a:lnTo>
                <a:cubicBezTo>
                  <a:pt x="17106" y="7984"/>
                  <a:pt x="15125" y="8215"/>
                  <a:pt x="13759" y="7138"/>
                </a:cubicBezTo>
                <a:cubicBezTo>
                  <a:pt x="12395" y="6059"/>
                  <a:pt x="12162" y="4079"/>
                  <a:pt x="13240" y="2714"/>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7" name="AutoShape 27"/>
          <p:cNvSpPr>
            <a:spLocks/>
          </p:cNvSpPr>
          <p:nvPr/>
        </p:nvSpPr>
        <p:spPr bwMode="auto">
          <a:xfrm>
            <a:off x="7797800" y="40640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2715" y="8163"/>
                </a:moveTo>
                <a:lnTo>
                  <a:pt x="166" y="11391"/>
                </a:lnTo>
                <a:cubicBezTo>
                  <a:pt x="-98" y="11725"/>
                  <a:pt x="-42" y="12209"/>
                  <a:pt x="294" y="12474"/>
                </a:cubicBezTo>
                <a:lnTo>
                  <a:pt x="3525" y="15027"/>
                </a:lnTo>
                <a:cubicBezTo>
                  <a:pt x="3216" y="15216"/>
                  <a:pt x="2932" y="15459"/>
                  <a:pt x="2692" y="15761"/>
                </a:cubicBezTo>
                <a:cubicBezTo>
                  <a:pt x="1615" y="17127"/>
                  <a:pt x="1847" y="19107"/>
                  <a:pt x="3212" y="20186"/>
                </a:cubicBezTo>
                <a:cubicBezTo>
                  <a:pt x="4578" y="21263"/>
                  <a:pt x="6558" y="21031"/>
                  <a:pt x="7636" y="19665"/>
                </a:cubicBezTo>
                <a:cubicBezTo>
                  <a:pt x="7875" y="19363"/>
                  <a:pt x="8046" y="19030"/>
                  <a:pt x="8158" y="18684"/>
                </a:cubicBezTo>
                <a:lnTo>
                  <a:pt x="11391" y="21237"/>
                </a:lnTo>
                <a:cubicBezTo>
                  <a:pt x="11724" y="21502"/>
                  <a:pt x="12211" y="21444"/>
                  <a:pt x="12475" y="21110"/>
                </a:cubicBezTo>
                <a:lnTo>
                  <a:pt x="21238" y="10012"/>
                </a:lnTo>
                <a:cubicBezTo>
                  <a:pt x="21501" y="9678"/>
                  <a:pt x="21444" y="9192"/>
                  <a:pt x="21112" y="8929"/>
                </a:cubicBezTo>
                <a:lnTo>
                  <a:pt x="10014" y="166"/>
                </a:lnTo>
                <a:cubicBezTo>
                  <a:pt x="9679" y="-98"/>
                  <a:pt x="9194" y="-41"/>
                  <a:pt x="8929" y="293"/>
                </a:cubicBezTo>
                <a:lnTo>
                  <a:pt x="6619" y="3219"/>
                </a:lnTo>
                <a:cubicBezTo>
                  <a:pt x="7984" y="4297"/>
                  <a:pt x="8216" y="6278"/>
                  <a:pt x="7138" y="7643"/>
                </a:cubicBezTo>
                <a:cubicBezTo>
                  <a:pt x="6060" y="9008"/>
                  <a:pt x="4080" y="9241"/>
                  <a:pt x="2715" y="8163"/>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8" name="AutoShape 28"/>
          <p:cNvSpPr>
            <a:spLocks/>
          </p:cNvSpPr>
          <p:nvPr/>
        </p:nvSpPr>
        <p:spPr bwMode="auto">
          <a:xfrm>
            <a:off x="7531100" y="3848100"/>
            <a:ext cx="434975" cy="434975"/>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8163" y="18689"/>
                </a:moveTo>
                <a:lnTo>
                  <a:pt x="11391" y="21237"/>
                </a:lnTo>
                <a:cubicBezTo>
                  <a:pt x="11724" y="21502"/>
                  <a:pt x="12209" y="21445"/>
                  <a:pt x="12474" y="21110"/>
                </a:cubicBezTo>
                <a:lnTo>
                  <a:pt x="15026" y="17877"/>
                </a:lnTo>
                <a:cubicBezTo>
                  <a:pt x="15215" y="18188"/>
                  <a:pt x="15459" y="18472"/>
                  <a:pt x="15761" y="18711"/>
                </a:cubicBezTo>
                <a:cubicBezTo>
                  <a:pt x="17126" y="19788"/>
                  <a:pt x="19106" y="19556"/>
                  <a:pt x="20184" y="18191"/>
                </a:cubicBezTo>
                <a:cubicBezTo>
                  <a:pt x="21263" y="16825"/>
                  <a:pt x="21030" y="14846"/>
                  <a:pt x="19665" y="13767"/>
                </a:cubicBezTo>
                <a:cubicBezTo>
                  <a:pt x="19363" y="13528"/>
                  <a:pt x="19029" y="13357"/>
                  <a:pt x="18684" y="13245"/>
                </a:cubicBezTo>
                <a:lnTo>
                  <a:pt x="21237" y="10013"/>
                </a:lnTo>
                <a:cubicBezTo>
                  <a:pt x="21502" y="9679"/>
                  <a:pt x="21444" y="9194"/>
                  <a:pt x="21110" y="8929"/>
                </a:cubicBezTo>
                <a:lnTo>
                  <a:pt x="10012" y="165"/>
                </a:lnTo>
                <a:cubicBezTo>
                  <a:pt x="9679" y="-98"/>
                  <a:pt x="9192" y="-41"/>
                  <a:pt x="8929" y="293"/>
                </a:cubicBezTo>
                <a:lnTo>
                  <a:pt x="166" y="11391"/>
                </a:lnTo>
                <a:cubicBezTo>
                  <a:pt x="-98" y="11724"/>
                  <a:pt x="-41" y="12210"/>
                  <a:pt x="293" y="12474"/>
                </a:cubicBezTo>
                <a:lnTo>
                  <a:pt x="3219" y="14785"/>
                </a:lnTo>
                <a:cubicBezTo>
                  <a:pt x="4297" y="13419"/>
                  <a:pt x="6278" y="13188"/>
                  <a:pt x="7643" y="14265"/>
                </a:cubicBezTo>
                <a:cubicBezTo>
                  <a:pt x="9007" y="15343"/>
                  <a:pt x="9241" y="17323"/>
                  <a:pt x="8163" y="18689"/>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69" name="AutoShape 29"/>
          <p:cNvSpPr>
            <a:spLocks/>
          </p:cNvSpPr>
          <p:nvPr/>
        </p:nvSpPr>
        <p:spPr bwMode="auto">
          <a:xfrm>
            <a:off x="7327900" y="4100513"/>
            <a:ext cx="434975" cy="436562"/>
          </a:xfrm>
          <a:custGeom>
            <a:avLst/>
            <a:gdLst>
              <a:gd name="T0" fmla="+- 0 10800 98"/>
              <a:gd name="T1" fmla="*/ T0 w 21404"/>
              <a:gd name="T2" fmla="+- 0 10800 98"/>
              <a:gd name="T3" fmla="*/ 10800 h 21404"/>
              <a:gd name="T4" fmla="+- 0 10800 98"/>
              <a:gd name="T5" fmla="*/ T4 w 21404"/>
              <a:gd name="T6" fmla="+- 0 10800 98"/>
              <a:gd name="T7" fmla="*/ 10800 h 21404"/>
              <a:gd name="T8" fmla="+- 0 10800 98"/>
              <a:gd name="T9" fmla="*/ T8 w 21404"/>
              <a:gd name="T10" fmla="+- 0 10800 98"/>
              <a:gd name="T11" fmla="*/ 10800 h 21404"/>
              <a:gd name="T12" fmla="+- 0 10800 98"/>
              <a:gd name="T13" fmla="*/ T12 w 21404"/>
              <a:gd name="T14" fmla="+- 0 10800 98"/>
              <a:gd name="T15" fmla="*/ 10800 h 21404"/>
            </a:gdLst>
            <a:ahLst/>
            <a:cxnLst>
              <a:cxn ang="0">
                <a:pos x="T1" y="T3"/>
              </a:cxn>
              <a:cxn ang="0">
                <a:pos x="T5" y="T7"/>
              </a:cxn>
              <a:cxn ang="0">
                <a:pos x="T9" y="T11"/>
              </a:cxn>
              <a:cxn ang="0">
                <a:pos x="T13" y="T15"/>
              </a:cxn>
            </a:cxnLst>
            <a:rect l="0" t="0" r="r" b="b"/>
            <a:pathLst>
              <a:path w="21404" h="21404">
                <a:moveTo>
                  <a:pt x="18689" y="13240"/>
                </a:moveTo>
                <a:lnTo>
                  <a:pt x="21237" y="10012"/>
                </a:lnTo>
                <a:cubicBezTo>
                  <a:pt x="21502" y="9679"/>
                  <a:pt x="21445" y="9194"/>
                  <a:pt x="21110" y="8929"/>
                </a:cubicBezTo>
                <a:lnTo>
                  <a:pt x="17878" y="6377"/>
                </a:lnTo>
                <a:cubicBezTo>
                  <a:pt x="18188" y="6188"/>
                  <a:pt x="18472" y="5944"/>
                  <a:pt x="18711" y="5642"/>
                </a:cubicBezTo>
                <a:cubicBezTo>
                  <a:pt x="19789" y="4276"/>
                  <a:pt x="19555" y="2296"/>
                  <a:pt x="18191" y="1218"/>
                </a:cubicBezTo>
                <a:cubicBezTo>
                  <a:pt x="16826" y="140"/>
                  <a:pt x="14846" y="372"/>
                  <a:pt x="13766" y="1738"/>
                </a:cubicBezTo>
                <a:cubicBezTo>
                  <a:pt x="13529" y="2040"/>
                  <a:pt x="13357" y="2373"/>
                  <a:pt x="13246" y="2719"/>
                </a:cubicBezTo>
                <a:lnTo>
                  <a:pt x="10013" y="166"/>
                </a:lnTo>
                <a:cubicBezTo>
                  <a:pt x="9678" y="-98"/>
                  <a:pt x="9193" y="-41"/>
                  <a:pt x="8929" y="293"/>
                </a:cubicBezTo>
                <a:lnTo>
                  <a:pt x="165" y="11391"/>
                </a:lnTo>
                <a:cubicBezTo>
                  <a:pt x="-98" y="11725"/>
                  <a:pt x="-41" y="12211"/>
                  <a:pt x="291" y="12474"/>
                </a:cubicBezTo>
                <a:lnTo>
                  <a:pt x="11390" y="21237"/>
                </a:lnTo>
                <a:cubicBezTo>
                  <a:pt x="11725" y="21501"/>
                  <a:pt x="12210" y="21445"/>
                  <a:pt x="12474" y="21110"/>
                </a:cubicBezTo>
                <a:lnTo>
                  <a:pt x="14785" y="18184"/>
                </a:lnTo>
                <a:cubicBezTo>
                  <a:pt x="13420" y="17106"/>
                  <a:pt x="13187" y="15125"/>
                  <a:pt x="14266" y="13760"/>
                </a:cubicBezTo>
                <a:cubicBezTo>
                  <a:pt x="15344" y="12395"/>
                  <a:pt x="17323" y="12162"/>
                  <a:pt x="18689" y="13240"/>
                </a:cubicBezTo>
                <a:close/>
              </a:path>
            </a:pathLst>
          </a:custGeom>
          <a:noFill/>
          <a:ln w="381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38270" name="AutoShape 30"/>
          <p:cNvSpPr>
            <a:spLocks/>
          </p:cNvSpPr>
          <p:nvPr/>
        </p:nvSpPr>
        <p:spPr bwMode="auto">
          <a:xfrm>
            <a:off x="16319500" y="3835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5147"/>
                </a:moveTo>
                <a:lnTo>
                  <a:pt x="19299" y="7459"/>
                </a:lnTo>
                <a:lnTo>
                  <a:pt x="14178" y="2312"/>
                </a:lnTo>
                <a:lnTo>
                  <a:pt x="16478" y="0"/>
                </a:lnTo>
                <a:cubicBezTo>
                  <a:pt x="16478" y="0"/>
                  <a:pt x="21600" y="5147"/>
                  <a:pt x="21600" y="5147"/>
                </a:cubicBezTo>
                <a:close/>
                <a:moveTo>
                  <a:pt x="5089" y="19082"/>
                </a:moveTo>
                <a:lnTo>
                  <a:pt x="4444" y="18434"/>
                </a:lnTo>
                <a:lnTo>
                  <a:pt x="14866" y="7959"/>
                </a:lnTo>
                <a:lnTo>
                  <a:pt x="15511" y="8607"/>
                </a:lnTo>
                <a:cubicBezTo>
                  <a:pt x="15511" y="8607"/>
                  <a:pt x="5089" y="19082"/>
                  <a:pt x="5089" y="19082"/>
                </a:cubicBezTo>
                <a:close/>
                <a:moveTo>
                  <a:pt x="2616" y="16581"/>
                </a:moveTo>
                <a:lnTo>
                  <a:pt x="13038" y="6106"/>
                </a:lnTo>
                <a:lnTo>
                  <a:pt x="13683" y="6754"/>
                </a:lnTo>
                <a:lnTo>
                  <a:pt x="3260" y="17229"/>
                </a:lnTo>
                <a:cubicBezTo>
                  <a:pt x="3260" y="17229"/>
                  <a:pt x="2616" y="16581"/>
                  <a:pt x="2616" y="16581"/>
                </a:cubicBezTo>
                <a:close/>
                <a:moveTo>
                  <a:pt x="13030" y="3466"/>
                </a:moveTo>
                <a:lnTo>
                  <a:pt x="1293" y="15262"/>
                </a:lnTo>
                <a:lnTo>
                  <a:pt x="0" y="21600"/>
                </a:lnTo>
                <a:lnTo>
                  <a:pt x="6415" y="20409"/>
                </a:lnTo>
                <a:lnTo>
                  <a:pt x="18151" y="8613"/>
                </a:lnTo>
                <a:cubicBezTo>
                  <a:pt x="18151" y="8613"/>
                  <a:pt x="13030" y="3466"/>
                  <a:pt x="13030" y="346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1" name="AutoShape 31"/>
          <p:cNvSpPr>
            <a:spLocks/>
          </p:cNvSpPr>
          <p:nvPr/>
        </p:nvSpPr>
        <p:spPr bwMode="auto">
          <a:xfrm>
            <a:off x="20751800" y="3835400"/>
            <a:ext cx="10795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901" y="11002"/>
                </a:moveTo>
                <a:lnTo>
                  <a:pt x="8077" y="11002"/>
                </a:lnTo>
                <a:lnTo>
                  <a:pt x="8077" y="13470"/>
                </a:lnTo>
                <a:lnTo>
                  <a:pt x="9901" y="13470"/>
                </a:lnTo>
                <a:cubicBezTo>
                  <a:pt x="9901" y="13470"/>
                  <a:pt x="9901" y="11002"/>
                  <a:pt x="9901" y="11002"/>
                </a:cubicBezTo>
                <a:close/>
                <a:moveTo>
                  <a:pt x="7319" y="6637"/>
                </a:moveTo>
                <a:lnTo>
                  <a:pt x="5495" y="6637"/>
                </a:lnTo>
                <a:lnTo>
                  <a:pt x="5495" y="13470"/>
                </a:lnTo>
                <a:lnTo>
                  <a:pt x="7319" y="13470"/>
                </a:lnTo>
                <a:cubicBezTo>
                  <a:pt x="7319" y="13470"/>
                  <a:pt x="7319" y="6637"/>
                  <a:pt x="7319" y="6637"/>
                </a:cubicBezTo>
                <a:close/>
                <a:moveTo>
                  <a:pt x="4737" y="13470"/>
                </a:moveTo>
                <a:lnTo>
                  <a:pt x="2913" y="13470"/>
                </a:lnTo>
                <a:lnTo>
                  <a:pt x="2913" y="9004"/>
                </a:lnTo>
                <a:lnTo>
                  <a:pt x="4737" y="9004"/>
                </a:lnTo>
                <a:cubicBezTo>
                  <a:pt x="4737" y="9004"/>
                  <a:pt x="4737" y="13470"/>
                  <a:pt x="4737" y="13470"/>
                </a:cubicBezTo>
                <a:close/>
                <a:moveTo>
                  <a:pt x="10411" y="17792"/>
                </a:moveTo>
                <a:lnTo>
                  <a:pt x="0" y="17792"/>
                </a:lnTo>
                <a:lnTo>
                  <a:pt x="0" y="0"/>
                </a:lnTo>
                <a:lnTo>
                  <a:pt x="17541" y="0"/>
                </a:lnTo>
                <a:lnTo>
                  <a:pt x="17541" y="8207"/>
                </a:lnTo>
                <a:cubicBezTo>
                  <a:pt x="17010" y="7944"/>
                  <a:pt x="16438" y="7769"/>
                  <a:pt x="15838" y="7700"/>
                </a:cubicBezTo>
                <a:lnTo>
                  <a:pt x="15838" y="4240"/>
                </a:lnTo>
                <a:lnTo>
                  <a:pt x="1702" y="4240"/>
                </a:lnTo>
                <a:lnTo>
                  <a:pt x="1702" y="15842"/>
                </a:lnTo>
                <a:lnTo>
                  <a:pt x="9679" y="15842"/>
                </a:lnTo>
                <a:cubicBezTo>
                  <a:pt x="9831" y="16542"/>
                  <a:pt x="10080" y="17199"/>
                  <a:pt x="10411" y="17792"/>
                </a:cubicBezTo>
                <a:close/>
                <a:moveTo>
                  <a:pt x="15262" y="17256"/>
                </a:moveTo>
                <a:cubicBezTo>
                  <a:pt x="13816" y="17256"/>
                  <a:pt x="12640" y="15909"/>
                  <a:pt x="12640" y="14254"/>
                </a:cubicBezTo>
                <a:cubicBezTo>
                  <a:pt x="12640" y="12599"/>
                  <a:pt x="13816" y="11252"/>
                  <a:pt x="15262" y="11252"/>
                </a:cubicBezTo>
                <a:cubicBezTo>
                  <a:pt x="16708" y="11252"/>
                  <a:pt x="17884" y="12599"/>
                  <a:pt x="17884" y="14254"/>
                </a:cubicBezTo>
                <a:cubicBezTo>
                  <a:pt x="17884" y="15909"/>
                  <a:pt x="16708" y="17256"/>
                  <a:pt x="15262" y="17256"/>
                </a:cubicBezTo>
                <a:close/>
                <a:moveTo>
                  <a:pt x="18794" y="16811"/>
                </a:moveTo>
                <a:cubicBezTo>
                  <a:pt x="19204" y="16071"/>
                  <a:pt x="19442" y="15194"/>
                  <a:pt x="19442" y="14254"/>
                </a:cubicBezTo>
                <a:cubicBezTo>
                  <a:pt x="19442" y="11615"/>
                  <a:pt x="17567" y="9468"/>
                  <a:pt x="15262" y="9468"/>
                </a:cubicBezTo>
                <a:cubicBezTo>
                  <a:pt x="12957" y="9468"/>
                  <a:pt x="11082" y="11615"/>
                  <a:pt x="11082" y="14254"/>
                </a:cubicBezTo>
                <a:cubicBezTo>
                  <a:pt x="11082" y="16893"/>
                  <a:pt x="12957" y="19040"/>
                  <a:pt x="15262" y="19040"/>
                </a:cubicBezTo>
                <a:cubicBezTo>
                  <a:pt x="16042" y="19040"/>
                  <a:pt x="16772" y="18794"/>
                  <a:pt x="17398" y="18366"/>
                </a:cubicBezTo>
                <a:lnTo>
                  <a:pt x="20222" y="21600"/>
                </a:lnTo>
                <a:lnTo>
                  <a:pt x="21599" y="20023"/>
                </a:lnTo>
                <a:cubicBezTo>
                  <a:pt x="21599" y="20023"/>
                  <a:pt x="18794" y="16811"/>
                  <a:pt x="18794" y="1681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2" name="AutoShape 32"/>
          <p:cNvSpPr>
            <a:spLocks/>
          </p:cNvSpPr>
          <p:nvPr/>
        </p:nvSpPr>
        <p:spPr bwMode="auto">
          <a:xfrm>
            <a:off x="8699500" y="3835400"/>
            <a:ext cx="11557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2" y="4896"/>
                </a:moveTo>
                <a:lnTo>
                  <a:pt x="20529" y="2117"/>
                </a:lnTo>
                <a:lnTo>
                  <a:pt x="8451" y="2117"/>
                </a:lnTo>
                <a:cubicBezTo>
                  <a:pt x="7989" y="2117"/>
                  <a:pt x="7546" y="1889"/>
                  <a:pt x="7220" y="1484"/>
                </a:cubicBezTo>
                <a:lnTo>
                  <a:pt x="6024" y="0"/>
                </a:lnTo>
                <a:lnTo>
                  <a:pt x="681" y="0"/>
                </a:lnTo>
                <a:lnTo>
                  <a:pt x="1310" y="4896"/>
                </a:lnTo>
                <a:lnTo>
                  <a:pt x="20162" y="4896"/>
                </a:lnTo>
                <a:cubicBezTo>
                  <a:pt x="20162" y="4896"/>
                  <a:pt x="20162" y="4896"/>
                  <a:pt x="20162" y="4896"/>
                </a:cubicBezTo>
                <a:close/>
                <a:moveTo>
                  <a:pt x="20057" y="21600"/>
                </a:moveTo>
                <a:lnTo>
                  <a:pt x="1258" y="21600"/>
                </a:lnTo>
                <a:lnTo>
                  <a:pt x="0" y="7166"/>
                </a:lnTo>
                <a:lnTo>
                  <a:pt x="21600" y="7166"/>
                </a:lnTo>
                <a:cubicBezTo>
                  <a:pt x="21600" y="7166"/>
                  <a:pt x="20057" y="21600"/>
                  <a:pt x="20057"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3" name="AutoShape 33"/>
          <p:cNvSpPr>
            <a:spLocks/>
          </p:cNvSpPr>
          <p:nvPr/>
        </p:nvSpPr>
        <p:spPr bwMode="auto">
          <a:xfrm>
            <a:off x="20942300" y="9601200"/>
            <a:ext cx="9017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600"/>
                </a:lnTo>
                <a:lnTo>
                  <a:pt x="21487" y="21600"/>
                </a:lnTo>
                <a:cubicBezTo>
                  <a:pt x="21487" y="21600"/>
                  <a:pt x="21487" y="10041"/>
                  <a:pt x="21487" y="10041"/>
                </a:cubicBezTo>
                <a:close/>
                <a:moveTo>
                  <a:pt x="13759" y="13564"/>
                </a:moveTo>
                <a:lnTo>
                  <a:pt x="7728" y="13564"/>
                </a:lnTo>
                <a:lnTo>
                  <a:pt x="7728" y="21600"/>
                </a:lnTo>
                <a:lnTo>
                  <a:pt x="13759" y="21600"/>
                </a:lnTo>
                <a:cubicBezTo>
                  <a:pt x="13759" y="21600"/>
                  <a:pt x="13759" y="13564"/>
                  <a:pt x="13759" y="13564"/>
                </a:cubicBezTo>
                <a:close/>
                <a:moveTo>
                  <a:pt x="5971" y="21600"/>
                </a:moveTo>
                <a:lnTo>
                  <a:pt x="0" y="21600"/>
                </a:lnTo>
                <a:lnTo>
                  <a:pt x="0" y="16151"/>
                </a:lnTo>
                <a:lnTo>
                  <a:pt x="5971" y="16151"/>
                </a:lnTo>
                <a:lnTo>
                  <a:pt x="5971" y="21600"/>
                </a:lnTo>
                <a:cubicBezTo>
                  <a:pt x="5971" y="21600"/>
                  <a:pt x="5971" y="21600"/>
                  <a:pt x="597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4" name="AutoShape 34"/>
          <p:cNvSpPr>
            <a:spLocks/>
          </p:cNvSpPr>
          <p:nvPr/>
        </p:nvSpPr>
        <p:spPr bwMode="auto">
          <a:xfrm>
            <a:off x="5870575" y="3846513"/>
            <a:ext cx="825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020" y="8155"/>
                </a:moveTo>
                <a:lnTo>
                  <a:pt x="0" y="8155"/>
                </a:lnTo>
                <a:lnTo>
                  <a:pt x="0" y="9469"/>
                </a:lnTo>
                <a:lnTo>
                  <a:pt x="3020" y="9469"/>
                </a:lnTo>
                <a:cubicBezTo>
                  <a:pt x="3020" y="9469"/>
                  <a:pt x="3020" y="8155"/>
                  <a:pt x="3020" y="8155"/>
                </a:cubicBezTo>
                <a:close/>
                <a:moveTo>
                  <a:pt x="4133" y="12944"/>
                </a:moveTo>
                <a:lnTo>
                  <a:pt x="3526" y="11746"/>
                </a:lnTo>
                <a:lnTo>
                  <a:pt x="861" y="12809"/>
                </a:lnTo>
                <a:lnTo>
                  <a:pt x="1468" y="14007"/>
                </a:lnTo>
                <a:cubicBezTo>
                  <a:pt x="1468" y="14007"/>
                  <a:pt x="4133" y="12944"/>
                  <a:pt x="4133" y="12944"/>
                </a:cubicBezTo>
                <a:close/>
                <a:moveTo>
                  <a:pt x="4380" y="4949"/>
                </a:moveTo>
                <a:lnTo>
                  <a:pt x="2011" y="3442"/>
                </a:lnTo>
                <a:lnTo>
                  <a:pt x="1148" y="4510"/>
                </a:lnTo>
                <a:lnTo>
                  <a:pt x="3517" y="6017"/>
                </a:lnTo>
                <a:cubicBezTo>
                  <a:pt x="3517" y="6017"/>
                  <a:pt x="4380" y="4949"/>
                  <a:pt x="4380" y="4949"/>
                </a:cubicBezTo>
                <a:close/>
                <a:moveTo>
                  <a:pt x="7543" y="2790"/>
                </a:moveTo>
                <a:lnTo>
                  <a:pt x="6240" y="635"/>
                </a:lnTo>
                <a:lnTo>
                  <a:pt x="4935" y="1256"/>
                </a:lnTo>
                <a:lnTo>
                  <a:pt x="6238" y="3411"/>
                </a:lnTo>
                <a:cubicBezTo>
                  <a:pt x="6238" y="3411"/>
                  <a:pt x="7543" y="2790"/>
                  <a:pt x="7543" y="2790"/>
                </a:cubicBezTo>
                <a:close/>
                <a:moveTo>
                  <a:pt x="21599" y="8155"/>
                </a:moveTo>
                <a:lnTo>
                  <a:pt x="18579" y="8155"/>
                </a:lnTo>
                <a:lnTo>
                  <a:pt x="18579" y="9469"/>
                </a:lnTo>
                <a:lnTo>
                  <a:pt x="21599" y="9469"/>
                </a:lnTo>
                <a:cubicBezTo>
                  <a:pt x="21599" y="9469"/>
                  <a:pt x="21599" y="8155"/>
                  <a:pt x="21599" y="8155"/>
                </a:cubicBezTo>
                <a:close/>
                <a:moveTo>
                  <a:pt x="20713" y="12799"/>
                </a:moveTo>
                <a:lnTo>
                  <a:pt x="18047" y="11841"/>
                </a:lnTo>
                <a:lnTo>
                  <a:pt x="17491" y="13059"/>
                </a:lnTo>
                <a:lnTo>
                  <a:pt x="20157" y="14017"/>
                </a:lnTo>
                <a:cubicBezTo>
                  <a:pt x="20157" y="14017"/>
                  <a:pt x="20713" y="12799"/>
                  <a:pt x="20713" y="12799"/>
                </a:cubicBezTo>
                <a:close/>
                <a:moveTo>
                  <a:pt x="20451" y="4510"/>
                </a:moveTo>
                <a:lnTo>
                  <a:pt x="19588" y="3442"/>
                </a:lnTo>
                <a:lnTo>
                  <a:pt x="17219" y="4949"/>
                </a:lnTo>
                <a:lnTo>
                  <a:pt x="18082" y="6017"/>
                </a:lnTo>
                <a:cubicBezTo>
                  <a:pt x="18082" y="6017"/>
                  <a:pt x="20451" y="4510"/>
                  <a:pt x="20451" y="4510"/>
                </a:cubicBezTo>
                <a:close/>
                <a:moveTo>
                  <a:pt x="16664" y="1256"/>
                </a:moveTo>
                <a:lnTo>
                  <a:pt x="15359" y="635"/>
                </a:lnTo>
                <a:lnTo>
                  <a:pt x="14056" y="2790"/>
                </a:lnTo>
                <a:lnTo>
                  <a:pt x="15361" y="3411"/>
                </a:lnTo>
                <a:cubicBezTo>
                  <a:pt x="15361" y="3411"/>
                  <a:pt x="16664" y="1256"/>
                  <a:pt x="16664" y="1256"/>
                </a:cubicBezTo>
                <a:close/>
                <a:moveTo>
                  <a:pt x="11579" y="2364"/>
                </a:moveTo>
                <a:lnTo>
                  <a:pt x="10099" y="2364"/>
                </a:lnTo>
                <a:lnTo>
                  <a:pt x="10099" y="0"/>
                </a:lnTo>
                <a:lnTo>
                  <a:pt x="11579" y="0"/>
                </a:lnTo>
                <a:cubicBezTo>
                  <a:pt x="11579" y="0"/>
                  <a:pt x="11579" y="2364"/>
                  <a:pt x="11579" y="2364"/>
                </a:cubicBezTo>
                <a:close/>
                <a:moveTo>
                  <a:pt x="16986" y="8997"/>
                </a:moveTo>
                <a:cubicBezTo>
                  <a:pt x="16986" y="12264"/>
                  <a:pt x="13820" y="14094"/>
                  <a:pt x="13820" y="16672"/>
                </a:cubicBezTo>
                <a:lnTo>
                  <a:pt x="12378" y="16672"/>
                </a:lnTo>
                <a:cubicBezTo>
                  <a:pt x="12379" y="13495"/>
                  <a:pt x="15518" y="11822"/>
                  <a:pt x="15518" y="8997"/>
                </a:cubicBezTo>
                <a:cubicBezTo>
                  <a:pt x="15518" y="3711"/>
                  <a:pt x="6075" y="3703"/>
                  <a:pt x="6075" y="8997"/>
                </a:cubicBezTo>
                <a:cubicBezTo>
                  <a:pt x="6075" y="11819"/>
                  <a:pt x="9159" y="13421"/>
                  <a:pt x="9230" y="16672"/>
                </a:cubicBezTo>
                <a:lnTo>
                  <a:pt x="7773" y="16672"/>
                </a:lnTo>
                <a:cubicBezTo>
                  <a:pt x="7773" y="14094"/>
                  <a:pt x="4607" y="12264"/>
                  <a:pt x="4607" y="8997"/>
                </a:cubicBezTo>
                <a:cubicBezTo>
                  <a:pt x="4607" y="1977"/>
                  <a:pt x="16986" y="1970"/>
                  <a:pt x="16986" y="8997"/>
                </a:cubicBezTo>
                <a:close/>
                <a:moveTo>
                  <a:pt x="8780" y="20557"/>
                </a:moveTo>
                <a:cubicBezTo>
                  <a:pt x="9839" y="21425"/>
                  <a:pt x="9947" y="21600"/>
                  <a:pt x="10370" y="21600"/>
                </a:cubicBezTo>
                <a:lnTo>
                  <a:pt x="11184" y="21600"/>
                </a:lnTo>
                <a:cubicBezTo>
                  <a:pt x="11597" y="21600"/>
                  <a:pt x="11698" y="21438"/>
                  <a:pt x="12813" y="20557"/>
                </a:cubicBezTo>
                <a:cubicBezTo>
                  <a:pt x="12813" y="20557"/>
                  <a:pt x="8780" y="20557"/>
                  <a:pt x="8780" y="20557"/>
                </a:cubicBezTo>
                <a:close/>
                <a:moveTo>
                  <a:pt x="12841" y="18973"/>
                </a:moveTo>
                <a:lnTo>
                  <a:pt x="8752" y="18973"/>
                </a:lnTo>
                <a:cubicBezTo>
                  <a:pt x="8451" y="18973"/>
                  <a:pt x="8208" y="19189"/>
                  <a:pt x="8208" y="19455"/>
                </a:cubicBezTo>
                <a:cubicBezTo>
                  <a:pt x="8208" y="19722"/>
                  <a:pt x="8451" y="19938"/>
                  <a:pt x="8752" y="19938"/>
                </a:cubicBezTo>
                <a:lnTo>
                  <a:pt x="12841" y="19938"/>
                </a:lnTo>
                <a:cubicBezTo>
                  <a:pt x="13141" y="19938"/>
                  <a:pt x="13384" y="19722"/>
                  <a:pt x="13384" y="19455"/>
                </a:cubicBezTo>
                <a:cubicBezTo>
                  <a:pt x="13384" y="19189"/>
                  <a:pt x="13141" y="18973"/>
                  <a:pt x="12841" y="18973"/>
                </a:cubicBezTo>
                <a:close/>
                <a:moveTo>
                  <a:pt x="12939" y="17367"/>
                </a:moveTo>
                <a:lnTo>
                  <a:pt x="8654" y="17367"/>
                </a:lnTo>
                <a:cubicBezTo>
                  <a:pt x="8354" y="17367"/>
                  <a:pt x="8110" y="17583"/>
                  <a:pt x="8110" y="17849"/>
                </a:cubicBezTo>
                <a:cubicBezTo>
                  <a:pt x="8110" y="18116"/>
                  <a:pt x="8354" y="18332"/>
                  <a:pt x="8654" y="18332"/>
                </a:cubicBezTo>
                <a:lnTo>
                  <a:pt x="12939" y="18332"/>
                </a:lnTo>
                <a:cubicBezTo>
                  <a:pt x="13239" y="18332"/>
                  <a:pt x="13483" y="18116"/>
                  <a:pt x="13483" y="17849"/>
                </a:cubicBezTo>
                <a:cubicBezTo>
                  <a:pt x="13483" y="17583"/>
                  <a:pt x="13239" y="17367"/>
                  <a:pt x="12939" y="1736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5" name="AutoShape 35"/>
          <p:cNvSpPr>
            <a:spLocks/>
          </p:cNvSpPr>
          <p:nvPr/>
        </p:nvSpPr>
        <p:spPr bwMode="auto">
          <a:xfrm>
            <a:off x="13450888" y="5727700"/>
            <a:ext cx="215900" cy="2143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6" name="AutoShape 36"/>
          <p:cNvSpPr>
            <a:spLocks/>
          </p:cNvSpPr>
          <p:nvPr/>
        </p:nvSpPr>
        <p:spPr bwMode="auto">
          <a:xfrm>
            <a:off x="13287375" y="5956300"/>
            <a:ext cx="546100" cy="709613"/>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9"/>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1" y="10169"/>
                  <a:pt x="20958" y="10761"/>
                  <a:pt x="20049" y="10858"/>
                </a:cubicBezTo>
                <a:cubicBezTo>
                  <a:pt x="19154" y="10954"/>
                  <a:pt x="18442" y="10489"/>
                  <a:pt x="18287" y="9725"/>
                </a:cubicBezTo>
                <a:cubicBezTo>
                  <a:pt x="17946" y="8048"/>
                  <a:pt x="17220" y="6478"/>
                  <a:pt x="16016" y="5043"/>
                </a:cubicBezTo>
                <a:cubicBezTo>
                  <a:pt x="15957" y="4974"/>
                  <a:pt x="15901" y="4904"/>
                  <a:pt x="15839" y="4838"/>
                </a:cubicBezTo>
                <a:cubicBezTo>
                  <a:pt x="15816" y="4812"/>
                  <a:pt x="15784" y="4794"/>
                  <a:pt x="15662" y="46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7" name="AutoShape 37"/>
          <p:cNvSpPr>
            <a:spLocks/>
          </p:cNvSpPr>
          <p:nvPr/>
        </p:nvSpPr>
        <p:spPr bwMode="auto">
          <a:xfrm>
            <a:off x="14784388" y="5956300"/>
            <a:ext cx="546100" cy="722313"/>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2"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2" y="4565"/>
                  <a:pt x="5982" y="4602"/>
                </a:cubicBezTo>
                <a:cubicBezTo>
                  <a:pt x="5982" y="5693"/>
                  <a:pt x="5983" y="6785"/>
                  <a:pt x="5982"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8"/>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8" name="AutoShape 38"/>
          <p:cNvSpPr>
            <a:spLocks/>
          </p:cNvSpPr>
          <p:nvPr/>
        </p:nvSpPr>
        <p:spPr bwMode="auto">
          <a:xfrm>
            <a:off x="14928850" y="5715000"/>
            <a:ext cx="241300" cy="23971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599"/>
                  <a:pt x="10712" y="2159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79" name="AutoShape 39"/>
          <p:cNvSpPr>
            <a:spLocks/>
          </p:cNvSpPr>
          <p:nvPr/>
        </p:nvSpPr>
        <p:spPr bwMode="auto">
          <a:xfrm>
            <a:off x="4503738" y="3835400"/>
            <a:ext cx="571500" cy="939800"/>
          </a:xfrm>
          <a:custGeom>
            <a:avLst/>
            <a:gdLst>
              <a:gd name="T0" fmla="*/ 10800 w 21600"/>
              <a:gd name="T1" fmla="+- 0 11768 1936"/>
              <a:gd name="T2" fmla="*/ 11768 h 19664"/>
              <a:gd name="T3" fmla="*/ 10800 w 21600"/>
              <a:gd name="T4" fmla="+- 0 11768 1936"/>
              <a:gd name="T5" fmla="*/ 11768 h 19664"/>
              <a:gd name="T6" fmla="*/ 10800 w 21600"/>
              <a:gd name="T7" fmla="+- 0 11768 1936"/>
              <a:gd name="T8" fmla="*/ 11768 h 19664"/>
              <a:gd name="T9" fmla="*/ 10800 w 21600"/>
              <a:gd name="T10" fmla="+- 0 11768 1936"/>
              <a:gd name="T11" fmla="*/ 11768 h 19664"/>
            </a:gdLst>
            <a:ahLst/>
            <a:cxnLst>
              <a:cxn ang="0">
                <a:pos x="T0" y="T2"/>
              </a:cxn>
              <a:cxn ang="0">
                <a:pos x="T3" y="T5"/>
              </a:cxn>
              <a:cxn ang="0">
                <a:pos x="T6" y="T8"/>
              </a:cxn>
              <a:cxn ang="0">
                <a:pos x="T9" y="T11"/>
              </a:cxn>
            </a:cxnLst>
            <a:rect l="0" t="0" r="r" b="b"/>
            <a:pathLst>
              <a:path w="21600" h="19664">
                <a:moveTo>
                  <a:pt x="15697" y="4321"/>
                </a:moveTo>
                <a:cubicBezTo>
                  <a:pt x="14980" y="4556"/>
                  <a:pt x="14447" y="4906"/>
                  <a:pt x="14145" y="5397"/>
                </a:cubicBezTo>
                <a:cubicBezTo>
                  <a:pt x="13332" y="6715"/>
                  <a:pt x="14692" y="7795"/>
                  <a:pt x="13800" y="9028"/>
                </a:cubicBezTo>
                <a:cubicBezTo>
                  <a:pt x="13281" y="9745"/>
                  <a:pt x="12185" y="10118"/>
                  <a:pt x="11035" y="10183"/>
                </a:cubicBezTo>
                <a:cubicBezTo>
                  <a:pt x="10815" y="11455"/>
                  <a:pt x="11122" y="13216"/>
                  <a:pt x="11833" y="14242"/>
                </a:cubicBezTo>
                <a:lnTo>
                  <a:pt x="10202" y="14242"/>
                </a:lnTo>
                <a:cubicBezTo>
                  <a:pt x="9352" y="12339"/>
                  <a:pt x="9810" y="8964"/>
                  <a:pt x="11703" y="7061"/>
                </a:cubicBezTo>
                <a:cubicBezTo>
                  <a:pt x="10550" y="7555"/>
                  <a:pt x="9412" y="8908"/>
                  <a:pt x="9082" y="9984"/>
                </a:cubicBezTo>
                <a:cubicBezTo>
                  <a:pt x="5072" y="8638"/>
                  <a:pt x="8117" y="4321"/>
                  <a:pt x="15697" y="4321"/>
                </a:cubicBezTo>
                <a:close/>
                <a:moveTo>
                  <a:pt x="21600" y="5796"/>
                </a:moveTo>
                <a:cubicBezTo>
                  <a:pt x="21600" y="9391"/>
                  <a:pt x="16075" y="11405"/>
                  <a:pt x="16075" y="14242"/>
                </a:cubicBezTo>
                <a:lnTo>
                  <a:pt x="13559" y="14242"/>
                </a:lnTo>
                <a:cubicBezTo>
                  <a:pt x="13561" y="10746"/>
                  <a:pt x="19038" y="8904"/>
                  <a:pt x="19038" y="5796"/>
                </a:cubicBezTo>
                <a:cubicBezTo>
                  <a:pt x="19038" y="-21"/>
                  <a:pt x="2560" y="-30"/>
                  <a:pt x="2560" y="5796"/>
                </a:cubicBezTo>
                <a:cubicBezTo>
                  <a:pt x="2560" y="8902"/>
                  <a:pt x="7942" y="10664"/>
                  <a:pt x="8067" y="14242"/>
                </a:cubicBezTo>
                <a:lnTo>
                  <a:pt x="5523" y="14242"/>
                </a:lnTo>
                <a:cubicBezTo>
                  <a:pt x="5523" y="11405"/>
                  <a:pt x="0" y="9391"/>
                  <a:pt x="0" y="5796"/>
                </a:cubicBezTo>
                <a:cubicBezTo>
                  <a:pt x="0" y="-1929"/>
                  <a:pt x="21600" y="-1936"/>
                  <a:pt x="21600" y="5796"/>
                </a:cubicBezTo>
                <a:close/>
                <a:moveTo>
                  <a:pt x="7281" y="18517"/>
                </a:moveTo>
                <a:cubicBezTo>
                  <a:pt x="9128" y="19472"/>
                  <a:pt x="9319" y="19663"/>
                  <a:pt x="10055" y="19663"/>
                </a:cubicBezTo>
                <a:lnTo>
                  <a:pt x="11476" y="19663"/>
                </a:lnTo>
                <a:cubicBezTo>
                  <a:pt x="12197" y="19663"/>
                  <a:pt x="12374" y="19486"/>
                  <a:pt x="14318" y="18517"/>
                </a:cubicBezTo>
                <a:cubicBezTo>
                  <a:pt x="14318" y="18517"/>
                  <a:pt x="7281" y="18517"/>
                  <a:pt x="7281" y="18517"/>
                </a:cubicBezTo>
                <a:close/>
                <a:moveTo>
                  <a:pt x="14367" y="16774"/>
                </a:moveTo>
                <a:lnTo>
                  <a:pt x="7232" y="16774"/>
                </a:lnTo>
                <a:cubicBezTo>
                  <a:pt x="6708" y="16774"/>
                  <a:pt x="6283" y="17011"/>
                  <a:pt x="6283" y="17304"/>
                </a:cubicBezTo>
                <a:cubicBezTo>
                  <a:pt x="6283" y="17598"/>
                  <a:pt x="6708" y="17835"/>
                  <a:pt x="7232" y="17835"/>
                </a:cubicBezTo>
                <a:lnTo>
                  <a:pt x="14367" y="17835"/>
                </a:lnTo>
                <a:cubicBezTo>
                  <a:pt x="14890" y="17835"/>
                  <a:pt x="15315" y="17598"/>
                  <a:pt x="15315" y="17304"/>
                </a:cubicBezTo>
                <a:cubicBezTo>
                  <a:pt x="15315" y="17011"/>
                  <a:pt x="14890" y="16774"/>
                  <a:pt x="14367" y="16774"/>
                </a:cubicBezTo>
                <a:close/>
                <a:moveTo>
                  <a:pt x="14537" y="15006"/>
                </a:moveTo>
                <a:lnTo>
                  <a:pt x="7061" y="15006"/>
                </a:lnTo>
                <a:cubicBezTo>
                  <a:pt x="6537" y="15006"/>
                  <a:pt x="6113" y="15244"/>
                  <a:pt x="6113" y="15537"/>
                </a:cubicBezTo>
                <a:cubicBezTo>
                  <a:pt x="6113" y="15830"/>
                  <a:pt x="6537" y="16068"/>
                  <a:pt x="7061" y="16068"/>
                </a:cubicBezTo>
                <a:lnTo>
                  <a:pt x="14537" y="16068"/>
                </a:lnTo>
                <a:cubicBezTo>
                  <a:pt x="15062" y="16068"/>
                  <a:pt x="15486" y="15830"/>
                  <a:pt x="15486" y="15537"/>
                </a:cubicBezTo>
                <a:cubicBezTo>
                  <a:pt x="15486" y="15244"/>
                  <a:pt x="15062" y="15006"/>
                  <a:pt x="14537" y="1500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0" name="AutoShape 40"/>
          <p:cNvSpPr>
            <a:spLocks/>
          </p:cNvSpPr>
          <p:nvPr/>
        </p:nvSpPr>
        <p:spPr bwMode="auto">
          <a:xfrm>
            <a:off x="5588000" y="5740400"/>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08" y="21600"/>
                </a:moveTo>
                <a:lnTo>
                  <a:pt x="2491" y="21600"/>
                </a:lnTo>
                <a:cubicBezTo>
                  <a:pt x="1115" y="21600"/>
                  <a:pt x="0" y="20484"/>
                  <a:pt x="0" y="19106"/>
                </a:cubicBezTo>
                <a:lnTo>
                  <a:pt x="0" y="2492"/>
                </a:lnTo>
                <a:cubicBezTo>
                  <a:pt x="0" y="1115"/>
                  <a:pt x="1115" y="0"/>
                  <a:pt x="2491" y="0"/>
                </a:cubicBezTo>
                <a:lnTo>
                  <a:pt x="19108" y="0"/>
                </a:lnTo>
                <a:cubicBezTo>
                  <a:pt x="20484" y="0"/>
                  <a:pt x="21600" y="1115"/>
                  <a:pt x="21600" y="2492"/>
                </a:cubicBezTo>
                <a:lnTo>
                  <a:pt x="21600" y="19106"/>
                </a:lnTo>
                <a:cubicBezTo>
                  <a:pt x="21600" y="20484"/>
                  <a:pt x="20485" y="21600"/>
                  <a:pt x="19108" y="21600"/>
                </a:cubicBezTo>
                <a:moveTo>
                  <a:pt x="10800" y="6646"/>
                </a:moveTo>
                <a:cubicBezTo>
                  <a:pt x="8505" y="6646"/>
                  <a:pt x="6645" y="8505"/>
                  <a:pt x="6645" y="10799"/>
                </a:cubicBezTo>
                <a:cubicBezTo>
                  <a:pt x="6645" y="13093"/>
                  <a:pt x="8505" y="14953"/>
                  <a:pt x="10800" y="14953"/>
                </a:cubicBezTo>
                <a:cubicBezTo>
                  <a:pt x="13094" y="14953"/>
                  <a:pt x="14954" y="13093"/>
                  <a:pt x="14954" y="10799"/>
                </a:cubicBezTo>
                <a:cubicBezTo>
                  <a:pt x="14954" y="8504"/>
                  <a:pt x="13094" y="6646"/>
                  <a:pt x="10800" y="6646"/>
                </a:cubicBezTo>
                <a:moveTo>
                  <a:pt x="19108" y="3322"/>
                </a:moveTo>
                <a:cubicBezTo>
                  <a:pt x="19108" y="2863"/>
                  <a:pt x="18736" y="2492"/>
                  <a:pt x="18276" y="2492"/>
                </a:cubicBezTo>
                <a:lnTo>
                  <a:pt x="15785" y="2492"/>
                </a:lnTo>
                <a:cubicBezTo>
                  <a:pt x="15326" y="2492"/>
                  <a:pt x="14954" y="2863"/>
                  <a:pt x="14954" y="3322"/>
                </a:cubicBezTo>
                <a:lnTo>
                  <a:pt x="14954" y="5815"/>
                </a:lnTo>
                <a:cubicBezTo>
                  <a:pt x="14954" y="6274"/>
                  <a:pt x="15326" y="6646"/>
                  <a:pt x="15785" y="6646"/>
                </a:cubicBezTo>
                <a:lnTo>
                  <a:pt x="18276" y="6646"/>
                </a:lnTo>
                <a:cubicBezTo>
                  <a:pt x="18736" y="6646"/>
                  <a:pt x="19108" y="6274"/>
                  <a:pt x="19108" y="5815"/>
                </a:cubicBezTo>
                <a:cubicBezTo>
                  <a:pt x="19108" y="5815"/>
                  <a:pt x="19108" y="3322"/>
                  <a:pt x="19108" y="3322"/>
                </a:cubicBezTo>
                <a:close/>
                <a:moveTo>
                  <a:pt x="19108" y="9137"/>
                </a:moveTo>
                <a:lnTo>
                  <a:pt x="17227" y="9137"/>
                </a:lnTo>
                <a:cubicBezTo>
                  <a:pt x="17364" y="9669"/>
                  <a:pt x="17445" y="10225"/>
                  <a:pt x="17445" y="10799"/>
                </a:cubicBezTo>
                <a:cubicBezTo>
                  <a:pt x="17445" y="14470"/>
                  <a:pt x="14470" y="17445"/>
                  <a:pt x="10800" y="17445"/>
                </a:cubicBezTo>
                <a:cubicBezTo>
                  <a:pt x="7129" y="17445"/>
                  <a:pt x="4154" y="14470"/>
                  <a:pt x="4154" y="10799"/>
                </a:cubicBezTo>
                <a:cubicBezTo>
                  <a:pt x="4154" y="10225"/>
                  <a:pt x="4234" y="9669"/>
                  <a:pt x="4372" y="9137"/>
                </a:cubicBezTo>
                <a:lnTo>
                  <a:pt x="2491" y="9137"/>
                </a:lnTo>
                <a:lnTo>
                  <a:pt x="2491" y="18276"/>
                </a:lnTo>
                <a:cubicBezTo>
                  <a:pt x="2491" y="18735"/>
                  <a:pt x="2863" y="19106"/>
                  <a:pt x="3323" y="19106"/>
                </a:cubicBezTo>
                <a:lnTo>
                  <a:pt x="18276" y="19106"/>
                </a:lnTo>
                <a:cubicBezTo>
                  <a:pt x="18736" y="19106"/>
                  <a:pt x="19108" y="18735"/>
                  <a:pt x="19108" y="18276"/>
                </a:cubicBezTo>
                <a:lnTo>
                  <a:pt x="19108" y="9137"/>
                </a:lnTo>
                <a:cubicBezTo>
                  <a:pt x="19108" y="9137"/>
                  <a:pt x="19108" y="9137"/>
                  <a:pt x="19108" y="913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1" name="AutoShape 41"/>
          <p:cNvSpPr>
            <a:spLocks/>
          </p:cNvSpPr>
          <p:nvPr/>
        </p:nvSpPr>
        <p:spPr bwMode="auto">
          <a:xfrm>
            <a:off x="2552700" y="3835400"/>
            <a:ext cx="1473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750" y="18412"/>
                </a:moveTo>
                <a:lnTo>
                  <a:pt x="4901" y="18412"/>
                </a:lnTo>
                <a:cubicBezTo>
                  <a:pt x="3335" y="18412"/>
                  <a:pt x="2103" y="16545"/>
                  <a:pt x="2103" y="14251"/>
                </a:cubicBezTo>
                <a:cubicBezTo>
                  <a:pt x="2103" y="11535"/>
                  <a:pt x="3556" y="9463"/>
                  <a:pt x="5372" y="9962"/>
                </a:cubicBezTo>
                <a:cubicBezTo>
                  <a:pt x="4765" y="6806"/>
                  <a:pt x="7693" y="5026"/>
                  <a:pt x="8771" y="7384"/>
                </a:cubicBezTo>
                <a:cubicBezTo>
                  <a:pt x="9042" y="6222"/>
                  <a:pt x="10129" y="3187"/>
                  <a:pt x="12774" y="3187"/>
                </a:cubicBezTo>
                <a:cubicBezTo>
                  <a:pt x="14774" y="3187"/>
                  <a:pt x="16842" y="5265"/>
                  <a:pt x="16910" y="9959"/>
                </a:cubicBezTo>
                <a:cubicBezTo>
                  <a:pt x="18244" y="9967"/>
                  <a:pt x="19496" y="11429"/>
                  <a:pt x="19496" y="14251"/>
                </a:cubicBezTo>
                <a:cubicBezTo>
                  <a:pt x="19496" y="16545"/>
                  <a:pt x="18264" y="18412"/>
                  <a:pt x="16750" y="18412"/>
                </a:cubicBezTo>
                <a:close/>
                <a:moveTo>
                  <a:pt x="18862" y="7633"/>
                </a:moveTo>
                <a:cubicBezTo>
                  <a:pt x="18315" y="3252"/>
                  <a:pt x="15778" y="0"/>
                  <a:pt x="12774" y="0"/>
                </a:cubicBezTo>
                <a:cubicBezTo>
                  <a:pt x="10929" y="0"/>
                  <a:pt x="9218" y="1218"/>
                  <a:pt x="8048" y="3313"/>
                </a:cubicBezTo>
                <a:cubicBezTo>
                  <a:pt x="6096" y="2524"/>
                  <a:pt x="4048" y="4252"/>
                  <a:pt x="3477" y="7200"/>
                </a:cubicBezTo>
                <a:cubicBezTo>
                  <a:pt x="1449" y="8104"/>
                  <a:pt x="0" y="10950"/>
                  <a:pt x="0" y="14251"/>
                </a:cubicBezTo>
                <a:cubicBezTo>
                  <a:pt x="0" y="18303"/>
                  <a:pt x="2174" y="21600"/>
                  <a:pt x="4901" y="21600"/>
                </a:cubicBezTo>
                <a:lnTo>
                  <a:pt x="16750" y="21600"/>
                </a:lnTo>
                <a:cubicBezTo>
                  <a:pt x="19425" y="21600"/>
                  <a:pt x="21599" y="18303"/>
                  <a:pt x="21599" y="14251"/>
                </a:cubicBezTo>
                <a:cubicBezTo>
                  <a:pt x="21599" y="11388"/>
                  <a:pt x="20524" y="8843"/>
                  <a:pt x="18862" y="763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2" name="AutoShape 42"/>
          <p:cNvSpPr>
            <a:spLocks/>
          </p:cNvSpPr>
          <p:nvPr/>
        </p:nvSpPr>
        <p:spPr bwMode="auto">
          <a:xfrm>
            <a:off x="2565400" y="7696200"/>
            <a:ext cx="4953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599" y="20825"/>
                  <a:pt x="21599" y="19869"/>
                </a:cubicBezTo>
                <a:lnTo>
                  <a:pt x="21599" y="1730"/>
                </a:lnTo>
                <a:cubicBezTo>
                  <a:pt x="21599"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3" name="AutoShape 43"/>
          <p:cNvSpPr>
            <a:spLocks/>
          </p:cNvSpPr>
          <p:nvPr/>
        </p:nvSpPr>
        <p:spPr bwMode="auto">
          <a:xfrm>
            <a:off x="7065963" y="9621838"/>
            <a:ext cx="11557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532" y="13485"/>
                </a:moveTo>
                <a:lnTo>
                  <a:pt x="2112" y="11915"/>
                </a:lnTo>
                <a:lnTo>
                  <a:pt x="4796" y="11915"/>
                </a:lnTo>
                <a:lnTo>
                  <a:pt x="4796" y="13485"/>
                </a:lnTo>
                <a:cubicBezTo>
                  <a:pt x="4796" y="13485"/>
                  <a:pt x="2532" y="13485"/>
                  <a:pt x="2532" y="13485"/>
                </a:cubicBezTo>
                <a:close/>
                <a:moveTo>
                  <a:pt x="0" y="9341"/>
                </a:moveTo>
                <a:lnTo>
                  <a:pt x="4796" y="9341"/>
                </a:lnTo>
                <a:lnTo>
                  <a:pt x="4796" y="10911"/>
                </a:lnTo>
                <a:lnTo>
                  <a:pt x="419" y="10911"/>
                </a:lnTo>
                <a:cubicBezTo>
                  <a:pt x="419" y="10911"/>
                  <a:pt x="0" y="9341"/>
                  <a:pt x="0" y="9341"/>
                </a:cubicBezTo>
                <a:close/>
                <a:moveTo>
                  <a:pt x="857" y="6767"/>
                </a:moveTo>
                <a:lnTo>
                  <a:pt x="4796" y="6767"/>
                </a:lnTo>
                <a:lnTo>
                  <a:pt x="4796" y="8338"/>
                </a:lnTo>
                <a:lnTo>
                  <a:pt x="1276" y="8338"/>
                </a:lnTo>
                <a:cubicBezTo>
                  <a:pt x="1276" y="8338"/>
                  <a:pt x="857" y="6767"/>
                  <a:pt x="857" y="6767"/>
                </a:cubicBezTo>
                <a:close/>
                <a:moveTo>
                  <a:pt x="17977" y="15805"/>
                </a:moveTo>
                <a:lnTo>
                  <a:pt x="18219" y="15629"/>
                </a:lnTo>
                <a:lnTo>
                  <a:pt x="18219" y="14084"/>
                </a:lnTo>
                <a:lnTo>
                  <a:pt x="17977" y="14260"/>
                </a:lnTo>
                <a:cubicBezTo>
                  <a:pt x="17977" y="14260"/>
                  <a:pt x="17977" y="15805"/>
                  <a:pt x="17977" y="15805"/>
                </a:cubicBezTo>
                <a:close/>
                <a:moveTo>
                  <a:pt x="18985" y="15073"/>
                </a:moveTo>
                <a:lnTo>
                  <a:pt x="19188" y="14925"/>
                </a:lnTo>
                <a:lnTo>
                  <a:pt x="19227" y="14897"/>
                </a:lnTo>
                <a:lnTo>
                  <a:pt x="19227" y="13352"/>
                </a:lnTo>
                <a:lnTo>
                  <a:pt x="18985" y="13528"/>
                </a:lnTo>
                <a:cubicBezTo>
                  <a:pt x="18985" y="13528"/>
                  <a:pt x="18985" y="15073"/>
                  <a:pt x="18985" y="15073"/>
                </a:cubicBezTo>
                <a:close/>
                <a:moveTo>
                  <a:pt x="17572" y="16099"/>
                </a:moveTo>
                <a:lnTo>
                  <a:pt x="17815" y="15924"/>
                </a:lnTo>
                <a:lnTo>
                  <a:pt x="17815" y="14379"/>
                </a:lnTo>
                <a:lnTo>
                  <a:pt x="17572" y="14554"/>
                </a:lnTo>
                <a:cubicBezTo>
                  <a:pt x="17572" y="14554"/>
                  <a:pt x="17572" y="16099"/>
                  <a:pt x="17572" y="16099"/>
                </a:cubicBezTo>
                <a:close/>
                <a:moveTo>
                  <a:pt x="20340" y="8167"/>
                </a:moveTo>
                <a:lnTo>
                  <a:pt x="19129" y="9003"/>
                </a:lnTo>
                <a:lnTo>
                  <a:pt x="19129" y="11811"/>
                </a:lnTo>
                <a:lnTo>
                  <a:pt x="19121" y="11816"/>
                </a:lnTo>
                <a:lnTo>
                  <a:pt x="19121" y="11828"/>
                </a:lnTo>
                <a:lnTo>
                  <a:pt x="16752" y="13460"/>
                </a:lnTo>
                <a:lnTo>
                  <a:pt x="16752" y="13450"/>
                </a:lnTo>
                <a:lnTo>
                  <a:pt x="16744" y="13456"/>
                </a:lnTo>
                <a:lnTo>
                  <a:pt x="16744" y="10652"/>
                </a:lnTo>
                <a:lnTo>
                  <a:pt x="15313" y="11641"/>
                </a:lnTo>
                <a:lnTo>
                  <a:pt x="15313" y="19350"/>
                </a:lnTo>
                <a:lnTo>
                  <a:pt x="20340" y="15697"/>
                </a:lnTo>
                <a:lnTo>
                  <a:pt x="20340" y="8167"/>
                </a:lnTo>
                <a:cubicBezTo>
                  <a:pt x="20340" y="8167"/>
                  <a:pt x="20340" y="8167"/>
                  <a:pt x="20340" y="8167"/>
                </a:cubicBezTo>
                <a:close/>
                <a:moveTo>
                  <a:pt x="16039" y="9339"/>
                </a:moveTo>
                <a:lnTo>
                  <a:pt x="9400" y="4392"/>
                </a:lnTo>
                <a:lnTo>
                  <a:pt x="7993" y="5405"/>
                </a:lnTo>
                <a:lnTo>
                  <a:pt x="14703" y="10262"/>
                </a:lnTo>
                <a:cubicBezTo>
                  <a:pt x="14703" y="10262"/>
                  <a:pt x="16039" y="9339"/>
                  <a:pt x="16039" y="9339"/>
                </a:cubicBezTo>
                <a:close/>
                <a:moveTo>
                  <a:pt x="14051" y="11610"/>
                </a:moveTo>
                <a:lnTo>
                  <a:pt x="7329" y="6755"/>
                </a:lnTo>
                <a:lnTo>
                  <a:pt x="7329" y="14415"/>
                </a:lnTo>
                <a:lnTo>
                  <a:pt x="14051" y="19290"/>
                </a:lnTo>
                <a:cubicBezTo>
                  <a:pt x="14051" y="19290"/>
                  <a:pt x="14051" y="11610"/>
                  <a:pt x="14051" y="11610"/>
                </a:cubicBezTo>
                <a:close/>
                <a:moveTo>
                  <a:pt x="11686" y="2744"/>
                </a:moveTo>
                <a:lnTo>
                  <a:pt x="18412" y="7699"/>
                </a:lnTo>
                <a:lnTo>
                  <a:pt x="19782" y="6752"/>
                </a:lnTo>
                <a:lnTo>
                  <a:pt x="12969" y="1820"/>
                </a:lnTo>
                <a:cubicBezTo>
                  <a:pt x="12969" y="1820"/>
                  <a:pt x="11686" y="2744"/>
                  <a:pt x="11686" y="2744"/>
                </a:cubicBezTo>
                <a:close/>
                <a:moveTo>
                  <a:pt x="21600" y="6247"/>
                </a:moveTo>
                <a:lnTo>
                  <a:pt x="21600" y="16604"/>
                </a:lnTo>
                <a:lnTo>
                  <a:pt x="14723" y="21600"/>
                </a:lnTo>
                <a:lnTo>
                  <a:pt x="6082" y="15320"/>
                </a:lnTo>
                <a:lnTo>
                  <a:pt x="6082" y="4963"/>
                </a:lnTo>
                <a:lnTo>
                  <a:pt x="12971" y="0"/>
                </a:lnTo>
                <a:cubicBezTo>
                  <a:pt x="12971" y="0"/>
                  <a:pt x="21600" y="6247"/>
                  <a:pt x="21600" y="6247"/>
                </a:cubicBezTo>
                <a:close/>
                <a:moveTo>
                  <a:pt x="18385" y="15509"/>
                </a:moveTo>
                <a:lnTo>
                  <a:pt x="18631" y="15330"/>
                </a:lnTo>
                <a:lnTo>
                  <a:pt x="18631" y="13785"/>
                </a:lnTo>
                <a:lnTo>
                  <a:pt x="18385" y="13964"/>
                </a:lnTo>
                <a:cubicBezTo>
                  <a:pt x="18385" y="13964"/>
                  <a:pt x="18385" y="15509"/>
                  <a:pt x="18385" y="15509"/>
                </a:cubicBezTo>
                <a:close/>
                <a:moveTo>
                  <a:pt x="16581" y="16819"/>
                </a:moveTo>
                <a:lnTo>
                  <a:pt x="16823" y="16644"/>
                </a:lnTo>
                <a:lnTo>
                  <a:pt x="16823" y="15098"/>
                </a:lnTo>
                <a:lnTo>
                  <a:pt x="16577" y="15277"/>
                </a:lnTo>
                <a:cubicBezTo>
                  <a:pt x="16577" y="15277"/>
                  <a:pt x="16581" y="16819"/>
                  <a:pt x="16581" y="16819"/>
                </a:cubicBezTo>
                <a:close/>
                <a:moveTo>
                  <a:pt x="16993" y="14975"/>
                </a:moveTo>
                <a:lnTo>
                  <a:pt x="17235" y="14799"/>
                </a:lnTo>
                <a:lnTo>
                  <a:pt x="17235" y="16344"/>
                </a:lnTo>
                <a:lnTo>
                  <a:pt x="16993" y="16520"/>
                </a:lnTo>
                <a:cubicBezTo>
                  <a:pt x="16993" y="16520"/>
                  <a:pt x="16993" y="14975"/>
                  <a:pt x="16993" y="1497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4" name="AutoShape 44"/>
          <p:cNvSpPr>
            <a:spLocks/>
          </p:cNvSpPr>
          <p:nvPr/>
        </p:nvSpPr>
        <p:spPr bwMode="auto">
          <a:xfrm>
            <a:off x="10323513" y="3848100"/>
            <a:ext cx="9271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5" name="AutoShape 45"/>
          <p:cNvSpPr>
            <a:spLocks/>
          </p:cNvSpPr>
          <p:nvPr/>
        </p:nvSpPr>
        <p:spPr bwMode="auto">
          <a:xfrm>
            <a:off x="20785138" y="7683500"/>
            <a:ext cx="10414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4449"/>
                </a:moveTo>
                <a:cubicBezTo>
                  <a:pt x="0" y="13311"/>
                  <a:pt x="821" y="12389"/>
                  <a:pt x="1835" y="12389"/>
                </a:cubicBezTo>
                <a:lnTo>
                  <a:pt x="4373" y="12389"/>
                </a:lnTo>
                <a:lnTo>
                  <a:pt x="4373" y="21600"/>
                </a:lnTo>
                <a:lnTo>
                  <a:pt x="1835" y="21600"/>
                </a:lnTo>
                <a:cubicBezTo>
                  <a:pt x="821" y="21600"/>
                  <a:pt x="0" y="20677"/>
                  <a:pt x="0" y="19539"/>
                </a:cubicBezTo>
                <a:cubicBezTo>
                  <a:pt x="0" y="19539"/>
                  <a:pt x="0" y="14449"/>
                  <a:pt x="0" y="14449"/>
                </a:cubicBezTo>
                <a:close/>
                <a:moveTo>
                  <a:pt x="21600" y="14449"/>
                </a:moveTo>
                <a:cubicBezTo>
                  <a:pt x="21600" y="13311"/>
                  <a:pt x="20778" y="12389"/>
                  <a:pt x="19765" y="12389"/>
                </a:cubicBezTo>
                <a:lnTo>
                  <a:pt x="17225" y="12389"/>
                </a:lnTo>
                <a:lnTo>
                  <a:pt x="17225" y="21600"/>
                </a:lnTo>
                <a:lnTo>
                  <a:pt x="19765" y="21600"/>
                </a:lnTo>
                <a:cubicBezTo>
                  <a:pt x="20778" y="21600"/>
                  <a:pt x="21600" y="20677"/>
                  <a:pt x="21600" y="19539"/>
                </a:cubicBezTo>
                <a:cubicBezTo>
                  <a:pt x="21600" y="19539"/>
                  <a:pt x="21600" y="14449"/>
                  <a:pt x="21600" y="14449"/>
                </a:cubicBezTo>
                <a:close/>
                <a:moveTo>
                  <a:pt x="1461" y="10799"/>
                </a:moveTo>
                <a:cubicBezTo>
                  <a:pt x="1667" y="4724"/>
                  <a:pt x="5437" y="0"/>
                  <a:pt x="10800" y="0"/>
                </a:cubicBezTo>
                <a:cubicBezTo>
                  <a:pt x="16162" y="0"/>
                  <a:pt x="19931" y="4724"/>
                  <a:pt x="20138" y="10799"/>
                </a:cubicBezTo>
                <a:lnTo>
                  <a:pt x="18542" y="10799"/>
                </a:lnTo>
                <a:cubicBezTo>
                  <a:pt x="18312" y="5831"/>
                  <a:pt x="14815" y="2999"/>
                  <a:pt x="10800" y="3008"/>
                </a:cubicBezTo>
                <a:cubicBezTo>
                  <a:pt x="6784" y="2999"/>
                  <a:pt x="3287" y="5831"/>
                  <a:pt x="3057" y="10799"/>
                </a:cubicBezTo>
                <a:cubicBezTo>
                  <a:pt x="3057" y="10799"/>
                  <a:pt x="1461" y="10799"/>
                  <a:pt x="1461" y="107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6" name="AutoShape 46"/>
          <p:cNvSpPr>
            <a:spLocks/>
          </p:cNvSpPr>
          <p:nvPr/>
        </p:nvSpPr>
        <p:spPr bwMode="auto">
          <a:xfrm>
            <a:off x="19392900" y="3835400"/>
            <a:ext cx="7874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19" y="18996"/>
                </a:moveTo>
                <a:cubicBezTo>
                  <a:pt x="13919" y="20434"/>
                  <a:pt x="12536" y="21600"/>
                  <a:pt x="10830" y="21600"/>
                </a:cubicBezTo>
                <a:cubicBezTo>
                  <a:pt x="9125" y="21600"/>
                  <a:pt x="7743" y="20434"/>
                  <a:pt x="7743" y="18996"/>
                </a:cubicBezTo>
                <a:cubicBezTo>
                  <a:pt x="7743" y="18996"/>
                  <a:pt x="13919" y="18996"/>
                  <a:pt x="13919" y="18996"/>
                </a:cubicBezTo>
                <a:close/>
                <a:moveTo>
                  <a:pt x="10800" y="1134"/>
                </a:moveTo>
                <a:cubicBezTo>
                  <a:pt x="11306" y="1134"/>
                  <a:pt x="11718" y="1481"/>
                  <a:pt x="11718" y="1909"/>
                </a:cubicBezTo>
                <a:cubicBezTo>
                  <a:pt x="11718" y="2336"/>
                  <a:pt x="11306" y="2683"/>
                  <a:pt x="10800" y="2683"/>
                </a:cubicBezTo>
                <a:cubicBezTo>
                  <a:pt x="10293" y="2683"/>
                  <a:pt x="9881" y="2336"/>
                  <a:pt x="9881" y="1909"/>
                </a:cubicBezTo>
                <a:cubicBezTo>
                  <a:pt x="9881" y="1482"/>
                  <a:pt x="10293" y="1134"/>
                  <a:pt x="10800" y="1134"/>
                </a:cubicBezTo>
                <a:close/>
                <a:moveTo>
                  <a:pt x="14187" y="3550"/>
                </a:moveTo>
                <a:cubicBezTo>
                  <a:pt x="13492" y="3214"/>
                  <a:pt x="13062" y="2587"/>
                  <a:pt x="13063" y="1912"/>
                </a:cubicBezTo>
                <a:cubicBezTo>
                  <a:pt x="13063" y="1911"/>
                  <a:pt x="13063" y="1910"/>
                  <a:pt x="13063" y="1909"/>
                </a:cubicBezTo>
                <a:cubicBezTo>
                  <a:pt x="13063" y="854"/>
                  <a:pt x="12049" y="0"/>
                  <a:pt x="10800" y="0"/>
                </a:cubicBezTo>
                <a:cubicBezTo>
                  <a:pt x="9549" y="0"/>
                  <a:pt x="8535" y="854"/>
                  <a:pt x="8535" y="1909"/>
                </a:cubicBezTo>
                <a:cubicBezTo>
                  <a:pt x="8535" y="1910"/>
                  <a:pt x="8535" y="1911"/>
                  <a:pt x="8535" y="1912"/>
                </a:cubicBezTo>
                <a:cubicBezTo>
                  <a:pt x="8537" y="2588"/>
                  <a:pt x="8107" y="3214"/>
                  <a:pt x="7411" y="3550"/>
                </a:cubicBezTo>
                <a:cubicBezTo>
                  <a:pt x="2371" y="5990"/>
                  <a:pt x="5267" y="14093"/>
                  <a:pt x="0" y="15526"/>
                </a:cubicBezTo>
                <a:lnTo>
                  <a:pt x="0" y="17418"/>
                </a:lnTo>
                <a:lnTo>
                  <a:pt x="21599" y="17418"/>
                </a:lnTo>
                <a:lnTo>
                  <a:pt x="21599" y="15526"/>
                </a:lnTo>
                <a:cubicBezTo>
                  <a:pt x="16332" y="14093"/>
                  <a:pt x="19228" y="5990"/>
                  <a:pt x="14187" y="355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7" name="AutoShape 47"/>
          <p:cNvSpPr>
            <a:spLocks/>
          </p:cNvSpPr>
          <p:nvPr/>
        </p:nvSpPr>
        <p:spPr bwMode="auto">
          <a:xfrm>
            <a:off x="8699500" y="96218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8" name="AutoShape 48"/>
          <p:cNvSpPr>
            <a:spLocks/>
          </p:cNvSpPr>
          <p:nvPr/>
        </p:nvSpPr>
        <p:spPr bwMode="auto">
          <a:xfrm>
            <a:off x="2584450" y="9639300"/>
            <a:ext cx="939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89" name="AutoShape 49"/>
          <p:cNvSpPr>
            <a:spLocks/>
          </p:cNvSpPr>
          <p:nvPr/>
        </p:nvSpPr>
        <p:spPr bwMode="auto">
          <a:xfrm>
            <a:off x="16706850" y="6299200"/>
            <a:ext cx="165100" cy="254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600"/>
                </a:lnTo>
                <a:lnTo>
                  <a:pt x="21599" y="17431"/>
                </a:lnTo>
                <a:lnTo>
                  <a:pt x="21599"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0" name="AutoShape 50"/>
          <p:cNvSpPr>
            <a:spLocks/>
          </p:cNvSpPr>
          <p:nvPr/>
        </p:nvSpPr>
        <p:spPr bwMode="auto">
          <a:xfrm>
            <a:off x="16259175" y="5892800"/>
            <a:ext cx="5715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599"/>
                  <a:pt x="8713" y="21599"/>
                </a:cubicBezTo>
                <a:cubicBezTo>
                  <a:pt x="9688" y="21599"/>
                  <a:pt x="10480" y="21021"/>
                  <a:pt x="10480" y="20307"/>
                </a:cubicBezTo>
                <a:lnTo>
                  <a:pt x="10480" y="10587"/>
                </a:lnTo>
                <a:cubicBezTo>
                  <a:pt x="10480" y="10587"/>
                  <a:pt x="10626" y="10482"/>
                  <a:pt x="10886" y="10587"/>
                </a:cubicBezTo>
                <a:lnTo>
                  <a:pt x="10886" y="20307"/>
                </a:lnTo>
                <a:cubicBezTo>
                  <a:pt x="10886" y="21021"/>
                  <a:pt x="11678" y="21599"/>
                  <a:pt x="12653" y="21599"/>
                </a:cubicBezTo>
                <a:cubicBezTo>
                  <a:pt x="13629" y="21599"/>
                  <a:pt x="14420" y="21021"/>
                  <a:pt x="14420" y="20307"/>
                </a:cubicBezTo>
                <a:lnTo>
                  <a:pt x="14420" y="3639"/>
                </a:lnTo>
                <a:lnTo>
                  <a:pt x="18631" y="9283"/>
                </a:lnTo>
                <a:cubicBezTo>
                  <a:pt x="18873" y="9679"/>
                  <a:pt x="19416" y="9956"/>
                  <a:pt x="20048" y="9956"/>
                </a:cubicBezTo>
                <a:cubicBezTo>
                  <a:pt x="20905" y="9956"/>
                  <a:pt x="21600" y="9448"/>
                  <a:pt x="21600" y="8821"/>
                </a:cubicBezTo>
                <a:cubicBezTo>
                  <a:pt x="21600"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1" name="AutoShape 51"/>
          <p:cNvSpPr>
            <a:spLocks/>
          </p:cNvSpPr>
          <p:nvPr/>
        </p:nvSpPr>
        <p:spPr bwMode="auto">
          <a:xfrm>
            <a:off x="16233775" y="6261100"/>
            <a:ext cx="127000" cy="203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2" name="AutoShape 52"/>
          <p:cNvSpPr>
            <a:spLocks/>
          </p:cNvSpPr>
          <p:nvPr/>
        </p:nvSpPr>
        <p:spPr bwMode="auto">
          <a:xfrm>
            <a:off x="16449675" y="5727700"/>
            <a:ext cx="165100" cy="165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599"/>
                </a:moveTo>
                <a:cubicBezTo>
                  <a:pt x="16764" y="21599"/>
                  <a:pt x="21599" y="16767"/>
                  <a:pt x="21599" y="10800"/>
                </a:cubicBezTo>
                <a:cubicBezTo>
                  <a:pt x="21599" y="4836"/>
                  <a:pt x="16764" y="0"/>
                  <a:pt x="10801" y="0"/>
                </a:cubicBezTo>
                <a:cubicBezTo>
                  <a:pt x="4836" y="0"/>
                  <a:pt x="0" y="4836"/>
                  <a:pt x="0" y="10800"/>
                </a:cubicBezTo>
                <a:cubicBezTo>
                  <a:pt x="0" y="16767"/>
                  <a:pt x="4836" y="21599"/>
                  <a:pt x="1080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3" name="AutoShape 53"/>
          <p:cNvSpPr>
            <a:spLocks/>
          </p:cNvSpPr>
          <p:nvPr/>
        </p:nvSpPr>
        <p:spPr bwMode="auto">
          <a:xfrm>
            <a:off x="13342938" y="9626600"/>
            <a:ext cx="812800" cy="901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1" y="5360"/>
                </a:moveTo>
                <a:cubicBezTo>
                  <a:pt x="15400" y="4307"/>
                  <a:pt x="12967" y="3667"/>
                  <a:pt x="10800" y="3667"/>
                </a:cubicBezTo>
                <a:lnTo>
                  <a:pt x="10800" y="16959"/>
                </a:lnTo>
                <a:cubicBezTo>
                  <a:pt x="14324" y="14058"/>
                  <a:pt x="16859" y="9871"/>
                  <a:pt x="17411" y="5360"/>
                </a:cubicBezTo>
                <a:close/>
                <a:moveTo>
                  <a:pt x="10800" y="0"/>
                </a:moveTo>
                <a:cubicBezTo>
                  <a:pt x="6962" y="0"/>
                  <a:pt x="2828" y="1427"/>
                  <a:pt x="0" y="3523"/>
                </a:cubicBezTo>
                <a:cubicBezTo>
                  <a:pt x="0" y="11243"/>
                  <a:pt x="4871" y="18089"/>
                  <a:pt x="10800" y="21599"/>
                </a:cubicBezTo>
                <a:cubicBezTo>
                  <a:pt x="16729" y="18089"/>
                  <a:pt x="21600" y="11243"/>
                  <a:pt x="21600" y="3523"/>
                </a:cubicBezTo>
                <a:cubicBezTo>
                  <a:pt x="18771" y="1427"/>
                  <a:pt x="14647" y="0"/>
                  <a:pt x="10800" y="0"/>
                </a:cubicBezTo>
                <a:close/>
                <a:moveTo>
                  <a:pt x="10800" y="2095"/>
                </a:moveTo>
                <a:cubicBezTo>
                  <a:pt x="13698" y="2095"/>
                  <a:pt x="16863" y="3068"/>
                  <a:pt x="19239" y="4544"/>
                </a:cubicBezTo>
                <a:cubicBezTo>
                  <a:pt x="18876" y="10359"/>
                  <a:pt x="15444" y="15745"/>
                  <a:pt x="10800" y="19019"/>
                </a:cubicBezTo>
                <a:cubicBezTo>
                  <a:pt x="6150" y="15741"/>
                  <a:pt x="2723" y="10353"/>
                  <a:pt x="2360" y="4544"/>
                </a:cubicBezTo>
                <a:cubicBezTo>
                  <a:pt x="4702" y="3090"/>
                  <a:pt x="7870" y="2095"/>
                  <a:pt x="10800" y="2095"/>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4" name="AutoShape 54"/>
          <p:cNvSpPr>
            <a:spLocks/>
          </p:cNvSpPr>
          <p:nvPr/>
        </p:nvSpPr>
        <p:spPr bwMode="auto">
          <a:xfrm>
            <a:off x="10026650" y="7683500"/>
            <a:ext cx="1027113" cy="939800"/>
          </a:xfrm>
          <a:custGeom>
            <a:avLst/>
            <a:gdLst>
              <a:gd name="T0" fmla="*/ 10596 w 21192"/>
              <a:gd name="T1" fmla="*/ 10800 h 21600"/>
              <a:gd name="T2" fmla="*/ 10596 w 21192"/>
              <a:gd name="T3" fmla="*/ 10800 h 21600"/>
              <a:gd name="T4" fmla="*/ 10596 w 21192"/>
              <a:gd name="T5" fmla="*/ 10800 h 21600"/>
              <a:gd name="T6" fmla="*/ 10596 w 21192"/>
              <a:gd name="T7" fmla="*/ 10800 h 21600"/>
            </a:gdLst>
            <a:ahLst/>
            <a:cxnLst>
              <a:cxn ang="0">
                <a:pos x="T0" y="T1"/>
              </a:cxn>
              <a:cxn ang="0">
                <a:pos x="T2" y="T3"/>
              </a:cxn>
              <a:cxn ang="0">
                <a:pos x="T4" y="T5"/>
              </a:cxn>
              <a:cxn ang="0">
                <a:pos x="T6" y="T7"/>
              </a:cxn>
            </a:cxnLst>
            <a:rect l="0" t="0" r="r" b="b"/>
            <a:pathLst>
              <a:path w="21192" h="21600">
                <a:moveTo>
                  <a:pt x="14073" y="8878"/>
                </a:moveTo>
                <a:cubicBezTo>
                  <a:pt x="14576" y="8878"/>
                  <a:pt x="14832" y="9579"/>
                  <a:pt x="14832" y="10908"/>
                </a:cubicBezTo>
                <a:cubicBezTo>
                  <a:pt x="14832" y="12273"/>
                  <a:pt x="14568" y="12955"/>
                  <a:pt x="14081" y="12955"/>
                </a:cubicBezTo>
                <a:cubicBezTo>
                  <a:pt x="13602" y="12955"/>
                  <a:pt x="13305" y="12301"/>
                  <a:pt x="13305" y="10926"/>
                </a:cubicBezTo>
                <a:cubicBezTo>
                  <a:pt x="13305" y="9524"/>
                  <a:pt x="13619" y="8878"/>
                  <a:pt x="14073" y="8878"/>
                </a:cubicBezTo>
                <a:close/>
                <a:moveTo>
                  <a:pt x="14089" y="7817"/>
                </a:moveTo>
                <a:cubicBezTo>
                  <a:pt x="12702" y="7817"/>
                  <a:pt x="12050" y="9183"/>
                  <a:pt x="12050" y="10926"/>
                </a:cubicBezTo>
                <a:cubicBezTo>
                  <a:pt x="12059" y="12624"/>
                  <a:pt x="12670" y="14016"/>
                  <a:pt x="14056" y="14016"/>
                </a:cubicBezTo>
                <a:cubicBezTo>
                  <a:pt x="15418" y="14016"/>
                  <a:pt x="16087" y="12734"/>
                  <a:pt x="16087" y="10890"/>
                </a:cubicBezTo>
                <a:cubicBezTo>
                  <a:pt x="16087" y="9247"/>
                  <a:pt x="15517" y="7817"/>
                  <a:pt x="14089" y="7817"/>
                </a:cubicBezTo>
                <a:close/>
                <a:moveTo>
                  <a:pt x="7510" y="13601"/>
                </a:moveTo>
                <a:cubicBezTo>
                  <a:pt x="7824" y="13813"/>
                  <a:pt x="8410" y="14016"/>
                  <a:pt x="9103" y="14016"/>
                </a:cubicBezTo>
                <a:cubicBezTo>
                  <a:pt x="10465" y="14016"/>
                  <a:pt x="11299" y="13242"/>
                  <a:pt x="11299" y="12190"/>
                </a:cubicBezTo>
                <a:cubicBezTo>
                  <a:pt x="11299" y="11397"/>
                  <a:pt x="10779" y="10852"/>
                  <a:pt x="10135" y="10723"/>
                </a:cubicBezTo>
                <a:lnTo>
                  <a:pt x="10135" y="10705"/>
                </a:lnTo>
                <a:cubicBezTo>
                  <a:pt x="10796" y="10456"/>
                  <a:pt x="11117" y="9948"/>
                  <a:pt x="11117" y="9312"/>
                </a:cubicBezTo>
                <a:cubicBezTo>
                  <a:pt x="11117" y="8491"/>
                  <a:pt x="10482" y="7817"/>
                  <a:pt x="9343" y="7817"/>
                </a:cubicBezTo>
                <a:cubicBezTo>
                  <a:pt x="8641" y="7817"/>
                  <a:pt x="8005" y="8039"/>
                  <a:pt x="7684" y="8270"/>
                </a:cubicBezTo>
                <a:lnTo>
                  <a:pt x="7939" y="9284"/>
                </a:lnTo>
                <a:cubicBezTo>
                  <a:pt x="8154" y="9137"/>
                  <a:pt x="8616" y="8924"/>
                  <a:pt x="9054" y="8924"/>
                </a:cubicBezTo>
                <a:cubicBezTo>
                  <a:pt x="9591" y="8924"/>
                  <a:pt x="9846" y="9192"/>
                  <a:pt x="9846" y="9552"/>
                </a:cubicBezTo>
                <a:cubicBezTo>
                  <a:pt x="9846" y="10059"/>
                  <a:pt x="9318" y="10244"/>
                  <a:pt x="8897" y="10244"/>
                </a:cubicBezTo>
                <a:lnTo>
                  <a:pt x="8402" y="10244"/>
                </a:lnTo>
                <a:lnTo>
                  <a:pt x="8402" y="11249"/>
                </a:lnTo>
                <a:lnTo>
                  <a:pt x="8914" y="11249"/>
                </a:lnTo>
                <a:cubicBezTo>
                  <a:pt x="9466" y="11249"/>
                  <a:pt x="9995" y="11517"/>
                  <a:pt x="9995" y="12116"/>
                </a:cubicBezTo>
                <a:cubicBezTo>
                  <a:pt x="9995" y="12559"/>
                  <a:pt x="9665" y="12910"/>
                  <a:pt x="9013" y="12910"/>
                </a:cubicBezTo>
                <a:cubicBezTo>
                  <a:pt x="8501" y="12910"/>
                  <a:pt x="7989" y="12679"/>
                  <a:pt x="7766" y="12540"/>
                </a:cubicBezTo>
                <a:cubicBezTo>
                  <a:pt x="7766" y="12540"/>
                  <a:pt x="7510" y="13601"/>
                  <a:pt x="7510" y="13601"/>
                </a:cubicBezTo>
                <a:close/>
                <a:moveTo>
                  <a:pt x="17280" y="2121"/>
                </a:moveTo>
                <a:cubicBezTo>
                  <a:pt x="16665" y="1612"/>
                  <a:pt x="15997" y="1186"/>
                  <a:pt x="15292" y="852"/>
                </a:cubicBezTo>
                <a:lnTo>
                  <a:pt x="14669" y="2838"/>
                </a:lnTo>
                <a:cubicBezTo>
                  <a:pt x="15157" y="3079"/>
                  <a:pt x="15622" y="3374"/>
                  <a:pt x="16056" y="3720"/>
                </a:cubicBezTo>
                <a:cubicBezTo>
                  <a:pt x="16056" y="3720"/>
                  <a:pt x="17280" y="2121"/>
                  <a:pt x="17280" y="2121"/>
                </a:cubicBezTo>
                <a:close/>
                <a:moveTo>
                  <a:pt x="7523" y="3335"/>
                </a:moveTo>
                <a:lnTo>
                  <a:pt x="6401" y="1643"/>
                </a:lnTo>
                <a:cubicBezTo>
                  <a:pt x="5784" y="2074"/>
                  <a:pt x="5210" y="2583"/>
                  <a:pt x="4691" y="3162"/>
                </a:cubicBezTo>
                <a:lnTo>
                  <a:pt x="6019" y="4646"/>
                </a:lnTo>
                <a:cubicBezTo>
                  <a:pt x="6472" y="4140"/>
                  <a:pt x="6978" y="3700"/>
                  <a:pt x="7523" y="3335"/>
                </a:cubicBezTo>
                <a:close/>
                <a:moveTo>
                  <a:pt x="10224" y="97"/>
                </a:moveTo>
                <a:cubicBezTo>
                  <a:pt x="9333" y="233"/>
                  <a:pt x="8471" y="505"/>
                  <a:pt x="7661" y="901"/>
                </a:cubicBezTo>
                <a:lnTo>
                  <a:pt x="8815" y="2642"/>
                </a:lnTo>
                <a:cubicBezTo>
                  <a:pt x="9269" y="2453"/>
                  <a:pt x="9741" y="2311"/>
                  <a:pt x="10224" y="2220"/>
                </a:cubicBezTo>
                <a:cubicBezTo>
                  <a:pt x="10224" y="2220"/>
                  <a:pt x="10224" y="97"/>
                  <a:pt x="10224" y="97"/>
                </a:cubicBezTo>
                <a:close/>
                <a:moveTo>
                  <a:pt x="13960" y="346"/>
                </a:moveTo>
                <a:cubicBezTo>
                  <a:pt x="13208" y="128"/>
                  <a:pt x="12427" y="9"/>
                  <a:pt x="11631" y="0"/>
                </a:cubicBezTo>
                <a:lnTo>
                  <a:pt x="11631" y="2099"/>
                </a:lnTo>
                <a:cubicBezTo>
                  <a:pt x="12212" y="2108"/>
                  <a:pt x="12783" y="2188"/>
                  <a:pt x="13336" y="2335"/>
                </a:cubicBezTo>
                <a:cubicBezTo>
                  <a:pt x="13336" y="2335"/>
                  <a:pt x="13960" y="346"/>
                  <a:pt x="13960" y="346"/>
                </a:cubicBezTo>
                <a:close/>
                <a:moveTo>
                  <a:pt x="18347" y="3146"/>
                </a:moveTo>
                <a:lnTo>
                  <a:pt x="17121" y="4747"/>
                </a:lnTo>
                <a:cubicBezTo>
                  <a:pt x="17470" y="5150"/>
                  <a:pt x="17786" y="5593"/>
                  <a:pt x="18064" y="6072"/>
                </a:cubicBezTo>
                <a:lnTo>
                  <a:pt x="19783" y="5184"/>
                </a:lnTo>
                <a:cubicBezTo>
                  <a:pt x="19374" y="4434"/>
                  <a:pt x="18891" y="3752"/>
                  <a:pt x="18347" y="3146"/>
                </a:cubicBezTo>
                <a:close/>
                <a:moveTo>
                  <a:pt x="20424" y="6584"/>
                </a:moveTo>
                <a:cubicBezTo>
                  <a:pt x="21600" y="9680"/>
                  <a:pt x="21424" y="13243"/>
                  <a:pt x="19897" y="16199"/>
                </a:cubicBezTo>
                <a:cubicBezTo>
                  <a:pt x="18170" y="19541"/>
                  <a:pt x="14979" y="21600"/>
                  <a:pt x="11526" y="21600"/>
                </a:cubicBezTo>
                <a:cubicBezTo>
                  <a:pt x="8073" y="21600"/>
                  <a:pt x="4882" y="19541"/>
                  <a:pt x="3155" y="16199"/>
                </a:cubicBezTo>
                <a:cubicBezTo>
                  <a:pt x="2298" y="14540"/>
                  <a:pt x="1867" y="12689"/>
                  <a:pt x="1861" y="10836"/>
                </a:cubicBezTo>
                <a:lnTo>
                  <a:pt x="0" y="10836"/>
                </a:lnTo>
                <a:lnTo>
                  <a:pt x="2829" y="6449"/>
                </a:lnTo>
                <a:lnTo>
                  <a:pt x="5647" y="10836"/>
                </a:lnTo>
                <a:lnTo>
                  <a:pt x="3739" y="10836"/>
                </a:lnTo>
                <a:cubicBezTo>
                  <a:pt x="3745" y="12326"/>
                  <a:pt x="4092" y="13816"/>
                  <a:pt x="4782" y="15150"/>
                </a:cubicBezTo>
                <a:cubicBezTo>
                  <a:pt x="6173" y="17843"/>
                  <a:pt x="8744" y="19501"/>
                  <a:pt x="11526" y="19501"/>
                </a:cubicBezTo>
                <a:cubicBezTo>
                  <a:pt x="14309" y="19501"/>
                  <a:pt x="16879" y="17843"/>
                  <a:pt x="18270" y="15150"/>
                </a:cubicBezTo>
                <a:cubicBezTo>
                  <a:pt x="19491" y="12788"/>
                  <a:pt x="19641" y="9945"/>
                  <a:pt x="18720" y="7465"/>
                </a:cubicBezTo>
                <a:cubicBezTo>
                  <a:pt x="18720" y="7465"/>
                  <a:pt x="20424" y="6584"/>
                  <a:pt x="20424" y="658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5" name="AutoShape 55"/>
          <p:cNvSpPr>
            <a:spLocks/>
          </p:cNvSpPr>
          <p:nvPr/>
        </p:nvSpPr>
        <p:spPr bwMode="auto">
          <a:xfrm>
            <a:off x="5689600" y="8012113"/>
            <a:ext cx="419100" cy="266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591"/>
                </a:moveTo>
                <a:lnTo>
                  <a:pt x="7664" y="21599"/>
                </a:lnTo>
                <a:lnTo>
                  <a:pt x="21600" y="0"/>
                </a:lnTo>
              </a:path>
            </a:pathLst>
          </a:custGeom>
          <a:noFill/>
          <a:ln w="1143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solidFill>
                <a:srgbClr val="FFFFFF"/>
              </a:solidFill>
            </a:endParaRPr>
          </a:p>
        </p:txBody>
      </p:sp>
      <p:sp>
        <p:nvSpPr>
          <p:cNvPr id="138296" name="AutoShape 56"/>
          <p:cNvSpPr>
            <a:spLocks/>
          </p:cNvSpPr>
          <p:nvPr/>
        </p:nvSpPr>
        <p:spPr bwMode="auto">
          <a:xfrm>
            <a:off x="5499100" y="7747000"/>
            <a:ext cx="812800" cy="8128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noFill/>
          <a:ln w="101600"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8297" name="AutoShape 57"/>
          <p:cNvSpPr>
            <a:spLocks/>
          </p:cNvSpPr>
          <p:nvPr/>
        </p:nvSpPr>
        <p:spPr bwMode="auto">
          <a:xfrm>
            <a:off x="19342100" y="9632950"/>
            <a:ext cx="10795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8851"/>
                </a:moveTo>
                <a:lnTo>
                  <a:pt x="0" y="18851"/>
                </a:lnTo>
                <a:lnTo>
                  <a:pt x="0" y="21600"/>
                </a:lnTo>
                <a:lnTo>
                  <a:pt x="21599" y="21600"/>
                </a:lnTo>
                <a:cubicBezTo>
                  <a:pt x="21599" y="21600"/>
                  <a:pt x="21599" y="18851"/>
                  <a:pt x="21599" y="18851"/>
                </a:cubicBezTo>
                <a:close/>
                <a:moveTo>
                  <a:pt x="19950" y="17182"/>
                </a:moveTo>
                <a:lnTo>
                  <a:pt x="16427" y="17182"/>
                </a:lnTo>
                <a:lnTo>
                  <a:pt x="16427" y="12871"/>
                </a:lnTo>
                <a:lnTo>
                  <a:pt x="19950" y="12871"/>
                </a:lnTo>
                <a:cubicBezTo>
                  <a:pt x="19950" y="12871"/>
                  <a:pt x="19950" y="17182"/>
                  <a:pt x="19950" y="17182"/>
                </a:cubicBezTo>
                <a:close/>
                <a:moveTo>
                  <a:pt x="15021" y="17182"/>
                </a:moveTo>
                <a:lnTo>
                  <a:pt x="11498" y="17182"/>
                </a:lnTo>
                <a:lnTo>
                  <a:pt x="11498" y="5221"/>
                </a:lnTo>
                <a:lnTo>
                  <a:pt x="15021" y="5221"/>
                </a:lnTo>
                <a:cubicBezTo>
                  <a:pt x="15021" y="5221"/>
                  <a:pt x="15021" y="17182"/>
                  <a:pt x="15021" y="17182"/>
                </a:cubicBezTo>
                <a:close/>
                <a:moveTo>
                  <a:pt x="10093" y="17182"/>
                </a:moveTo>
                <a:lnTo>
                  <a:pt x="6571" y="17182"/>
                </a:lnTo>
                <a:lnTo>
                  <a:pt x="6571" y="0"/>
                </a:lnTo>
                <a:lnTo>
                  <a:pt x="10093" y="0"/>
                </a:lnTo>
                <a:cubicBezTo>
                  <a:pt x="10093" y="0"/>
                  <a:pt x="10093" y="17182"/>
                  <a:pt x="10093" y="17182"/>
                </a:cubicBezTo>
                <a:close/>
                <a:moveTo>
                  <a:pt x="5165" y="17182"/>
                </a:moveTo>
                <a:lnTo>
                  <a:pt x="1643" y="17182"/>
                </a:lnTo>
                <a:lnTo>
                  <a:pt x="1643" y="8692"/>
                </a:lnTo>
                <a:lnTo>
                  <a:pt x="5165" y="8692"/>
                </a:lnTo>
                <a:cubicBezTo>
                  <a:pt x="5165" y="8692"/>
                  <a:pt x="5165" y="17182"/>
                  <a:pt x="5165" y="17182"/>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8" name="AutoShape 58"/>
          <p:cNvSpPr>
            <a:spLocks/>
          </p:cNvSpPr>
          <p:nvPr/>
        </p:nvSpPr>
        <p:spPr bwMode="auto">
          <a:xfrm>
            <a:off x="16478250" y="9628188"/>
            <a:ext cx="6731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908" y="14437"/>
                </a:moveTo>
                <a:lnTo>
                  <a:pt x="14394" y="13350"/>
                </a:lnTo>
                <a:lnTo>
                  <a:pt x="9683" y="16735"/>
                </a:lnTo>
                <a:lnTo>
                  <a:pt x="7643" y="15268"/>
                </a:lnTo>
                <a:lnTo>
                  <a:pt x="6130" y="16355"/>
                </a:lnTo>
                <a:lnTo>
                  <a:pt x="9683" y="18909"/>
                </a:lnTo>
                <a:cubicBezTo>
                  <a:pt x="9683" y="18909"/>
                  <a:pt x="15908" y="14437"/>
                  <a:pt x="15908" y="14437"/>
                </a:cubicBezTo>
                <a:close/>
                <a:moveTo>
                  <a:pt x="21600" y="10660"/>
                </a:moveTo>
                <a:lnTo>
                  <a:pt x="21600" y="21600"/>
                </a:lnTo>
                <a:lnTo>
                  <a:pt x="0" y="21600"/>
                </a:lnTo>
                <a:lnTo>
                  <a:pt x="0" y="10660"/>
                </a:lnTo>
                <a:cubicBezTo>
                  <a:pt x="0" y="10660"/>
                  <a:pt x="21600" y="10660"/>
                  <a:pt x="21600" y="10660"/>
                </a:cubicBezTo>
                <a:close/>
                <a:moveTo>
                  <a:pt x="6372" y="9087"/>
                </a:moveTo>
                <a:lnTo>
                  <a:pt x="2724" y="9087"/>
                </a:lnTo>
                <a:lnTo>
                  <a:pt x="2724" y="5802"/>
                </a:lnTo>
                <a:cubicBezTo>
                  <a:pt x="2724" y="2602"/>
                  <a:pt x="6347" y="0"/>
                  <a:pt x="10800" y="0"/>
                </a:cubicBezTo>
                <a:cubicBezTo>
                  <a:pt x="15252" y="0"/>
                  <a:pt x="18875" y="2602"/>
                  <a:pt x="18875" y="5802"/>
                </a:cubicBezTo>
                <a:lnTo>
                  <a:pt x="18875" y="9087"/>
                </a:lnTo>
                <a:lnTo>
                  <a:pt x="15227" y="9087"/>
                </a:lnTo>
                <a:lnTo>
                  <a:pt x="15227" y="5802"/>
                </a:lnTo>
                <a:cubicBezTo>
                  <a:pt x="15227" y="4048"/>
                  <a:pt x="13240" y="2621"/>
                  <a:pt x="10800" y="2621"/>
                </a:cubicBezTo>
                <a:cubicBezTo>
                  <a:pt x="8359" y="2621"/>
                  <a:pt x="6372" y="4048"/>
                  <a:pt x="6372" y="5802"/>
                </a:cubicBezTo>
                <a:cubicBezTo>
                  <a:pt x="6372" y="5802"/>
                  <a:pt x="6372" y="9087"/>
                  <a:pt x="6372" y="90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299" name="AutoShape 59"/>
          <p:cNvSpPr>
            <a:spLocks/>
          </p:cNvSpPr>
          <p:nvPr/>
        </p:nvSpPr>
        <p:spPr bwMode="auto">
          <a:xfrm>
            <a:off x="14693900" y="7696200"/>
            <a:ext cx="914400" cy="91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0" name="AutoShape 60"/>
          <p:cNvSpPr>
            <a:spLocks/>
          </p:cNvSpPr>
          <p:nvPr/>
        </p:nvSpPr>
        <p:spPr bwMode="auto">
          <a:xfrm>
            <a:off x="6997700" y="5727700"/>
            <a:ext cx="1181100" cy="952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600"/>
                  <a:pt x="6793" y="21600"/>
                </a:cubicBezTo>
                <a:cubicBezTo>
                  <a:pt x="15020" y="21600"/>
                  <a:pt x="19669" y="13049"/>
                  <a:pt x="19389" y="5379"/>
                </a:cubicBezTo>
                <a:cubicBezTo>
                  <a:pt x="20254" y="4610"/>
                  <a:pt x="21005" y="3650"/>
                  <a:pt x="21600"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1" name="AutoShape 61"/>
          <p:cNvSpPr>
            <a:spLocks/>
          </p:cNvSpPr>
          <p:nvPr/>
        </p:nvSpPr>
        <p:spPr bwMode="auto">
          <a:xfrm>
            <a:off x="4000500" y="9664700"/>
            <a:ext cx="11557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327" y="19675"/>
                </a:moveTo>
                <a:cubicBezTo>
                  <a:pt x="9327" y="20737"/>
                  <a:pt x="8695" y="21600"/>
                  <a:pt x="7916" y="21600"/>
                </a:cubicBezTo>
                <a:cubicBezTo>
                  <a:pt x="7136" y="21600"/>
                  <a:pt x="6505" y="20737"/>
                  <a:pt x="6505" y="19675"/>
                </a:cubicBezTo>
                <a:cubicBezTo>
                  <a:pt x="6505" y="18612"/>
                  <a:pt x="7136" y="17749"/>
                  <a:pt x="7916" y="17749"/>
                </a:cubicBezTo>
                <a:cubicBezTo>
                  <a:pt x="8695" y="17749"/>
                  <a:pt x="9327" y="18612"/>
                  <a:pt x="9327" y="19675"/>
                </a:cubicBezTo>
                <a:close/>
                <a:moveTo>
                  <a:pt x="13990" y="19675"/>
                </a:moveTo>
                <a:cubicBezTo>
                  <a:pt x="13990" y="20737"/>
                  <a:pt x="13359" y="21600"/>
                  <a:pt x="12579" y="21600"/>
                </a:cubicBezTo>
                <a:cubicBezTo>
                  <a:pt x="11800" y="21600"/>
                  <a:pt x="11168" y="20737"/>
                  <a:pt x="11168" y="19675"/>
                </a:cubicBezTo>
                <a:cubicBezTo>
                  <a:pt x="11168" y="18612"/>
                  <a:pt x="11800" y="17749"/>
                  <a:pt x="12579" y="17749"/>
                </a:cubicBezTo>
                <a:cubicBezTo>
                  <a:pt x="13359" y="17749"/>
                  <a:pt x="13990" y="18612"/>
                  <a:pt x="13990" y="19675"/>
                </a:cubicBezTo>
                <a:close/>
                <a:moveTo>
                  <a:pt x="21600" y="0"/>
                </a:moveTo>
                <a:lnTo>
                  <a:pt x="20931" y="2863"/>
                </a:lnTo>
                <a:lnTo>
                  <a:pt x="19358" y="2863"/>
                </a:lnTo>
                <a:lnTo>
                  <a:pt x="16253" y="16330"/>
                </a:lnTo>
                <a:lnTo>
                  <a:pt x="4338" y="16330"/>
                </a:lnTo>
                <a:lnTo>
                  <a:pt x="3413" y="13468"/>
                </a:lnTo>
                <a:lnTo>
                  <a:pt x="14718" y="13468"/>
                </a:lnTo>
                <a:lnTo>
                  <a:pt x="17823" y="0"/>
                </a:lnTo>
                <a:cubicBezTo>
                  <a:pt x="17823" y="0"/>
                  <a:pt x="21600" y="0"/>
                  <a:pt x="21600" y="0"/>
                </a:cubicBezTo>
                <a:close/>
                <a:moveTo>
                  <a:pt x="3218" y="5618"/>
                </a:moveTo>
                <a:lnTo>
                  <a:pt x="12813" y="5618"/>
                </a:lnTo>
                <a:lnTo>
                  <a:pt x="12112" y="8601"/>
                </a:lnTo>
                <a:lnTo>
                  <a:pt x="4186" y="8601"/>
                </a:lnTo>
                <a:cubicBezTo>
                  <a:pt x="4186" y="8601"/>
                  <a:pt x="3218" y="5618"/>
                  <a:pt x="3218" y="5618"/>
                </a:cubicBezTo>
                <a:close/>
                <a:moveTo>
                  <a:pt x="15570" y="2755"/>
                </a:moveTo>
                <a:lnTo>
                  <a:pt x="0" y="2755"/>
                </a:lnTo>
                <a:lnTo>
                  <a:pt x="2810" y="11428"/>
                </a:lnTo>
                <a:lnTo>
                  <a:pt x="13571" y="11428"/>
                </a:lnTo>
                <a:cubicBezTo>
                  <a:pt x="13571" y="11428"/>
                  <a:pt x="15570" y="2755"/>
                  <a:pt x="15570" y="2755"/>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2" name="AutoShape 62"/>
          <p:cNvSpPr>
            <a:spLocks/>
          </p:cNvSpPr>
          <p:nvPr/>
        </p:nvSpPr>
        <p:spPr bwMode="auto">
          <a:xfrm>
            <a:off x="14960600" y="9601200"/>
            <a:ext cx="6858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660"/>
                </a:moveTo>
                <a:lnTo>
                  <a:pt x="0" y="10660"/>
                </a:lnTo>
                <a:lnTo>
                  <a:pt x="0" y="21600"/>
                </a:lnTo>
                <a:lnTo>
                  <a:pt x="21600" y="21600"/>
                </a:lnTo>
                <a:cubicBezTo>
                  <a:pt x="21600" y="21600"/>
                  <a:pt x="21600" y="10660"/>
                  <a:pt x="21600" y="10660"/>
                </a:cubicBezTo>
                <a:close/>
                <a:moveTo>
                  <a:pt x="18097" y="13176"/>
                </a:moveTo>
                <a:lnTo>
                  <a:pt x="18097" y="19083"/>
                </a:lnTo>
                <a:lnTo>
                  <a:pt x="3502" y="19083"/>
                </a:lnTo>
                <a:lnTo>
                  <a:pt x="3502" y="13176"/>
                </a:lnTo>
                <a:lnTo>
                  <a:pt x="18097" y="13176"/>
                </a:lnTo>
                <a:moveTo>
                  <a:pt x="2724" y="9087"/>
                </a:moveTo>
                <a:lnTo>
                  <a:pt x="2724" y="5801"/>
                </a:lnTo>
                <a:cubicBezTo>
                  <a:pt x="2724" y="2602"/>
                  <a:pt x="6347" y="0"/>
                  <a:pt x="10800" y="0"/>
                </a:cubicBezTo>
                <a:cubicBezTo>
                  <a:pt x="15253" y="0"/>
                  <a:pt x="18875" y="2602"/>
                  <a:pt x="18875" y="5801"/>
                </a:cubicBezTo>
                <a:lnTo>
                  <a:pt x="18875" y="9087"/>
                </a:lnTo>
                <a:lnTo>
                  <a:pt x="15226" y="9087"/>
                </a:lnTo>
                <a:lnTo>
                  <a:pt x="15226" y="5801"/>
                </a:lnTo>
                <a:cubicBezTo>
                  <a:pt x="15226" y="4048"/>
                  <a:pt x="13241" y="2621"/>
                  <a:pt x="10800" y="2621"/>
                </a:cubicBezTo>
                <a:cubicBezTo>
                  <a:pt x="8359" y="2621"/>
                  <a:pt x="6373" y="4048"/>
                  <a:pt x="6373" y="5801"/>
                </a:cubicBezTo>
                <a:lnTo>
                  <a:pt x="6373" y="9087"/>
                </a:lnTo>
                <a:cubicBezTo>
                  <a:pt x="6373" y="9087"/>
                  <a:pt x="2724" y="9087"/>
                  <a:pt x="2724" y="9087"/>
                </a:cubicBezTo>
                <a:close/>
                <a:moveTo>
                  <a:pt x="15002" y="15126"/>
                </a:moveTo>
                <a:cubicBezTo>
                  <a:pt x="14186" y="15126"/>
                  <a:pt x="13524" y="15601"/>
                  <a:pt x="13524" y="16187"/>
                </a:cubicBezTo>
                <a:cubicBezTo>
                  <a:pt x="13524" y="16774"/>
                  <a:pt x="14186" y="17249"/>
                  <a:pt x="15002" y="17249"/>
                </a:cubicBezTo>
                <a:cubicBezTo>
                  <a:pt x="15819" y="17249"/>
                  <a:pt x="16480" y="16774"/>
                  <a:pt x="16480" y="16187"/>
                </a:cubicBezTo>
                <a:cubicBezTo>
                  <a:pt x="16480" y="15601"/>
                  <a:pt x="15819" y="15126"/>
                  <a:pt x="15002" y="15126"/>
                </a:cubicBezTo>
                <a:close/>
                <a:moveTo>
                  <a:pt x="10831" y="15126"/>
                </a:moveTo>
                <a:cubicBezTo>
                  <a:pt x="10015" y="15126"/>
                  <a:pt x="9353" y="15601"/>
                  <a:pt x="9353" y="16187"/>
                </a:cubicBezTo>
                <a:cubicBezTo>
                  <a:pt x="9353" y="16774"/>
                  <a:pt x="10015" y="17249"/>
                  <a:pt x="10831" y="17249"/>
                </a:cubicBezTo>
                <a:cubicBezTo>
                  <a:pt x="11647" y="17249"/>
                  <a:pt x="12309" y="16774"/>
                  <a:pt x="12309" y="16187"/>
                </a:cubicBezTo>
                <a:cubicBezTo>
                  <a:pt x="12309" y="15601"/>
                  <a:pt x="11647" y="15126"/>
                  <a:pt x="10831" y="15126"/>
                </a:cubicBezTo>
                <a:close/>
                <a:moveTo>
                  <a:pt x="8196" y="16187"/>
                </a:moveTo>
                <a:cubicBezTo>
                  <a:pt x="8196" y="16774"/>
                  <a:pt x="7535" y="17249"/>
                  <a:pt x="6719" y="17249"/>
                </a:cubicBezTo>
                <a:cubicBezTo>
                  <a:pt x="5903" y="17249"/>
                  <a:pt x="5241" y="16774"/>
                  <a:pt x="5241" y="16187"/>
                </a:cubicBezTo>
                <a:cubicBezTo>
                  <a:pt x="5241" y="15601"/>
                  <a:pt x="5903" y="15126"/>
                  <a:pt x="6719" y="15126"/>
                </a:cubicBezTo>
                <a:cubicBezTo>
                  <a:pt x="7535" y="15126"/>
                  <a:pt x="8196" y="15601"/>
                  <a:pt x="8196" y="16187"/>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3" name="AutoShape 63"/>
          <p:cNvSpPr>
            <a:spLocks/>
          </p:cNvSpPr>
          <p:nvPr/>
        </p:nvSpPr>
        <p:spPr bwMode="auto">
          <a:xfrm>
            <a:off x="19057938" y="5689600"/>
            <a:ext cx="5080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423" y="11038"/>
                </a:moveTo>
                <a:cubicBezTo>
                  <a:pt x="6923" y="11316"/>
                  <a:pt x="7575" y="11567"/>
                  <a:pt x="8378" y="11789"/>
                </a:cubicBezTo>
                <a:cubicBezTo>
                  <a:pt x="9180" y="12013"/>
                  <a:pt x="10083" y="12226"/>
                  <a:pt x="11085" y="12431"/>
                </a:cubicBezTo>
                <a:cubicBezTo>
                  <a:pt x="12086" y="12636"/>
                  <a:pt x="13078" y="12857"/>
                  <a:pt x="14062" y="13093"/>
                </a:cubicBezTo>
                <a:cubicBezTo>
                  <a:pt x="14754" y="12911"/>
                  <a:pt x="15254" y="12682"/>
                  <a:pt x="15565" y="12404"/>
                </a:cubicBezTo>
                <a:cubicBezTo>
                  <a:pt x="15876" y="12126"/>
                  <a:pt x="16031" y="11824"/>
                  <a:pt x="16031" y="11496"/>
                </a:cubicBezTo>
                <a:cubicBezTo>
                  <a:pt x="16031" y="11095"/>
                  <a:pt x="15790" y="10757"/>
                  <a:pt x="15306" y="10479"/>
                </a:cubicBezTo>
                <a:cubicBezTo>
                  <a:pt x="14822" y="10201"/>
                  <a:pt x="14192" y="9948"/>
                  <a:pt x="13416" y="9721"/>
                </a:cubicBezTo>
                <a:cubicBezTo>
                  <a:pt x="12638" y="9493"/>
                  <a:pt x="11762" y="9279"/>
                  <a:pt x="10787" y="9079"/>
                </a:cubicBezTo>
                <a:cubicBezTo>
                  <a:pt x="9810" y="8879"/>
                  <a:pt x="8839" y="8660"/>
                  <a:pt x="7873" y="8424"/>
                </a:cubicBezTo>
                <a:cubicBezTo>
                  <a:pt x="7096" y="8642"/>
                  <a:pt x="6535" y="8881"/>
                  <a:pt x="6190" y="9141"/>
                </a:cubicBezTo>
                <a:cubicBezTo>
                  <a:pt x="5845" y="9400"/>
                  <a:pt x="5672" y="9703"/>
                  <a:pt x="5672" y="10049"/>
                </a:cubicBezTo>
                <a:cubicBezTo>
                  <a:pt x="5672" y="10431"/>
                  <a:pt x="5921" y="10761"/>
                  <a:pt x="6423" y="11038"/>
                </a:cubicBezTo>
                <a:close/>
                <a:moveTo>
                  <a:pt x="18439" y="3263"/>
                </a:moveTo>
                <a:cubicBezTo>
                  <a:pt x="18249" y="3327"/>
                  <a:pt x="18007" y="3359"/>
                  <a:pt x="17715" y="3358"/>
                </a:cubicBezTo>
                <a:cubicBezTo>
                  <a:pt x="17386" y="3358"/>
                  <a:pt x="17045" y="3313"/>
                  <a:pt x="16691" y="3222"/>
                </a:cubicBezTo>
                <a:cubicBezTo>
                  <a:pt x="16337" y="3131"/>
                  <a:pt x="15927" y="3028"/>
                  <a:pt x="15461" y="2915"/>
                </a:cubicBezTo>
                <a:cubicBezTo>
                  <a:pt x="14995" y="2801"/>
                  <a:pt x="14463" y="2699"/>
                  <a:pt x="13869" y="2607"/>
                </a:cubicBezTo>
                <a:cubicBezTo>
                  <a:pt x="13272" y="2516"/>
                  <a:pt x="12569" y="2471"/>
                  <a:pt x="11758" y="2471"/>
                </a:cubicBezTo>
                <a:cubicBezTo>
                  <a:pt x="11032" y="2471"/>
                  <a:pt x="10393" y="2514"/>
                  <a:pt x="9841" y="2601"/>
                </a:cubicBezTo>
                <a:cubicBezTo>
                  <a:pt x="9288" y="2687"/>
                  <a:pt x="8827" y="2805"/>
                  <a:pt x="8456" y="2955"/>
                </a:cubicBezTo>
                <a:cubicBezTo>
                  <a:pt x="8084" y="3106"/>
                  <a:pt x="7799" y="3281"/>
                  <a:pt x="7600" y="3481"/>
                </a:cubicBezTo>
                <a:cubicBezTo>
                  <a:pt x="7402" y="3682"/>
                  <a:pt x="7304" y="3896"/>
                  <a:pt x="7304" y="4123"/>
                </a:cubicBezTo>
                <a:cubicBezTo>
                  <a:pt x="7304" y="4414"/>
                  <a:pt x="7506" y="4669"/>
                  <a:pt x="7912" y="4887"/>
                </a:cubicBezTo>
                <a:cubicBezTo>
                  <a:pt x="8317" y="5106"/>
                  <a:pt x="8857" y="5313"/>
                  <a:pt x="9530" y="5509"/>
                </a:cubicBezTo>
                <a:cubicBezTo>
                  <a:pt x="10204" y="5705"/>
                  <a:pt x="10968" y="5893"/>
                  <a:pt x="11822" y="6075"/>
                </a:cubicBezTo>
                <a:cubicBezTo>
                  <a:pt x="12677" y="6257"/>
                  <a:pt x="13553" y="6451"/>
                  <a:pt x="14451" y="6656"/>
                </a:cubicBezTo>
                <a:cubicBezTo>
                  <a:pt x="15349" y="6861"/>
                  <a:pt x="16224" y="7086"/>
                  <a:pt x="17080" y="7331"/>
                </a:cubicBezTo>
                <a:cubicBezTo>
                  <a:pt x="17935" y="7577"/>
                  <a:pt x="18699" y="7859"/>
                  <a:pt x="19372" y="8178"/>
                </a:cubicBezTo>
                <a:cubicBezTo>
                  <a:pt x="20046" y="8497"/>
                  <a:pt x="20584" y="8865"/>
                  <a:pt x="20990" y="9284"/>
                </a:cubicBezTo>
                <a:cubicBezTo>
                  <a:pt x="21396" y="9703"/>
                  <a:pt x="21600" y="10185"/>
                  <a:pt x="21600" y="10732"/>
                </a:cubicBezTo>
                <a:cubicBezTo>
                  <a:pt x="21600" y="11469"/>
                  <a:pt x="21275" y="12135"/>
                  <a:pt x="20628" y="12732"/>
                </a:cubicBezTo>
                <a:cubicBezTo>
                  <a:pt x="19981" y="13328"/>
                  <a:pt x="18940" y="13808"/>
                  <a:pt x="17507" y="14172"/>
                </a:cubicBezTo>
                <a:cubicBezTo>
                  <a:pt x="18284" y="14509"/>
                  <a:pt x="18919" y="14900"/>
                  <a:pt x="19410" y="15346"/>
                </a:cubicBezTo>
                <a:cubicBezTo>
                  <a:pt x="19903" y="15792"/>
                  <a:pt x="20149" y="16325"/>
                  <a:pt x="20149" y="16944"/>
                </a:cubicBezTo>
                <a:cubicBezTo>
                  <a:pt x="20149" y="17617"/>
                  <a:pt x="19921" y="18238"/>
                  <a:pt x="19463" y="18807"/>
                </a:cubicBezTo>
                <a:cubicBezTo>
                  <a:pt x="19005" y="19376"/>
                  <a:pt x="18327" y="19868"/>
                  <a:pt x="17429" y="20282"/>
                </a:cubicBezTo>
                <a:cubicBezTo>
                  <a:pt x="16531" y="20696"/>
                  <a:pt x="15422" y="21019"/>
                  <a:pt x="14102" y="21251"/>
                </a:cubicBezTo>
                <a:cubicBezTo>
                  <a:pt x="12780" y="21484"/>
                  <a:pt x="11257" y="21600"/>
                  <a:pt x="9530" y="21600"/>
                </a:cubicBezTo>
                <a:cubicBezTo>
                  <a:pt x="8615" y="21600"/>
                  <a:pt x="7721" y="21556"/>
                  <a:pt x="6849" y="21470"/>
                </a:cubicBezTo>
                <a:cubicBezTo>
                  <a:pt x="5977" y="21383"/>
                  <a:pt x="5141" y="21263"/>
                  <a:pt x="4338" y="21108"/>
                </a:cubicBezTo>
                <a:cubicBezTo>
                  <a:pt x="3534" y="20953"/>
                  <a:pt x="2792" y="20771"/>
                  <a:pt x="2111" y="20562"/>
                </a:cubicBezTo>
                <a:cubicBezTo>
                  <a:pt x="1429" y="20353"/>
                  <a:pt x="828" y="20125"/>
                  <a:pt x="311" y="19879"/>
                </a:cubicBezTo>
                <a:lnTo>
                  <a:pt x="1813" y="18596"/>
                </a:lnTo>
                <a:cubicBezTo>
                  <a:pt x="2003" y="18441"/>
                  <a:pt x="2223" y="18323"/>
                  <a:pt x="2474" y="18241"/>
                </a:cubicBezTo>
                <a:cubicBezTo>
                  <a:pt x="2723" y="18159"/>
                  <a:pt x="3047" y="18118"/>
                  <a:pt x="3444" y="18118"/>
                </a:cubicBezTo>
                <a:cubicBezTo>
                  <a:pt x="3841" y="18118"/>
                  <a:pt x="4217" y="18177"/>
                  <a:pt x="4571" y="18295"/>
                </a:cubicBezTo>
                <a:cubicBezTo>
                  <a:pt x="4924" y="18414"/>
                  <a:pt x="5343" y="18541"/>
                  <a:pt x="5827" y="18678"/>
                </a:cubicBezTo>
                <a:cubicBezTo>
                  <a:pt x="6311" y="18814"/>
                  <a:pt x="6889" y="18942"/>
                  <a:pt x="7562" y="19060"/>
                </a:cubicBezTo>
                <a:cubicBezTo>
                  <a:pt x="8236" y="19178"/>
                  <a:pt x="9082" y="19237"/>
                  <a:pt x="10101" y="19237"/>
                </a:cubicBezTo>
                <a:cubicBezTo>
                  <a:pt x="11516" y="19237"/>
                  <a:pt x="12617" y="19082"/>
                  <a:pt x="13403" y="18773"/>
                </a:cubicBezTo>
                <a:cubicBezTo>
                  <a:pt x="14188" y="18464"/>
                  <a:pt x="14580" y="18036"/>
                  <a:pt x="14580" y="17490"/>
                </a:cubicBezTo>
                <a:cubicBezTo>
                  <a:pt x="14580" y="17126"/>
                  <a:pt x="14373" y="16811"/>
                  <a:pt x="13959" y="16548"/>
                </a:cubicBezTo>
                <a:cubicBezTo>
                  <a:pt x="13545" y="16284"/>
                  <a:pt x="12992" y="16049"/>
                  <a:pt x="12302" y="15845"/>
                </a:cubicBezTo>
                <a:cubicBezTo>
                  <a:pt x="11611" y="15640"/>
                  <a:pt x="10830" y="15453"/>
                  <a:pt x="9958" y="15285"/>
                </a:cubicBezTo>
                <a:cubicBezTo>
                  <a:pt x="9086" y="15116"/>
                  <a:pt x="8196" y="14937"/>
                  <a:pt x="7290" y="14746"/>
                </a:cubicBezTo>
                <a:cubicBezTo>
                  <a:pt x="6383" y="14554"/>
                  <a:pt x="5495" y="14343"/>
                  <a:pt x="4623" y="14111"/>
                </a:cubicBezTo>
                <a:cubicBezTo>
                  <a:pt x="3751" y="13878"/>
                  <a:pt x="2969" y="13603"/>
                  <a:pt x="2279" y="13284"/>
                </a:cubicBezTo>
                <a:cubicBezTo>
                  <a:pt x="1588" y="12966"/>
                  <a:pt x="1035" y="12588"/>
                  <a:pt x="621" y="12151"/>
                </a:cubicBezTo>
                <a:cubicBezTo>
                  <a:pt x="207" y="11714"/>
                  <a:pt x="0" y="11195"/>
                  <a:pt x="0" y="10595"/>
                </a:cubicBezTo>
                <a:cubicBezTo>
                  <a:pt x="0" y="9876"/>
                  <a:pt x="358" y="9232"/>
                  <a:pt x="1075" y="8663"/>
                </a:cubicBezTo>
                <a:cubicBezTo>
                  <a:pt x="1790" y="8094"/>
                  <a:pt x="2883" y="7641"/>
                  <a:pt x="4350" y="7304"/>
                </a:cubicBezTo>
                <a:cubicBezTo>
                  <a:pt x="3556" y="6949"/>
                  <a:pt x="2909" y="6528"/>
                  <a:pt x="2408" y="6041"/>
                </a:cubicBezTo>
                <a:cubicBezTo>
                  <a:pt x="1907" y="5554"/>
                  <a:pt x="1658" y="4965"/>
                  <a:pt x="1658" y="4273"/>
                </a:cubicBezTo>
                <a:cubicBezTo>
                  <a:pt x="1658" y="3700"/>
                  <a:pt x="1869" y="3156"/>
                  <a:pt x="2292" y="2642"/>
                </a:cubicBezTo>
                <a:cubicBezTo>
                  <a:pt x="2714" y="2127"/>
                  <a:pt x="3350" y="1675"/>
                  <a:pt x="4195" y="1283"/>
                </a:cubicBezTo>
                <a:cubicBezTo>
                  <a:pt x="5040" y="892"/>
                  <a:pt x="6086" y="580"/>
                  <a:pt x="7329" y="348"/>
                </a:cubicBezTo>
                <a:cubicBezTo>
                  <a:pt x="8573" y="116"/>
                  <a:pt x="10014" y="0"/>
                  <a:pt x="11654" y="0"/>
                </a:cubicBezTo>
                <a:cubicBezTo>
                  <a:pt x="13484" y="0"/>
                  <a:pt x="15155" y="159"/>
                  <a:pt x="16666" y="477"/>
                </a:cubicBezTo>
                <a:cubicBezTo>
                  <a:pt x="18177" y="796"/>
                  <a:pt x="19424" y="1215"/>
                  <a:pt x="20408" y="1734"/>
                </a:cubicBezTo>
                <a:lnTo>
                  <a:pt x="18984" y="2949"/>
                </a:lnTo>
                <a:cubicBezTo>
                  <a:pt x="18811" y="3095"/>
                  <a:pt x="18630" y="3199"/>
                  <a:pt x="18439" y="3263"/>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8305" name="AutoShape 65"/>
          <p:cNvSpPr>
            <a:spLocks/>
          </p:cNvSpPr>
          <p:nvPr/>
        </p:nvSpPr>
        <p:spPr bwMode="auto">
          <a:xfrm>
            <a:off x="11607800" y="5710238"/>
            <a:ext cx="965200" cy="965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2016" y="7199"/>
                </a:moveTo>
                <a:lnTo>
                  <a:pt x="7739" y="7199"/>
                </a:lnTo>
                <a:lnTo>
                  <a:pt x="7739" y="21600"/>
                </a:lnTo>
                <a:lnTo>
                  <a:pt x="12016" y="21600"/>
                </a:lnTo>
                <a:cubicBezTo>
                  <a:pt x="12016" y="21600"/>
                  <a:pt x="12016" y="16259"/>
                  <a:pt x="12016" y="14041"/>
                </a:cubicBezTo>
                <a:cubicBezTo>
                  <a:pt x="12016" y="12016"/>
                  <a:pt x="12948" y="10810"/>
                  <a:pt x="14733" y="10810"/>
                </a:cubicBezTo>
                <a:cubicBezTo>
                  <a:pt x="16373" y="10810"/>
                  <a:pt x="17161" y="11967"/>
                  <a:pt x="17161" y="14041"/>
                </a:cubicBezTo>
                <a:cubicBezTo>
                  <a:pt x="17161" y="16113"/>
                  <a:pt x="17161" y="21600"/>
                  <a:pt x="17161" y="21600"/>
                </a:cubicBezTo>
                <a:lnTo>
                  <a:pt x="21600" y="21600"/>
                </a:lnTo>
                <a:cubicBezTo>
                  <a:pt x="21600" y="21600"/>
                  <a:pt x="21600" y="16339"/>
                  <a:pt x="21600" y="12481"/>
                </a:cubicBezTo>
                <a:cubicBezTo>
                  <a:pt x="21600" y="8624"/>
                  <a:pt x="19412" y="6760"/>
                  <a:pt x="16357" y="6760"/>
                </a:cubicBezTo>
                <a:cubicBezTo>
                  <a:pt x="13301" y="6760"/>
                  <a:pt x="12016" y="9139"/>
                  <a:pt x="12016" y="9139"/>
                </a:cubicBezTo>
                <a:lnTo>
                  <a:pt x="12016" y="7199"/>
                </a:lnTo>
                <a:cubicBezTo>
                  <a:pt x="12016" y="7199"/>
                  <a:pt x="12016" y="7199"/>
                  <a:pt x="12016" y="7199"/>
                </a:cubicBezTo>
                <a:close/>
                <a:moveTo>
                  <a:pt x="4887" y="7199"/>
                </a:moveTo>
                <a:lnTo>
                  <a:pt x="428" y="7199"/>
                </a:lnTo>
                <a:lnTo>
                  <a:pt x="428" y="21600"/>
                </a:lnTo>
                <a:lnTo>
                  <a:pt x="4887" y="21600"/>
                </a:lnTo>
                <a:cubicBezTo>
                  <a:pt x="4887" y="21600"/>
                  <a:pt x="4887" y="7199"/>
                  <a:pt x="4887" y="7199"/>
                </a:cubicBezTo>
                <a:close/>
                <a:moveTo>
                  <a:pt x="5273" y="2656"/>
                </a:moveTo>
                <a:cubicBezTo>
                  <a:pt x="5273" y="4124"/>
                  <a:pt x="4093" y="5314"/>
                  <a:pt x="2636" y="5314"/>
                </a:cubicBezTo>
                <a:cubicBezTo>
                  <a:pt x="1180" y="5314"/>
                  <a:pt x="0" y="4124"/>
                  <a:pt x="0" y="2656"/>
                </a:cubicBezTo>
                <a:cubicBezTo>
                  <a:pt x="0" y="1189"/>
                  <a:pt x="1180" y="0"/>
                  <a:pt x="2636" y="0"/>
                </a:cubicBezTo>
                <a:cubicBezTo>
                  <a:pt x="4093" y="0"/>
                  <a:pt x="5273" y="1189"/>
                  <a:pt x="5273" y="26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4869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The market</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Curabitur arcu velit, congue sed auctor at, dignissim vitae tellus. Sed mattis odio sit amet sapien gravida, vitae venenatis nibh feugiat. </a:t>
            </a:r>
            <a:endParaRPr lang="en-US"/>
          </a:p>
        </p:txBody>
      </p:sp>
      <p:sp>
        <p:nvSpPr>
          <p:cNvPr id="76813" name="AutoShape 13"/>
          <p:cNvSpPr>
            <a:spLocks/>
          </p:cNvSpPr>
          <p:nvPr/>
        </p:nvSpPr>
        <p:spPr bwMode="auto">
          <a:xfrm>
            <a:off x="18742025" y="2914650"/>
            <a:ext cx="3108325" cy="2273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800" b="1" dirty="0">
                <a:solidFill>
                  <a:srgbClr val="FFFFFF"/>
                </a:solidFill>
                <a:latin typeface="Aleo" panose="020F0502020204030203" pitchFamily="34" charset="0"/>
                <a:ea typeface="Aleo Regular" charset="0"/>
                <a:cs typeface="Aleo Regular" charset="0"/>
                <a:sym typeface="Aleo Regular" charset="0"/>
              </a:rPr>
              <a:t>10 Million</a:t>
            </a:r>
          </a:p>
          <a:p>
            <a:r>
              <a:rPr lang="en-US" sz="4800" b="1" dirty="0">
                <a:solidFill>
                  <a:srgbClr val="FFFFFF"/>
                </a:solidFill>
                <a:latin typeface="Aleo" panose="020F0502020204030203" pitchFamily="34" charset="0"/>
                <a:ea typeface="Aleo Regular" charset="0"/>
                <a:cs typeface="Aleo Regular" charset="0"/>
                <a:sym typeface="Aleo Regular" charset="0"/>
              </a:rPr>
              <a:t>shared</a:t>
            </a:r>
          </a:p>
          <a:p>
            <a:r>
              <a:rPr lang="en-US" sz="4800" b="1" dirty="0">
                <a:solidFill>
                  <a:srgbClr val="FFFFFF"/>
                </a:solidFill>
                <a:latin typeface="Aleo" panose="020F0502020204030203" pitchFamily="34" charset="0"/>
                <a:ea typeface="Aleo Regular" charset="0"/>
                <a:cs typeface="Aleo Regular" charset="0"/>
                <a:sym typeface="Aleo Regular" charset="0"/>
              </a:rPr>
              <a:t>users</a:t>
            </a:r>
            <a:endParaRPr lang="en-US" dirty="0"/>
          </a:p>
        </p:txBody>
      </p:sp>
      <p:sp>
        <p:nvSpPr>
          <p:cNvPr id="76814" name="AutoShape 14"/>
          <p:cNvSpPr>
            <a:spLocks/>
          </p:cNvSpPr>
          <p:nvPr/>
        </p:nvSpPr>
        <p:spPr bwMode="auto">
          <a:xfrm>
            <a:off x="11928475" y="4432300"/>
            <a:ext cx="3827463"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200" b="1" dirty="0">
                <a:solidFill>
                  <a:srgbClr val="FFFFFF"/>
                </a:solidFill>
                <a:latin typeface="Aleo" panose="020F0502020204030203" pitchFamily="34" charset="0"/>
                <a:ea typeface="Aleo Regular" charset="0"/>
                <a:cs typeface="Aleo Regular" charset="0"/>
                <a:sym typeface="Aleo Regular" charset="0"/>
              </a:rPr>
              <a:t>5 Billion</a:t>
            </a:r>
          </a:p>
          <a:p>
            <a:r>
              <a:rPr lang="en-US" sz="7200" b="1" dirty="0">
                <a:solidFill>
                  <a:srgbClr val="FFFFFF"/>
                </a:solidFill>
                <a:latin typeface="Aleo" panose="020F0502020204030203" pitchFamily="34" charset="0"/>
                <a:ea typeface="Aleo Regular" charset="0"/>
                <a:cs typeface="Aleo Regular" charset="0"/>
                <a:sym typeface="Aleo Regular" charset="0"/>
              </a:rPr>
              <a:t>Phone</a:t>
            </a:r>
          </a:p>
          <a:p>
            <a:r>
              <a:rPr lang="en-US" sz="7200" b="1" dirty="0">
                <a:solidFill>
                  <a:srgbClr val="FFFFFF"/>
                </a:solidFill>
                <a:latin typeface="Aleo" panose="020F0502020204030203" pitchFamily="34" charset="0"/>
                <a:ea typeface="Aleo Regular" charset="0"/>
                <a:cs typeface="Aleo Regular" charset="0"/>
                <a:sym typeface="Aleo Regular" charset="0"/>
              </a:rPr>
              <a:t>users</a:t>
            </a:r>
            <a:endParaRPr lang="en-US" dirty="0"/>
          </a:p>
        </p:txBody>
      </p:sp>
      <p:sp>
        <p:nvSpPr>
          <p:cNvPr id="76815" name="AutoShape 15"/>
          <p:cNvSpPr>
            <a:spLocks/>
          </p:cNvSpPr>
          <p:nvPr/>
        </p:nvSpPr>
        <p:spPr bwMode="auto">
          <a:xfrm>
            <a:off x="17206913"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600" b="1" dirty="0">
                <a:solidFill>
                  <a:srgbClr val="FFFFFF"/>
                </a:solidFill>
                <a:latin typeface="Aleo" panose="020F0502020204030203" pitchFamily="34" charset="0"/>
                <a:ea typeface="Aleo Regular" charset="0"/>
                <a:cs typeface="Aleo Regular" charset="0"/>
                <a:sym typeface="Aleo Regular" charset="0"/>
              </a:rPr>
              <a:t>900 Million</a:t>
            </a:r>
          </a:p>
          <a:p>
            <a:r>
              <a:rPr lang="en-US" sz="3600" b="1" dirty="0">
                <a:solidFill>
                  <a:srgbClr val="FFFFFF"/>
                </a:solidFill>
                <a:latin typeface="Aleo" panose="020F0502020204030203" pitchFamily="34" charset="0"/>
                <a:ea typeface="Aleo Regular" charset="0"/>
                <a:cs typeface="Aleo Regular" charset="0"/>
                <a:sym typeface="Aleo Regular" charset="0"/>
              </a:rPr>
              <a:t>Android</a:t>
            </a:r>
          </a:p>
          <a:p>
            <a:r>
              <a:rPr lang="en-US" sz="3600" b="1" dirty="0">
                <a:solidFill>
                  <a:srgbClr val="FFFFFF"/>
                </a:solidFill>
                <a:latin typeface="Aleo" panose="020F0502020204030203" pitchFamily="34" charset="0"/>
                <a:ea typeface="Aleo Regular" charset="0"/>
                <a:cs typeface="Aleo Regular" charset="0"/>
                <a:sym typeface="Aleo Regular" charset="0"/>
              </a:rPr>
              <a:t>users</a:t>
            </a:r>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7826" name="AutoShape 2"/>
          <p:cNvSpPr>
            <a:spLocks/>
          </p:cNvSpPr>
          <p:nvPr/>
        </p:nvSpPr>
        <p:spPr bwMode="auto">
          <a:xfrm>
            <a:off x="10134600" y="3263900"/>
            <a:ext cx="12814300" cy="8558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453"/>
                </a:moveTo>
                <a:cubicBezTo>
                  <a:pt x="21600" y="21086"/>
                  <a:pt x="21251" y="21599"/>
                  <a:pt x="20820" y="21599"/>
                </a:cubicBezTo>
                <a:lnTo>
                  <a:pt x="779" y="21599"/>
                </a:lnTo>
                <a:cubicBezTo>
                  <a:pt x="348" y="21599"/>
                  <a:pt x="0" y="21086"/>
                  <a:pt x="0" y="20453"/>
                </a:cubicBezTo>
                <a:lnTo>
                  <a:pt x="0" y="1146"/>
                </a:lnTo>
                <a:cubicBezTo>
                  <a:pt x="0" y="513"/>
                  <a:pt x="348" y="0"/>
                  <a:pt x="779" y="0"/>
                </a:cubicBezTo>
                <a:lnTo>
                  <a:pt x="20820" y="0"/>
                </a:lnTo>
                <a:cubicBezTo>
                  <a:pt x="21251" y="0"/>
                  <a:pt x="21600" y="513"/>
                  <a:pt x="21600" y="1146"/>
                </a:cubicBezTo>
                <a:cubicBezTo>
                  <a:pt x="21600" y="1146"/>
                  <a:pt x="21600" y="20453"/>
                  <a:pt x="21600" y="20453"/>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27" name="AutoShape 3"/>
          <p:cNvSpPr>
            <a:spLocks/>
          </p:cNvSpPr>
          <p:nvPr/>
        </p:nvSpPr>
        <p:spPr bwMode="auto">
          <a:xfrm>
            <a:off x="10172700" y="3289300"/>
            <a:ext cx="10183813" cy="8558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980" y="21599"/>
                </a:lnTo>
                <a:cubicBezTo>
                  <a:pt x="438" y="21599"/>
                  <a:pt x="0" y="21086"/>
                  <a:pt x="0" y="20453"/>
                </a:cubicBezTo>
                <a:lnTo>
                  <a:pt x="0" y="1146"/>
                </a:lnTo>
                <a:cubicBezTo>
                  <a:pt x="0" y="513"/>
                  <a:pt x="438" y="0"/>
                  <a:pt x="980" y="0"/>
                </a:cubicBezTo>
                <a:lnTo>
                  <a:pt x="15217" y="0"/>
                </a:lnTo>
                <a:cubicBezTo>
                  <a:pt x="15217" y="0"/>
                  <a:pt x="21600" y="21599"/>
                  <a:pt x="21600"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28" name="AutoShape 4"/>
          <p:cNvSpPr>
            <a:spLocks/>
          </p:cNvSpPr>
          <p:nvPr/>
        </p:nvSpPr>
        <p:spPr bwMode="auto">
          <a:xfrm>
            <a:off x="16548100" y="3403600"/>
            <a:ext cx="217488" cy="214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4"/>
                </a:moveTo>
                <a:cubicBezTo>
                  <a:pt x="21600" y="16761"/>
                  <a:pt x="16755" y="21599"/>
                  <a:pt x="10791" y="21599"/>
                </a:cubicBezTo>
                <a:cubicBezTo>
                  <a:pt x="4831" y="21599"/>
                  <a:pt x="0" y="16761"/>
                  <a:pt x="0" y="10794"/>
                </a:cubicBezTo>
                <a:cubicBezTo>
                  <a:pt x="0" y="4832"/>
                  <a:pt x="4831" y="0"/>
                  <a:pt x="10791" y="0"/>
                </a:cubicBezTo>
                <a:cubicBezTo>
                  <a:pt x="16755" y="0"/>
                  <a:pt x="21600" y="4832"/>
                  <a:pt x="21600" y="10794"/>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29" name="AutoShape 5"/>
          <p:cNvSpPr>
            <a:spLocks/>
          </p:cNvSpPr>
          <p:nvPr/>
        </p:nvSpPr>
        <p:spPr bwMode="auto">
          <a:xfrm>
            <a:off x="10668000" y="3657600"/>
            <a:ext cx="11798300" cy="75009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00000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DCDEE0"/>
                </a:outerShdw>
              </a:effectLst>
            </a:endParaRPr>
          </a:p>
        </p:txBody>
      </p:sp>
      <p:sp>
        <p:nvSpPr>
          <p:cNvPr id="77830" name="AutoShape 6"/>
          <p:cNvSpPr>
            <a:spLocks/>
          </p:cNvSpPr>
          <p:nvPr/>
        </p:nvSpPr>
        <p:spPr bwMode="auto">
          <a:xfrm>
            <a:off x="8305800" y="11569700"/>
            <a:ext cx="16494125" cy="484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999" y="0"/>
                </a:moveTo>
                <a:lnTo>
                  <a:pt x="20988" y="0"/>
                </a:lnTo>
                <a:lnTo>
                  <a:pt x="611" y="0"/>
                </a:lnTo>
                <a:lnTo>
                  <a:pt x="600" y="0"/>
                </a:lnTo>
                <a:cubicBezTo>
                  <a:pt x="268" y="0"/>
                  <a:pt x="0" y="4463"/>
                  <a:pt x="0" y="9970"/>
                </a:cubicBezTo>
                <a:lnTo>
                  <a:pt x="0" y="11632"/>
                </a:lnTo>
                <a:cubicBezTo>
                  <a:pt x="0" y="17137"/>
                  <a:pt x="268" y="21599"/>
                  <a:pt x="600" y="21599"/>
                </a:cubicBezTo>
                <a:lnTo>
                  <a:pt x="611" y="21599"/>
                </a:lnTo>
                <a:lnTo>
                  <a:pt x="20988" y="21599"/>
                </a:lnTo>
                <a:lnTo>
                  <a:pt x="20999" y="21599"/>
                </a:lnTo>
                <a:cubicBezTo>
                  <a:pt x="21331" y="21599"/>
                  <a:pt x="21600" y="17137"/>
                  <a:pt x="21600" y="11632"/>
                </a:cubicBezTo>
                <a:lnTo>
                  <a:pt x="21600" y="9970"/>
                </a:lnTo>
                <a:cubicBezTo>
                  <a:pt x="21600" y="4463"/>
                  <a:pt x="21331" y="0"/>
                  <a:pt x="20999" y="0"/>
                </a:cubicBezTo>
                <a:close/>
              </a:path>
            </a:pathLst>
          </a:custGeom>
          <a:solidFill>
            <a:srgbClr val="B4B6B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31" name="AutoShape 7"/>
          <p:cNvSpPr>
            <a:spLocks/>
          </p:cNvSpPr>
          <p:nvPr/>
        </p:nvSpPr>
        <p:spPr bwMode="auto">
          <a:xfrm>
            <a:off x="8305800" y="11569700"/>
            <a:ext cx="16494125" cy="260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ubicBezTo>
                  <a:pt x="0" y="21599"/>
                  <a:pt x="0" y="0"/>
                  <a:pt x="0" y="0"/>
                </a:cubicBezTo>
                <a:close/>
              </a:path>
            </a:pathLst>
          </a:custGeom>
          <a:solidFill>
            <a:srgbClr val="D9DAD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32" name="AutoShape 8"/>
          <p:cNvSpPr>
            <a:spLocks/>
          </p:cNvSpPr>
          <p:nvPr/>
        </p:nvSpPr>
        <p:spPr bwMode="auto">
          <a:xfrm>
            <a:off x="1379538" y="844550"/>
            <a:ext cx="10655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Product overview</a:t>
            </a:r>
            <a:endParaRPr lang="en-US" dirty="0"/>
          </a:p>
        </p:txBody>
      </p:sp>
      <p:sp>
        <p:nvSpPr>
          <p:cNvPr id="77833" name="AutoShape 9"/>
          <p:cNvSpPr>
            <a:spLocks/>
          </p:cNvSpPr>
          <p:nvPr/>
        </p:nvSpPr>
        <p:spPr bwMode="auto">
          <a:xfrm>
            <a:off x="1471613" y="549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err="1">
                <a:solidFill>
                  <a:srgbClr val="4D4D4D"/>
                </a:solidFill>
                <a:latin typeface="Aleo" panose="020F0502020204030203" pitchFamily="34" charset="0"/>
                <a:ea typeface="Aleo Regular" charset="0"/>
                <a:cs typeface="Aleo Regular" charset="0"/>
                <a:sym typeface="Aleo Regular" charset="0"/>
              </a:rPr>
              <a:t>Lorem</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err="1">
                <a:solidFill>
                  <a:srgbClr val="4D4D4D"/>
                </a:solidFill>
                <a:latin typeface="Aleo" panose="020F0502020204030203" pitchFamily="34" charset="0"/>
                <a:ea typeface="Aleo Regular" charset="0"/>
                <a:cs typeface="Aleo Regular" charset="0"/>
                <a:sym typeface="Aleo Regular" charset="0"/>
              </a:rPr>
              <a:t>ipsum</a:t>
            </a:r>
            <a:r>
              <a:rPr lang="en-US" sz="4400" b="1" dirty="0">
                <a:solidFill>
                  <a:srgbClr val="4D4D4D"/>
                </a:solidFill>
                <a:latin typeface="Aleo" panose="020F0502020204030203" pitchFamily="34" charset="0"/>
                <a:ea typeface="Aleo Regular" charset="0"/>
                <a:cs typeface="Aleo Regular" charset="0"/>
                <a:sym typeface="Aleo Regular" charset="0"/>
              </a:rPr>
              <a:t> dolor</a:t>
            </a:r>
            <a:endParaRPr lang="en-US" dirty="0"/>
          </a:p>
        </p:txBody>
      </p:sp>
      <p:sp>
        <p:nvSpPr>
          <p:cNvPr id="77834" name="AutoShape 10"/>
          <p:cNvSpPr>
            <a:spLocks/>
          </p:cNvSpPr>
          <p:nvPr/>
        </p:nvSpPr>
        <p:spPr bwMode="auto">
          <a:xfrm>
            <a:off x="1473200" y="64516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ipsum</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dolor sit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amet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consectetur</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adipiscing</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elit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Curabitur</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arcu</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velit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congue</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auctor</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dignissim</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vitae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tellus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Sed</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mattis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odio</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sit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amet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sapien</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gravida</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vitae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venenatis</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nibh</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err="1">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feugiat</a:t>
            </a: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endParaRPr lang="en-US" dirty="0"/>
          </a:p>
        </p:txBody>
      </p:sp>
      <p:pic>
        <p:nvPicPr>
          <p:cNvPr id="77835" name="Picture 11" descr="Zdjęcie duże-0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574338" y="3652838"/>
            <a:ext cx="11922125" cy="752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7836" name="AutoShape 12"/>
          <p:cNvSpPr>
            <a:spLocks/>
          </p:cNvSpPr>
          <p:nvPr/>
        </p:nvSpPr>
        <p:spPr bwMode="auto">
          <a:xfrm>
            <a:off x="12496800" y="6019800"/>
            <a:ext cx="427038" cy="57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37" name="AutoShape 13"/>
          <p:cNvSpPr>
            <a:spLocks/>
          </p:cNvSpPr>
          <p:nvPr/>
        </p:nvSpPr>
        <p:spPr bwMode="auto">
          <a:xfrm>
            <a:off x="10007600" y="7658100"/>
            <a:ext cx="44450" cy="242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38" name="AutoShape 14"/>
          <p:cNvSpPr>
            <a:spLocks/>
          </p:cNvSpPr>
          <p:nvPr/>
        </p:nvSpPr>
        <p:spPr bwMode="auto">
          <a:xfrm>
            <a:off x="10007600" y="7366000"/>
            <a:ext cx="44450" cy="2428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39" name="AutoShape 15"/>
          <p:cNvSpPr>
            <a:spLocks/>
          </p:cNvSpPr>
          <p:nvPr/>
        </p:nvSpPr>
        <p:spPr bwMode="auto">
          <a:xfrm>
            <a:off x="10007600" y="7073900"/>
            <a:ext cx="44450" cy="2190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0" name="AutoShape 16"/>
          <p:cNvSpPr>
            <a:spLocks/>
          </p:cNvSpPr>
          <p:nvPr/>
        </p:nvSpPr>
        <p:spPr bwMode="auto">
          <a:xfrm>
            <a:off x="10058400" y="6070600"/>
            <a:ext cx="3313113" cy="70627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67"/>
                </a:moveTo>
                <a:cubicBezTo>
                  <a:pt x="21600"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600" y="467"/>
                  <a:pt x="21600" y="1355"/>
                </a:cubicBezTo>
                <a:cubicBezTo>
                  <a:pt x="21600" y="1355"/>
                  <a:pt x="21600" y="20267"/>
                  <a:pt x="21600"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1" name="AutoShape 17"/>
          <p:cNvSpPr>
            <a:spLocks/>
          </p:cNvSpPr>
          <p:nvPr/>
        </p:nvSpPr>
        <p:spPr bwMode="auto">
          <a:xfrm>
            <a:off x="10045700" y="6083300"/>
            <a:ext cx="3298825" cy="70453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54"/>
                </a:moveTo>
                <a:cubicBezTo>
                  <a:pt x="21599" y="20909"/>
                  <a:pt x="21187" y="21600"/>
                  <a:pt x="18888" y="21600"/>
                </a:cubicBezTo>
                <a:lnTo>
                  <a:pt x="3547" y="21600"/>
                </a:lnTo>
                <a:cubicBezTo>
                  <a:pt x="1648" y="21600"/>
                  <a:pt x="0" y="21272"/>
                  <a:pt x="0" y="20220"/>
                </a:cubicBezTo>
                <a:lnTo>
                  <a:pt x="0" y="1402"/>
                </a:lnTo>
                <a:cubicBezTo>
                  <a:pt x="0" y="514"/>
                  <a:pt x="1848" y="0"/>
                  <a:pt x="3447" y="0"/>
                </a:cubicBezTo>
                <a:lnTo>
                  <a:pt x="6821" y="0"/>
                </a:lnTo>
                <a:cubicBezTo>
                  <a:pt x="6821" y="0"/>
                  <a:pt x="21599" y="20254"/>
                  <a:pt x="21599"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2" name="AutoShape 18"/>
          <p:cNvSpPr>
            <a:spLocks/>
          </p:cNvSpPr>
          <p:nvPr/>
        </p:nvSpPr>
        <p:spPr bwMode="auto">
          <a:xfrm>
            <a:off x="11455400" y="12382500"/>
            <a:ext cx="542925" cy="5429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4" y="21599"/>
                  <a:pt x="10799" y="21599"/>
                </a:cubicBezTo>
                <a:cubicBezTo>
                  <a:pt x="4834" y="21599"/>
                  <a:pt x="0" y="16763"/>
                  <a:pt x="0" y="10799"/>
                </a:cubicBezTo>
                <a:cubicBezTo>
                  <a:pt x="0" y="4835"/>
                  <a:pt x="4834" y="0"/>
                  <a:pt x="10799" y="0"/>
                </a:cubicBezTo>
                <a:cubicBezTo>
                  <a:pt x="16764"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3" name="AutoShape 19"/>
          <p:cNvSpPr>
            <a:spLocks/>
          </p:cNvSpPr>
          <p:nvPr/>
        </p:nvSpPr>
        <p:spPr bwMode="auto">
          <a:xfrm>
            <a:off x="11442700" y="12649200"/>
            <a:ext cx="552450" cy="27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8"/>
                  <a:pt x="16671" y="21600"/>
                  <a:pt x="10806" y="21600"/>
                </a:cubicBezTo>
                <a:cubicBezTo>
                  <a:pt x="4942" y="21600"/>
                  <a:pt x="0" y="11928"/>
                  <a:pt x="0" y="0"/>
                </a:cubicBezTo>
                <a:cubicBezTo>
                  <a:pt x="9268" y="7540"/>
                  <a:pt x="13298" y="7288"/>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4" name="AutoShape 20"/>
          <p:cNvSpPr>
            <a:spLocks/>
          </p:cNvSpPr>
          <p:nvPr/>
        </p:nvSpPr>
        <p:spPr bwMode="auto">
          <a:xfrm>
            <a:off x="11633200" y="12585700"/>
            <a:ext cx="176213" cy="1762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77845" name="AutoShape 21"/>
          <p:cNvSpPr>
            <a:spLocks/>
          </p:cNvSpPr>
          <p:nvPr/>
        </p:nvSpPr>
        <p:spPr bwMode="auto">
          <a:xfrm>
            <a:off x="11684000" y="6350000"/>
            <a:ext cx="79375" cy="793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798"/>
                </a:moveTo>
                <a:cubicBezTo>
                  <a:pt x="21599" y="16761"/>
                  <a:pt x="16768" y="21599"/>
                  <a:pt x="10801" y="21599"/>
                </a:cubicBezTo>
                <a:cubicBezTo>
                  <a:pt x="4835" y="21599"/>
                  <a:pt x="0" y="16761"/>
                  <a:pt x="0" y="10798"/>
                </a:cubicBezTo>
                <a:cubicBezTo>
                  <a:pt x="0" y="4835"/>
                  <a:pt x="4835" y="0"/>
                  <a:pt x="10801" y="0"/>
                </a:cubicBezTo>
                <a:cubicBezTo>
                  <a:pt x="16768" y="0"/>
                  <a:pt x="21599" y="4835"/>
                  <a:pt x="21599" y="10798"/>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6" name="AutoShape 22"/>
          <p:cNvSpPr>
            <a:spLocks/>
          </p:cNvSpPr>
          <p:nvPr/>
        </p:nvSpPr>
        <p:spPr bwMode="auto">
          <a:xfrm>
            <a:off x="11417300" y="6616700"/>
            <a:ext cx="595313" cy="1031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2"/>
                </a:moveTo>
                <a:cubicBezTo>
                  <a:pt x="21600" y="16757"/>
                  <a:pt x="20762" y="21600"/>
                  <a:pt x="19730" y="21600"/>
                </a:cubicBezTo>
                <a:lnTo>
                  <a:pt x="1869" y="21600"/>
                </a:lnTo>
                <a:cubicBezTo>
                  <a:pt x="836" y="21600"/>
                  <a:pt x="0" y="16757"/>
                  <a:pt x="0" y="10802"/>
                </a:cubicBezTo>
                <a:cubicBezTo>
                  <a:pt x="0" y="4842"/>
                  <a:pt x="836" y="0"/>
                  <a:pt x="1869" y="0"/>
                </a:cubicBezTo>
                <a:lnTo>
                  <a:pt x="19730" y="0"/>
                </a:lnTo>
                <a:cubicBezTo>
                  <a:pt x="20762" y="0"/>
                  <a:pt x="21600" y="4842"/>
                  <a:pt x="21600" y="10802"/>
                </a:cubicBezTo>
                <a:cubicBezTo>
                  <a:pt x="21600" y="10802"/>
                  <a:pt x="21600" y="10802"/>
                  <a:pt x="21600" y="10802"/>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77847" name="AutoShape 23"/>
          <p:cNvSpPr>
            <a:spLocks/>
          </p:cNvSpPr>
          <p:nvPr/>
        </p:nvSpPr>
        <p:spPr bwMode="auto">
          <a:xfrm>
            <a:off x="10236200" y="6997700"/>
            <a:ext cx="2924175" cy="5194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599"/>
                </a:moveTo>
                <a:lnTo>
                  <a:pt x="0" y="21599"/>
                </a:lnTo>
                <a:lnTo>
                  <a:pt x="0" y="0"/>
                </a:lnTo>
                <a:lnTo>
                  <a:pt x="21600" y="0"/>
                </a:lnTo>
                <a:cubicBezTo>
                  <a:pt x="21600" y="0"/>
                  <a:pt x="21600" y="21599"/>
                  <a:pt x="21600" y="21599"/>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pic>
        <p:nvPicPr>
          <p:cNvPr id="77848" name="Picture 24" descr="zdjęcie małe-01.png"/>
          <p:cNvPicPr>
            <a:picLocks noChangeAspect="1"/>
          </p:cNvPicPr>
          <p:nvPr/>
        </p:nvPicPr>
        <p:blipFill>
          <a:blip r:embed="rId3">
            <a:extLst>
              <a:ext uri="{28A0092B-C50C-407E-A947-70E740481C1C}">
                <a14:useLocalDpi xmlns:a14="http://schemas.microsoft.com/office/drawing/2010/main" val="0"/>
              </a:ext>
            </a:extLst>
          </a:blip>
          <a:srcRect l="1295" t="1295" r="1295" b="1077"/>
          <a:stretch>
            <a:fillRect/>
          </a:stretch>
        </p:blipFill>
        <p:spPr bwMode="auto">
          <a:xfrm>
            <a:off x="10229850" y="6986588"/>
            <a:ext cx="2933700" cy="520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AutoShape 1"/>
          <p:cNvSpPr>
            <a:spLocks/>
          </p:cNvSpPr>
          <p:nvPr/>
        </p:nvSpPr>
        <p:spPr bwMode="auto">
          <a:xfrm>
            <a:off x="4316413" y="35417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8850" name="AutoShape 2"/>
          <p:cNvSpPr>
            <a:spLocks/>
          </p:cNvSpPr>
          <p:nvPr/>
        </p:nvSpPr>
        <p:spPr bwMode="auto">
          <a:xfrm>
            <a:off x="4316413" y="8139113"/>
            <a:ext cx="1676400" cy="16779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8851" name="AutoShape 3"/>
          <p:cNvSpPr>
            <a:spLocks/>
          </p:cNvSpPr>
          <p:nvPr/>
        </p:nvSpPr>
        <p:spPr bwMode="auto">
          <a:xfrm>
            <a:off x="4978400" y="8588375"/>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8852" name="AutoShape 4"/>
          <p:cNvSpPr>
            <a:spLocks/>
          </p:cNvSpPr>
          <p:nvPr/>
        </p:nvSpPr>
        <p:spPr bwMode="auto">
          <a:xfrm>
            <a:off x="4570413" y="83931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8853" name="AutoShape 5"/>
          <p:cNvSpPr>
            <a:spLocks/>
          </p:cNvSpPr>
          <p:nvPr/>
        </p:nvSpPr>
        <p:spPr bwMode="auto">
          <a:xfrm>
            <a:off x="4978400" y="3987800"/>
            <a:ext cx="1009650" cy="1192213"/>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8854" name="AutoShape 6"/>
          <p:cNvSpPr>
            <a:spLocks/>
          </p:cNvSpPr>
          <p:nvPr/>
        </p:nvSpPr>
        <p:spPr bwMode="auto">
          <a:xfrm>
            <a:off x="4570413" y="3795713"/>
            <a:ext cx="1157287" cy="11572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8855" name="AutoShape 7"/>
          <p:cNvSpPr>
            <a:spLocks/>
          </p:cNvSpPr>
          <p:nvPr/>
        </p:nvSpPr>
        <p:spPr bwMode="auto">
          <a:xfrm>
            <a:off x="4656138" y="4102100"/>
            <a:ext cx="998537"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b="1">
                <a:solidFill>
                  <a:srgbClr val="FFFFFF"/>
                </a:solidFill>
                <a:latin typeface="Lato Regular" charset="0"/>
                <a:ea typeface="Lato Regular" charset="0"/>
                <a:cs typeface="Lato Regular" charset="0"/>
                <a:sym typeface="Lato Regular" charset="0"/>
              </a:rPr>
              <a:t>2014</a:t>
            </a:r>
            <a:endParaRPr lang="en-US"/>
          </a:p>
        </p:txBody>
      </p:sp>
      <p:sp>
        <p:nvSpPr>
          <p:cNvPr id="78856" name="AutoShape 8"/>
          <p:cNvSpPr>
            <a:spLocks/>
          </p:cNvSpPr>
          <p:nvPr/>
        </p:nvSpPr>
        <p:spPr bwMode="auto">
          <a:xfrm>
            <a:off x="4648200" y="8699500"/>
            <a:ext cx="996950" cy="558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000" b="1">
                <a:solidFill>
                  <a:srgbClr val="FFFFFF"/>
                </a:solidFill>
                <a:latin typeface="Lato Regular" charset="0"/>
                <a:ea typeface="Lato Regular" charset="0"/>
                <a:cs typeface="Lato Regular" charset="0"/>
                <a:sym typeface="Lato Regular" charset="0"/>
              </a:rPr>
              <a:t>2015</a:t>
            </a:r>
            <a:endParaRPr lang="en-US"/>
          </a:p>
        </p:txBody>
      </p:sp>
      <p:sp>
        <p:nvSpPr>
          <p:cNvPr id="78857" name="AutoShape 9"/>
          <p:cNvSpPr>
            <a:spLocks/>
          </p:cNvSpPr>
          <p:nvPr/>
        </p:nvSpPr>
        <p:spPr bwMode="auto">
          <a:xfrm>
            <a:off x="1828800" y="5537200"/>
            <a:ext cx="66548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8858" name="AutoShape 10"/>
          <p:cNvSpPr>
            <a:spLocks/>
          </p:cNvSpPr>
          <p:nvPr/>
        </p:nvSpPr>
        <p:spPr bwMode="auto">
          <a:xfrm>
            <a:off x="1828800" y="10096500"/>
            <a:ext cx="66548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Lorem ipsum dolor sit amet, consectetur adipiscing elit. </a:t>
            </a:r>
            <a:endParaRPr lang="en-US"/>
          </a:p>
        </p:txBody>
      </p:sp>
      <p:sp>
        <p:nvSpPr>
          <p:cNvPr id="78859" name="AutoShape 11"/>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How we will make money</a:t>
            </a:r>
            <a:endParaRPr lang="en-US" dirty="0"/>
          </a:p>
        </p:txBody>
      </p:sp>
      <p:graphicFrame>
        <p:nvGraphicFramePr>
          <p:cNvPr id="14" name="Object 12"/>
          <p:cNvGraphicFramePr>
            <a:graphicFrameLocks noChangeAspect="1"/>
          </p:cNvGraphicFramePr>
          <p:nvPr>
            <p:extLst>
              <p:ext uri="{D42A27DB-BD31-4B8C-83A1-F6EECF244321}">
                <p14:modId xmlns:p14="http://schemas.microsoft.com/office/powerpoint/2010/main" val="3888845493"/>
              </p:ext>
            </p:extLst>
          </p:nvPr>
        </p:nvGraphicFramePr>
        <p:xfrm>
          <a:off x="9383688" y="3155960"/>
          <a:ext cx="12600012" cy="8913803"/>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Motyw pakietu Office">
  <a:themeElements>
    <a:clrScheme name="">
      <a:dk1>
        <a:srgbClr val="000000"/>
      </a:dk1>
      <a:lt1>
        <a:srgbClr val="F4F4F4"/>
      </a:lt1>
      <a:dk2>
        <a:srgbClr val="53585F"/>
      </a:dk2>
      <a:lt2>
        <a:srgbClr val="DCDEE0"/>
      </a:lt2>
      <a:accent1>
        <a:srgbClr val="0365C0"/>
      </a:accent1>
      <a:accent2>
        <a:srgbClr val="00882B"/>
      </a:accent2>
      <a:accent3>
        <a:srgbClr val="F8F8F8"/>
      </a:accent3>
      <a:accent4>
        <a:srgbClr val="000000"/>
      </a:accent4>
      <a:accent5>
        <a:srgbClr val="AAB8DC"/>
      </a:accent5>
      <a:accent6>
        <a:srgbClr val="007B26"/>
      </a:accent6>
      <a:hlink>
        <a:srgbClr val="0000FF"/>
      </a:hlink>
      <a:folHlink>
        <a:srgbClr val="FF00FF"/>
      </a:folHlink>
    </a:clrScheme>
    <a:fontScheme name="Motyw pakietu Office">
      <a:majorFont>
        <a:latin typeface="Helvetica"/>
        <a:ea typeface="Helvetica"/>
        <a:cs typeface="Helvetica"/>
      </a:majorFont>
      <a:minorFont>
        <a:latin typeface="Helvetica"/>
        <a:ea typeface="Helvetica"/>
        <a:cs typeface="Helvetic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342900" marR="0" indent="0" algn="ctr" defTabSz="825500" rtl="0" eaLnBrk="1" fontAlgn="base" latinLnBrk="0" hangingPunct="0">
          <a:lnSpc>
            <a:spcPct val="100000"/>
          </a:lnSpc>
          <a:spcBef>
            <a:spcPct val="0"/>
          </a:spcBef>
          <a:spcAft>
            <a:spcPct val="0"/>
          </a:spcAft>
          <a:buClrTx/>
          <a:buSzTx/>
          <a:buFontTx/>
          <a:buNone/>
          <a:tabLst/>
          <a:defRPr kumimoji="0" lang="en-US" sz="5600" b="0" i="0" u="none" strike="noStrike" cap="none" normalizeH="0" baseline="0" smtClean="0">
            <a:ln>
              <a:noFill/>
            </a:ln>
            <a:solidFill>
              <a:srgbClr val="000000"/>
            </a:solidFill>
            <a:effectLst/>
            <a:latin typeface="Gill Sans" charset="0"/>
            <a:ea typeface="Gill Sans" charset="0"/>
            <a:cs typeface="Gill Sans" charset="0"/>
            <a:sym typeface="Gill Sa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181</TotalTime>
  <Words>2887</Words>
  <Application>Microsoft Office PowerPoint</Application>
  <PresentationFormat>Custom</PresentationFormat>
  <Paragraphs>607</Paragraphs>
  <Slides>68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Aleo</vt:lpstr>
      <vt:lpstr>Aleo Light</vt:lpstr>
      <vt:lpstr>Aleo Regular</vt:lpstr>
      <vt:lpstr>Arial</vt:lpstr>
      <vt:lpstr>Gill Sans</vt:lpstr>
      <vt:lpstr>Helvetica</vt:lpstr>
      <vt:lpstr>Lato Light</vt:lpstr>
      <vt:lpstr>Lato Regular</vt:lpstr>
      <vt:lpstr>Lucida Grande</vt:lpstr>
      <vt:lpstr>Motyw pakietu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contact@improvepresentation.com</dc:creator>
  <cp:lastModifiedBy>Michael Walton</cp:lastModifiedBy>
  <cp:revision>61</cp:revision>
  <dcterms:modified xsi:type="dcterms:W3CDTF">2014-03-30T12:48:04Z</dcterms:modified>
</cp:coreProperties>
</file>